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13" r:id="rId3"/>
  </p:sldMasterIdLst>
  <p:notesMasterIdLst>
    <p:notesMasterId r:id="rId15"/>
  </p:notesMasterIdLst>
  <p:sldIdLst>
    <p:sldId id="877" r:id="rId4"/>
    <p:sldId id="282" r:id="rId5"/>
    <p:sldId id="408" r:id="rId6"/>
    <p:sldId id="406" r:id="rId7"/>
    <p:sldId id="296" r:id="rId8"/>
    <p:sldId id="873" r:id="rId9"/>
    <p:sldId id="876" r:id="rId10"/>
    <p:sldId id="407" r:id="rId11"/>
    <p:sldId id="409" r:id="rId12"/>
    <p:sldId id="396" r:id="rId13"/>
    <p:sldId id="4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C3A1B-F794-40D0-B5B2-E3F3CA0C494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9A41D-F3DA-4A01-BBE6-DA14C019E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0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265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145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40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10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1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30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37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310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148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34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04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323557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18" y="279483"/>
            <a:ext cx="49776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 1" userDrawn="1">
  <p:cSld name="017 Title and text right 1">
    <p:bg>
      <p:bgPr>
        <a:solidFill>
          <a:srgbClr val="D2DFE6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24"/>
          <p:cNvGrpSpPr/>
          <p:nvPr userDrawn="1"/>
        </p:nvGrpSpPr>
        <p:grpSpPr>
          <a:xfrm flipH="1">
            <a:off x="26227" y="52523"/>
            <a:ext cx="12213796" cy="6869243"/>
            <a:chOff x="0" y="-4144"/>
            <a:chExt cx="12213796" cy="6869243"/>
          </a:xfrm>
        </p:grpSpPr>
        <p:sp>
          <p:nvSpPr>
            <p:cNvPr id="726" name="Google Shape;726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0" y="0"/>
                  </a:moveTo>
                  <a:lnTo>
                    <a:pt x="6295263" y="0"/>
                  </a:lnTo>
                  <a:lnTo>
                    <a:pt x="6295263" y="901256"/>
                  </a:lnTo>
                  <a:lnTo>
                    <a:pt x="6295263" y="6295263"/>
                  </a:lnTo>
                  <a:lnTo>
                    <a:pt x="0" y="6295263"/>
                  </a:lnTo>
                  <a:close/>
                </a:path>
              </a:pathLst>
            </a:custGeom>
            <a:solidFill>
              <a:srgbClr val="5EBE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1558718" y="1098384"/>
              <a:ext cx="2399753" cy="2399753"/>
            </a:xfrm>
            <a:custGeom>
              <a:avLst/>
              <a:gdLst/>
              <a:ahLst/>
              <a:cxnLst/>
              <a:rect l="l" t="t" r="r" b="b"/>
              <a:pathLst>
                <a:path w="2201608" h="2201608" extrusionOk="0">
                  <a:moveTo>
                    <a:pt x="1100804" y="0"/>
                  </a:moveTo>
                  <a:cubicBezTo>
                    <a:pt x="1708785" y="0"/>
                    <a:pt x="2201608" y="492824"/>
                    <a:pt x="2201608" y="1100804"/>
                  </a:cubicBezTo>
                  <a:cubicBezTo>
                    <a:pt x="2201608" y="1708785"/>
                    <a:pt x="1708785" y="2201609"/>
                    <a:pt x="1100804" y="2201609"/>
                  </a:cubicBezTo>
                  <a:cubicBezTo>
                    <a:pt x="492823" y="2201609"/>
                    <a:pt x="0" y="1708785"/>
                    <a:pt x="0" y="1100804"/>
                  </a:cubicBezTo>
                  <a:cubicBezTo>
                    <a:pt x="0" y="492824"/>
                    <a:pt x="492823" y="0"/>
                    <a:pt x="1100804" y="0"/>
                  </a:cubicBezTo>
                  <a:lnTo>
                    <a:pt x="1100804" y="0"/>
                  </a:lnTo>
                  <a:close/>
                  <a:moveTo>
                    <a:pt x="1100804" y="516064"/>
                  </a:moveTo>
                  <a:cubicBezTo>
                    <a:pt x="777907" y="516064"/>
                    <a:pt x="516064" y="777812"/>
                    <a:pt x="516064" y="1100804"/>
                  </a:cubicBezTo>
                  <a:cubicBezTo>
                    <a:pt x="516064" y="1423702"/>
                    <a:pt x="777811" y="1685544"/>
                    <a:pt x="1100804" y="1685544"/>
                  </a:cubicBezTo>
                  <a:cubicBezTo>
                    <a:pt x="1423702" y="1685544"/>
                    <a:pt x="1685449" y="1423797"/>
                    <a:pt x="1685449" y="1100804"/>
                  </a:cubicBezTo>
                  <a:cubicBezTo>
                    <a:pt x="1685544" y="777907"/>
                    <a:pt x="1423797" y="516064"/>
                    <a:pt x="1100804" y="516064"/>
                  </a:cubicBezTo>
                  <a:close/>
                </a:path>
              </a:pathLst>
            </a:custGeom>
            <a:solidFill>
              <a:srgbClr val="2C9D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0" y="5063776"/>
                  </a:moveTo>
                  <a:lnTo>
                    <a:pt x="5063776" y="0"/>
                  </a:lnTo>
                  <a:lnTo>
                    <a:pt x="6295263" y="0"/>
                  </a:lnTo>
                  <a:lnTo>
                    <a:pt x="0" y="6295263"/>
                  </a:lnTo>
                  <a:close/>
                </a:path>
              </a:pathLst>
            </a:custGeom>
            <a:solidFill>
              <a:srgbClr val="37A5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2174542" y="1714102"/>
              <a:ext cx="1784293" cy="1784189"/>
            </a:xfrm>
            <a:custGeom>
              <a:avLst/>
              <a:gdLst/>
              <a:ahLst/>
              <a:cxnLst/>
              <a:rect l="l" t="t" r="r" b="b"/>
              <a:pathLst>
                <a:path w="1636966" h="1636871" extrusionOk="0">
                  <a:moveTo>
                    <a:pt x="0" y="1497711"/>
                  </a:moveTo>
                  <a:lnTo>
                    <a:pt x="394240" y="1103471"/>
                  </a:lnTo>
                  <a:cubicBezTo>
                    <a:pt x="439674" y="1114806"/>
                    <a:pt x="487204" y="1120807"/>
                    <a:pt x="536162" y="1120807"/>
                  </a:cubicBezTo>
                  <a:cubicBezTo>
                    <a:pt x="859060" y="1120807"/>
                    <a:pt x="1120807" y="859060"/>
                    <a:pt x="1120807" y="536067"/>
                  </a:cubicBezTo>
                  <a:cubicBezTo>
                    <a:pt x="1120807" y="487109"/>
                    <a:pt x="1114806" y="439579"/>
                    <a:pt x="1103471" y="394240"/>
                  </a:cubicBezTo>
                  <a:lnTo>
                    <a:pt x="1497711" y="0"/>
                  </a:lnTo>
                  <a:cubicBezTo>
                    <a:pt x="1586389" y="158687"/>
                    <a:pt x="1636967" y="341471"/>
                    <a:pt x="1636967" y="536067"/>
                  </a:cubicBezTo>
                  <a:cubicBezTo>
                    <a:pt x="1636967" y="1144048"/>
                    <a:pt x="1144143" y="1636871"/>
                    <a:pt x="536162" y="1636871"/>
                  </a:cubicBezTo>
                  <a:cubicBezTo>
                    <a:pt x="341471" y="1636967"/>
                    <a:pt x="158687" y="1586389"/>
                    <a:pt x="0" y="1497711"/>
                  </a:cubicBezTo>
                  <a:close/>
                </a:path>
              </a:pathLst>
            </a:custGeom>
            <a:solidFill>
              <a:srgbClr val="1791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0" y="0"/>
              <a:ext cx="5920893" cy="6184290"/>
            </a:xfrm>
            <a:custGeom>
              <a:avLst/>
              <a:gdLst/>
              <a:ahLst/>
              <a:cxnLst/>
              <a:rect l="l" t="t" r="r" b="b"/>
              <a:pathLst>
                <a:path w="5432012" h="5673661" extrusionOk="0">
                  <a:moveTo>
                    <a:pt x="0" y="0"/>
                  </a:moveTo>
                  <a:lnTo>
                    <a:pt x="827723" y="0"/>
                  </a:lnTo>
                  <a:cubicBezTo>
                    <a:pt x="867156" y="112395"/>
                    <a:pt x="900875" y="226314"/>
                    <a:pt x="928116" y="342043"/>
                  </a:cubicBezTo>
                  <a:cubicBezTo>
                    <a:pt x="949071" y="431101"/>
                    <a:pt x="915448" y="519303"/>
                    <a:pt x="840391" y="571691"/>
                  </a:cubicBezTo>
                  <a:cubicBezTo>
                    <a:pt x="570643" y="760095"/>
                    <a:pt x="288608" y="921925"/>
                    <a:pt x="0" y="106956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149763" y="0"/>
                  </a:moveTo>
                  <a:lnTo>
                    <a:pt x="2383250" y="0"/>
                  </a:lnTo>
                  <a:cubicBezTo>
                    <a:pt x="2428970" y="140589"/>
                    <a:pt x="2444020" y="277368"/>
                    <a:pt x="2427446" y="410242"/>
                  </a:cubicBezTo>
                  <a:cubicBezTo>
                    <a:pt x="2416778" y="495967"/>
                    <a:pt x="2361343" y="563594"/>
                    <a:pt x="2279333" y="590931"/>
                  </a:cubicBezTo>
                  <a:cubicBezTo>
                    <a:pt x="2027206" y="674846"/>
                    <a:pt x="1762506" y="712280"/>
                    <a:pt x="1487424" y="711708"/>
                  </a:cubicBezTo>
                  <a:cubicBezTo>
                    <a:pt x="1399508" y="711518"/>
                    <a:pt x="1324356" y="662845"/>
                    <a:pt x="1288256" y="582644"/>
                  </a:cubicBezTo>
                  <a:cubicBezTo>
                    <a:pt x="1206437" y="401003"/>
                    <a:pt x="1159097" y="207264"/>
                    <a:pt x="1149763" y="0"/>
                  </a:cubicBezTo>
                  <a:lnTo>
                    <a:pt x="1149763" y="0"/>
                  </a:lnTo>
                  <a:close/>
                  <a:moveTo>
                    <a:pt x="2658618" y="0"/>
                  </a:moveTo>
                  <a:lnTo>
                    <a:pt x="3549777" y="0"/>
                  </a:lnTo>
                  <a:cubicBezTo>
                    <a:pt x="3662077" y="97155"/>
                    <a:pt x="3769709" y="197453"/>
                    <a:pt x="3872579" y="300895"/>
                  </a:cubicBezTo>
                  <a:cubicBezTo>
                    <a:pt x="3914870" y="343472"/>
                    <a:pt x="3936206" y="395192"/>
                    <a:pt x="3936206" y="455200"/>
                  </a:cubicBezTo>
                  <a:cubicBezTo>
                    <a:pt x="3936206" y="515207"/>
                    <a:pt x="3936206" y="575310"/>
                    <a:pt x="3936206" y="635318"/>
                  </a:cubicBezTo>
                  <a:cubicBezTo>
                    <a:pt x="3936206" y="745141"/>
                    <a:pt x="3856578" y="836771"/>
                    <a:pt x="3747897" y="852107"/>
                  </a:cubicBezTo>
                  <a:cubicBezTo>
                    <a:pt x="3505200" y="886397"/>
                    <a:pt x="3262503" y="887825"/>
                    <a:pt x="3019806" y="842296"/>
                  </a:cubicBezTo>
                  <a:cubicBezTo>
                    <a:pt x="2948273" y="828865"/>
                    <a:pt x="2892647" y="785717"/>
                    <a:pt x="2861786" y="719709"/>
                  </a:cubicBezTo>
                  <a:cubicBezTo>
                    <a:pt x="2765108" y="512540"/>
                    <a:pt x="2705005" y="264033"/>
                    <a:pt x="2658618" y="0"/>
                  </a:cubicBezTo>
                  <a:lnTo>
                    <a:pt x="2658618" y="0"/>
                  </a:lnTo>
                  <a:close/>
                  <a:moveTo>
                    <a:pt x="4270343" y="0"/>
                  </a:moveTo>
                  <a:lnTo>
                    <a:pt x="5432012" y="0"/>
                  </a:lnTo>
                  <a:lnTo>
                    <a:pt x="5357146" y="523780"/>
                  </a:lnTo>
                  <a:cubicBezTo>
                    <a:pt x="5345430" y="605504"/>
                    <a:pt x="5293614" y="669703"/>
                    <a:pt x="5216081" y="698278"/>
                  </a:cubicBezTo>
                  <a:cubicBezTo>
                    <a:pt x="4989671" y="781622"/>
                    <a:pt x="4761167" y="817150"/>
                    <a:pt x="4531424" y="821627"/>
                  </a:cubicBezTo>
                  <a:cubicBezTo>
                    <a:pt x="4424934" y="823722"/>
                    <a:pt x="4334161" y="751142"/>
                    <a:pt x="4312730" y="646843"/>
                  </a:cubicBezTo>
                  <a:cubicBezTo>
                    <a:pt x="4270058" y="439007"/>
                    <a:pt x="4248150" y="231077"/>
                    <a:pt x="4267010" y="23241"/>
                  </a:cubicBezTo>
                  <a:cubicBezTo>
                    <a:pt x="4267676" y="15335"/>
                    <a:pt x="4268820" y="7620"/>
                    <a:pt x="4270343" y="0"/>
                  </a:cubicBezTo>
                  <a:lnTo>
                    <a:pt x="4270343" y="0"/>
                  </a:lnTo>
                  <a:close/>
                  <a:moveTo>
                    <a:pt x="0" y="5673661"/>
                  </a:moveTo>
                  <a:lnTo>
                    <a:pt x="0" y="4243007"/>
                  </a:lnTo>
                  <a:cubicBezTo>
                    <a:pt x="210979" y="4031266"/>
                    <a:pt x="438817" y="3861816"/>
                    <a:pt x="691420" y="3754088"/>
                  </a:cubicBezTo>
                  <a:cubicBezTo>
                    <a:pt x="729710" y="3737801"/>
                    <a:pt x="766382" y="3732848"/>
                    <a:pt x="807625" y="3738658"/>
                  </a:cubicBezTo>
                  <a:cubicBezTo>
                    <a:pt x="990029" y="3764090"/>
                    <a:pt x="1159193" y="3823240"/>
                    <a:pt x="1309783" y="3929920"/>
                  </a:cubicBezTo>
                  <a:cubicBezTo>
                    <a:pt x="1407890" y="3999453"/>
                    <a:pt x="1431512" y="4135850"/>
                    <a:pt x="1362456" y="4234244"/>
                  </a:cubicBezTo>
                  <a:cubicBezTo>
                    <a:pt x="979361" y="4780026"/>
                    <a:pt x="516255" y="5247608"/>
                    <a:pt x="5906" y="5668899"/>
                  </a:cubicBezTo>
                  <a:cubicBezTo>
                    <a:pt x="4000" y="5670519"/>
                    <a:pt x="2000" y="5672042"/>
                    <a:pt x="0" y="5673661"/>
                  </a:cubicBezTo>
                  <a:lnTo>
                    <a:pt x="0" y="5673661"/>
                  </a:lnTo>
                  <a:close/>
                  <a:moveTo>
                    <a:pt x="0" y="4010216"/>
                  </a:moveTo>
                  <a:cubicBezTo>
                    <a:pt x="50673" y="4012121"/>
                    <a:pt x="100013" y="3995738"/>
                    <a:pt x="142304" y="3962114"/>
                  </a:cubicBezTo>
                  <a:cubicBezTo>
                    <a:pt x="582930" y="3611785"/>
                    <a:pt x="957644" y="3223260"/>
                    <a:pt x="1232249" y="2776728"/>
                  </a:cubicBezTo>
                  <a:cubicBezTo>
                    <a:pt x="1259967" y="2731675"/>
                    <a:pt x="1269873" y="2684431"/>
                    <a:pt x="1262634" y="2632043"/>
                  </a:cubicBezTo>
                  <a:cubicBezTo>
                    <a:pt x="1253300" y="2564416"/>
                    <a:pt x="1237869" y="2500313"/>
                    <a:pt x="1216057" y="2440210"/>
                  </a:cubicBezTo>
                  <a:cubicBezTo>
                    <a:pt x="1181576" y="2345246"/>
                    <a:pt x="1090327" y="2287429"/>
                    <a:pt x="989743" y="2296954"/>
                  </a:cubicBezTo>
                  <a:cubicBezTo>
                    <a:pt x="659797" y="2328005"/>
                    <a:pt x="329851" y="2399252"/>
                    <a:pt x="0" y="2481929"/>
                  </a:cubicBezTo>
                  <a:lnTo>
                    <a:pt x="0" y="4010216"/>
                  </a:lnTo>
                  <a:lnTo>
                    <a:pt x="0" y="4010216"/>
                  </a:lnTo>
                  <a:close/>
                  <a:moveTo>
                    <a:pt x="0" y="2365343"/>
                  </a:moveTo>
                  <a:cubicBezTo>
                    <a:pt x="457295" y="2246090"/>
                    <a:pt x="901541" y="2105882"/>
                    <a:pt x="1313593" y="1914049"/>
                  </a:cubicBezTo>
                  <a:cubicBezTo>
                    <a:pt x="1355312" y="1894618"/>
                    <a:pt x="1386078" y="1866805"/>
                    <a:pt x="1409510" y="1827276"/>
                  </a:cubicBezTo>
                  <a:cubicBezTo>
                    <a:pt x="1541526" y="1604582"/>
                    <a:pt x="1575626" y="1355122"/>
                    <a:pt x="1497902" y="1075277"/>
                  </a:cubicBezTo>
                  <a:cubicBezTo>
                    <a:pt x="1482757" y="1020699"/>
                    <a:pt x="1451610" y="978884"/>
                    <a:pt x="1403699" y="948690"/>
                  </a:cubicBezTo>
                  <a:cubicBezTo>
                    <a:pt x="1253300" y="854012"/>
                    <a:pt x="1097185" y="778097"/>
                    <a:pt x="932021" y="731520"/>
                  </a:cubicBezTo>
                  <a:cubicBezTo>
                    <a:pt x="871157" y="714375"/>
                    <a:pt x="812292" y="722471"/>
                    <a:pt x="758285" y="755523"/>
                  </a:cubicBezTo>
                  <a:cubicBezTo>
                    <a:pt x="491871" y="918591"/>
                    <a:pt x="243173" y="1124712"/>
                    <a:pt x="0" y="1344073"/>
                  </a:cubicBezTo>
                  <a:lnTo>
                    <a:pt x="0" y="2365343"/>
                  </a:lnTo>
                  <a:lnTo>
                    <a:pt x="0" y="2365343"/>
                  </a:lnTo>
                  <a:close/>
                  <a:moveTo>
                    <a:pt x="3155156" y="1122902"/>
                  </a:moveTo>
                  <a:cubicBezTo>
                    <a:pt x="3136964" y="1040702"/>
                    <a:pt x="3078480" y="979742"/>
                    <a:pt x="2997041" y="958406"/>
                  </a:cubicBezTo>
                  <a:cubicBezTo>
                    <a:pt x="2684145" y="876110"/>
                    <a:pt x="2367439" y="827246"/>
                    <a:pt x="2046161" y="819912"/>
                  </a:cubicBezTo>
                  <a:cubicBezTo>
                    <a:pt x="1953578" y="817817"/>
                    <a:pt x="1873377" y="870395"/>
                    <a:pt x="1838420" y="956120"/>
                  </a:cubicBezTo>
                  <a:cubicBezTo>
                    <a:pt x="1783747" y="1090136"/>
                    <a:pt x="1776222" y="1245013"/>
                    <a:pt x="1826609" y="1425321"/>
                  </a:cubicBezTo>
                  <a:cubicBezTo>
                    <a:pt x="1850612" y="1511332"/>
                    <a:pt x="1919573" y="1571339"/>
                    <a:pt x="2008061" y="1583341"/>
                  </a:cubicBezTo>
                  <a:cubicBezTo>
                    <a:pt x="2335149" y="1627727"/>
                    <a:pt x="2661285" y="1655636"/>
                    <a:pt x="2984754" y="1646301"/>
                  </a:cubicBezTo>
                  <a:cubicBezTo>
                    <a:pt x="3046000" y="1644491"/>
                    <a:pt x="3098102" y="1620774"/>
                    <a:pt x="3139631" y="1575626"/>
                  </a:cubicBezTo>
                  <a:cubicBezTo>
                    <a:pt x="3181064" y="1530477"/>
                    <a:pt x="3200400" y="1476566"/>
                    <a:pt x="3197066" y="1415415"/>
                  </a:cubicBezTo>
                  <a:cubicBezTo>
                    <a:pt x="3191637" y="1317117"/>
                    <a:pt x="3176588" y="1219772"/>
                    <a:pt x="3155156" y="1122902"/>
                  </a:cubicBezTo>
                  <a:lnTo>
                    <a:pt x="3155156" y="1122902"/>
                  </a:lnTo>
                  <a:close/>
                  <a:moveTo>
                    <a:pt x="1968913" y="2483453"/>
                  </a:moveTo>
                  <a:cubicBezTo>
                    <a:pt x="1920526" y="2429923"/>
                    <a:pt x="1855565" y="2404967"/>
                    <a:pt x="1783842" y="2412397"/>
                  </a:cubicBezTo>
                  <a:cubicBezTo>
                    <a:pt x="1712119" y="2419826"/>
                    <a:pt x="1653635" y="2457545"/>
                    <a:pt x="1617250" y="2519934"/>
                  </a:cubicBezTo>
                  <a:cubicBezTo>
                    <a:pt x="1475994" y="2762345"/>
                    <a:pt x="1365123" y="3032665"/>
                    <a:pt x="1288542" y="3334417"/>
                  </a:cubicBezTo>
                  <a:cubicBezTo>
                    <a:pt x="1274921" y="3388043"/>
                    <a:pt x="1280636" y="3438525"/>
                    <a:pt x="1305687" y="3487770"/>
                  </a:cubicBezTo>
                  <a:cubicBezTo>
                    <a:pt x="1394651" y="3662077"/>
                    <a:pt x="1547336" y="3776758"/>
                    <a:pt x="1751648" y="3843433"/>
                  </a:cubicBezTo>
                  <a:cubicBezTo>
                    <a:pt x="1824895" y="3867341"/>
                    <a:pt x="1899095" y="3853244"/>
                    <a:pt x="1958531" y="3804285"/>
                  </a:cubicBezTo>
                  <a:cubicBezTo>
                    <a:pt x="2144935" y="3650933"/>
                    <a:pt x="2270665" y="3457004"/>
                    <a:pt x="2362105" y="3240310"/>
                  </a:cubicBezTo>
                  <a:cubicBezTo>
                    <a:pt x="2387632" y="3179731"/>
                    <a:pt x="2385917" y="3117628"/>
                    <a:pt x="2356866" y="3058668"/>
                  </a:cubicBezTo>
                  <a:cubicBezTo>
                    <a:pt x="2247233" y="2835212"/>
                    <a:pt x="2116074" y="2646426"/>
                    <a:pt x="1968913" y="2483453"/>
                  </a:cubicBezTo>
                  <a:lnTo>
                    <a:pt x="1968913" y="2483453"/>
                  </a:lnTo>
                  <a:close/>
                  <a:moveTo>
                    <a:pt x="3384614" y="1981391"/>
                  </a:moveTo>
                  <a:cubicBezTo>
                    <a:pt x="3416618" y="2040350"/>
                    <a:pt x="3448717" y="2099405"/>
                    <a:pt x="3480721" y="2158365"/>
                  </a:cubicBezTo>
                  <a:cubicBezTo>
                    <a:pt x="3524345" y="2238566"/>
                    <a:pt x="3515201" y="2332196"/>
                    <a:pt x="3457004" y="2402491"/>
                  </a:cubicBezTo>
                  <a:cubicBezTo>
                    <a:pt x="3283458" y="2612041"/>
                    <a:pt x="3097530" y="2787682"/>
                    <a:pt x="2896362" y="2922175"/>
                  </a:cubicBezTo>
                  <a:cubicBezTo>
                    <a:pt x="2806541" y="2982182"/>
                    <a:pt x="2688812" y="2968657"/>
                    <a:pt x="2614898" y="2889790"/>
                  </a:cubicBezTo>
                  <a:cubicBezTo>
                    <a:pt x="2417826" y="2679383"/>
                    <a:pt x="2271427" y="2424684"/>
                    <a:pt x="2167414" y="2133124"/>
                  </a:cubicBezTo>
                  <a:cubicBezTo>
                    <a:pt x="2143601" y="2066354"/>
                    <a:pt x="2151698" y="1998631"/>
                    <a:pt x="2190655" y="1939385"/>
                  </a:cubicBezTo>
                  <a:cubicBezTo>
                    <a:pt x="2229612" y="1880140"/>
                    <a:pt x="2288477" y="1845755"/>
                    <a:pt x="2359152" y="1841087"/>
                  </a:cubicBezTo>
                  <a:cubicBezTo>
                    <a:pt x="2655189" y="1821561"/>
                    <a:pt x="2943606" y="1829181"/>
                    <a:pt x="3223070" y="1869091"/>
                  </a:cubicBezTo>
                  <a:cubicBezTo>
                    <a:pt x="3294031" y="1879283"/>
                    <a:pt x="3350514" y="1918621"/>
                    <a:pt x="3384614" y="1981391"/>
                  </a:cubicBezTo>
                  <a:lnTo>
                    <a:pt x="3384614" y="1981391"/>
                  </a:lnTo>
                  <a:close/>
                  <a:moveTo>
                    <a:pt x="4267867" y="998792"/>
                  </a:moveTo>
                  <a:cubicBezTo>
                    <a:pt x="4100798" y="1010317"/>
                    <a:pt x="3933635" y="1033463"/>
                    <a:pt x="3766566" y="1069372"/>
                  </a:cubicBezTo>
                  <a:cubicBezTo>
                    <a:pt x="3704939" y="1082612"/>
                    <a:pt x="3656838" y="1117092"/>
                    <a:pt x="3624548" y="1171289"/>
                  </a:cubicBezTo>
                  <a:cubicBezTo>
                    <a:pt x="3592259" y="1225487"/>
                    <a:pt x="3584734" y="1284161"/>
                    <a:pt x="3602355" y="1344644"/>
                  </a:cubicBezTo>
                  <a:cubicBezTo>
                    <a:pt x="3639693" y="1472851"/>
                    <a:pt x="3693509" y="1587151"/>
                    <a:pt x="3757994" y="1692497"/>
                  </a:cubicBezTo>
                  <a:cubicBezTo>
                    <a:pt x="3792379" y="1748600"/>
                    <a:pt x="3844004" y="1783461"/>
                    <a:pt x="3908965" y="1794224"/>
                  </a:cubicBezTo>
                  <a:cubicBezTo>
                    <a:pt x="3973925" y="1804988"/>
                    <a:pt x="4034028" y="1788605"/>
                    <a:pt x="4084606" y="1746599"/>
                  </a:cubicBezTo>
                  <a:cubicBezTo>
                    <a:pt x="4224338" y="1630394"/>
                    <a:pt x="4347972" y="1496473"/>
                    <a:pt x="4458462" y="1347978"/>
                  </a:cubicBezTo>
                  <a:cubicBezTo>
                    <a:pt x="4510659" y="1277779"/>
                    <a:pt x="4516946" y="1189101"/>
                    <a:pt x="4474940" y="1112330"/>
                  </a:cubicBezTo>
                  <a:cubicBezTo>
                    <a:pt x="4433126" y="1035463"/>
                    <a:pt x="4355116" y="992791"/>
                    <a:pt x="4267867" y="998792"/>
                  </a:cubicBezTo>
                  <a:close/>
                </a:path>
              </a:pathLst>
            </a:custGeom>
            <a:solidFill>
              <a:srgbClr val="279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99561" y="1098384"/>
              <a:ext cx="2125017" cy="2387813"/>
            </a:xfrm>
            <a:custGeom>
              <a:avLst/>
              <a:gdLst/>
              <a:ahLst/>
              <a:cxnLst/>
              <a:rect l="l" t="t" r="r" b="b"/>
              <a:pathLst>
                <a:path w="1949557" h="2190654" extrusionOk="0">
                  <a:moveTo>
                    <a:pt x="971645" y="0"/>
                  </a:moveTo>
                  <a:cubicBezTo>
                    <a:pt x="1211771" y="0"/>
                    <a:pt x="1433894" y="76962"/>
                    <a:pt x="1614773" y="207454"/>
                  </a:cubicBezTo>
                  <a:cubicBezTo>
                    <a:pt x="1626489" y="274034"/>
                    <a:pt x="1634681" y="340805"/>
                    <a:pt x="1638490" y="408051"/>
                  </a:cubicBezTo>
                  <a:cubicBezTo>
                    <a:pt x="1641824" y="469297"/>
                    <a:pt x="1622584" y="523208"/>
                    <a:pt x="1581055" y="568262"/>
                  </a:cubicBezTo>
                  <a:cubicBezTo>
                    <a:pt x="1539621" y="613410"/>
                    <a:pt x="1487519" y="637222"/>
                    <a:pt x="1426178" y="638937"/>
                  </a:cubicBezTo>
                  <a:cubicBezTo>
                    <a:pt x="1394936" y="639794"/>
                    <a:pt x="1363599" y="640366"/>
                    <a:pt x="1332357" y="640651"/>
                  </a:cubicBezTo>
                  <a:cubicBezTo>
                    <a:pt x="1233011" y="562642"/>
                    <a:pt x="1107757" y="516160"/>
                    <a:pt x="971645" y="516160"/>
                  </a:cubicBezTo>
                  <a:cubicBezTo>
                    <a:pt x="859346" y="516160"/>
                    <a:pt x="754475" y="547878"/>
                    <a:pt x="665321" y="602742"/>
                  </a:cubicBezTo>
                  <a:cubicBezTo>
                    <a:pt x="593407" y="594836"/>
                    <a:pt x="521494" y="585788"/>
                    <a:pt x="449485" y="576072"/>
                  </a:cubicBezTo>
                  <a:cubicBezTo>
                    <a:pt x="360997" y="564071"/>
                    <a:pt x="292036" y="504063"/>
                    <a:pt x="268034" y="418052"/>
                  </a:cubicBezTo>
                  <a:cubicBezTo>
                    <a:pt x="254603" y="369761"/>
                    <a:pt x="245269" y="323374"/>
                    <a:pt x="239839" y="278606"/>
                  </a:cubicBezTo>
                  <a:cubicBezTo>
                    <a:pt x="434435" y="105346"/>
                    <a:pt x="690753" y="0"/>
                    <a:pt x="971645" y="0"/>
                  </a:cubicBezTo>
                  <a:lnTo>
                    <a:pt x="971645" y="0"/>
                  </a:lnTo>
                  <a:close/>
                  <a:moveTo>
                    <a:pt x="816959" y="2190655"/>
                  </a:moveTo>
                  <a:cubicBezTo>
                    <a:pt x="462439" y="2140744"/>
                    <a:pt x="162115" y="1922050"/>
                    <a:pt x="0" y="1618298"/>
                  </a:cubicBezTo>
                  <a:cubicBezTo>
                    <a:pt x="18955" y="1582484"/>
                    <a:pt x="38576" y="1547241"/>
                    <a:pt x="58769" y="1512570"/>
                  </a:cubicBezTo>
                  <a:cubicBezTo>
                    <a:pt x="95059" y="1450277"/>
                    <a:pt x="153543" y="1412462"/>
                    <a:pt x="225361" y="1405033"/>
                  </a:cubicBezTo>
                  <a:cubicBezTo>
                    <a:pt x="297085" y="1397603"/>
                    <a:pt x="362140" y="1422559"/>
                    <a:pt x="410432" y="1476089"/>
                  </a:cubicBezTo>
                  <a:cubicBezTo>
                    <a:pt x="557498" y="1639062"/>
                    <a:pt x="688657" y="1827848"/>
                    <a:pt x="798481" y="2051209"/>
                  </a:cubicBezTo>
                  <a:cubicBezTo>
                    <a:pt x="820674" y="2096643"/>
                    <a:pt x="826865" y="2143792"/>
                    <a:pt x="816959" y="2190655"/>
                  </a:cubicBezTo>
                  <a:lnTo>
                    <a:pt x="816959" y="2190655"/>
                  </a:lnTo>
                  <a:close/>
                  <a:moveTo>
                    <a:pt x="1495997" y="841820"/>
                  </a:moveTo>
                  <a:cubicBezTo>
                    <a:pt x="1534668" y="919925"/>
                    <a:pt x="1556385" y="1007840"/>
                    <a:pt x="1556385" y="1100804"/>
                  </a:cubicBezTo>
                  <a:cubicBezTo>
                    <a:pt x="1556385" y="1423702"/>
                    <a:pt x="1294638" y="1685544"/>
                    <a:pt x="971740" y="1685544"/>
                  </a:cubicBezTo>
                  <a:cubicBezTo>
                    <a:pt x="944499" y="1685544"/>
                    <a:pt x="917734" y="1683639"/>
                    <a:pt x="891540" y="1680020"/>
                  </a:cubicBezTo>
                  <a:cubicBezTo>
                    <a:pt x="942022" y="1751457"/>
                    <a:pt x="996887" y="1818989"/>
                    <a:pt x="1056418" y="1882616"/>
                  </a:cubicBezTo>
                  <a:cubicBezTo>
                    <a:pt x="1130237" y="1961483"/>
                    <a:pt x="1248061" y="1975009"/>
                    <a:pt x="1337881" y="1915001"/>
                  </a:cubicBezTo>
                  <a:cubicBezTo>
                    <a:pt x="1538954" y="1780508"/>
                    <a:pt x="1724978" y="1604867"/>
                    <a:pt x="1898523" y="1395317"/>
                  </a:cubicBezTo>
                  <a:cubicBezTo>
                    <a:pt x="1956721" y="1325023"/>
                    <a:pt x="1965865" y="1231392"/>
                    <a:pt x="1922240" y="1151192"/>
                  </a:cubicBezTo>
                  <a:cubicBezTo>
                    <a:pt x="1890141" y="1092232"/>
                    <a:pt x="1858137" y="1033272"/>
                    <a:pt x="1826133" y="974217"/>
                  </a:cubicBezTo>
                  <a:cubicBezTo>
                    <a:pt x="1792033" y="911447"/>
                    <a:pt x="1735455" y="872109"/>
                    <a:pt x="1664684" y="862013"/>
                  </a:cubicBezTo>
                  <a:cubicBezTo>
                    <a:pt x="1608773" y="853916"/>
                    <a:pt x="1552575" y="847249"/>
                    <a:pt x="1495997" y="841820"/>
                  </a:cubicBezTo>
                  <a:close/>
                </a:path>
              </a:pathLst>
            </a:custGeom>
            <a:solidFill>
              <a:srgbClr val="0B79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0" y="0"/>
              <a:ext cx="5920893" cy="6184290"/>
            </a:xfrm>
            <a:custGeom>
              <a:avLst/>
              <a:gdLst/>
              <a:ahLst/>
              <a:cxnLst/>
              <a:rect l="l" t="t" r="r" b="b"/>
              <a:pathLst>
                <a:path w="5432012" h="5673661" extrusionOk="0">
                  <a:moveTo>
                    <a:pt x="0" y="5063776"/>
                  </a:moveTo>
                  <a:lnTo>
                    <a:pt x="1201103" y="3862673"/>
                  </a:lnTo>
                  <a:cubicBezTo>
                    <a:pt x="1238250" y="3882581"/>
                    <a:pt x="1274445" y="3904869"/>
                    <a:pt x="1309688" y="3929824"/>
                  </a:cubicBezTo>
                  <a:cubicBezTo>
                    <a:pt x="1407795" y="3999357"/>
                    <a:pt x="1431417" y="4135755"/>
                    <a:pt x="1362361" y="4234148"/>
                  </a:cubicBezTo>
                  <a:cubicBezTo>
                    <a:pt x="979361" y="4780026"/>
                    <a:pt x="516255" y="5247608"/>
                    <a:pt x="5906" y="5668899"/>
                  </a:cubicBezTo>
                  <a:cubicBezTo>
                    <a:pt x="4000" y="5670519"/>
                    <a:pt x="2000" y="5672042"/>
                    <a:pt x="0" y="5673661"/>
                  </a:cubicBezTo>
                  <a:lnTo>
                    <a:pt x="0" y="5063776"/>
                  </a:lnTo>
                  <a:lnTo>
                    <a:pt x="0" y="5063776"/>
                  </a:lnTo>
                  <a:close/>
                  <a:moveTo>
                    <a:pt x="1418273" y="3645503"/>
                  </a:moveTo>
                  <a:cubicBezTo>
                    <a:pt x="1504664" y="3734562"/>
                    <a:pt x="1616869" y="3799428"/>
                    <a:pt x="1751648" y="3843338"/>
                  </a:cubicBezTo>
                  <a:cubicBezTo>
                    <a:pt x="1824895" y="3867245"/>
                    <a:pt x="1899095" y="3853148"/>
                    <a:pt x="1958531" y="3804190"/>
                  </a:cubicBezTo>
                  <a:cubicBezTo>
                    <a:pt x="2144935" y="3650837"/>
                    <a:pt x="2270665" y="3456908"/>
                    <a:pt x="2362105" y="3240215"/>
                  </a:cubicBezTo>
                  <a:cubicBezTo>
                    <a:pt x="2387632" y="3179636"/>
                    <a:pt x="2385917" y="3117533"/>
                    <a:pt x="2356866" y="3058573"/>
                  </a:cubicBezTo>
                  <a:cubicBezTo>
                    <a:pt x="2317718" y="2978849"/>
                    <a:pt x="2275808" y="2903601"/>
                    <a:pt x="2231422" y="2832259"/>
                  </a:cubicBezTo>
                  <a:lnTo>
                    <a:pt x="1418273" y="3645503"/>
                  </a:lnTo>
                  <a:lnTo>
                    <a:pt x="1418273" y="3645503"/>
                  </a:lnTo>
                  <a:close/>
                  <a:moveTo>
                    <a:pt x="2420112" y="2643664"/>
                  </a:moveTo>
                  <a:lnTo>
                    <a:pt x="3198114" y="1865662"/>
                  </a:lnTo>
                  <a:cubicBezTo>
                    <a:pt x="3206496" y="1866805"/>
                    <a:pt x="3214878" y="1867948"/>
                    <a:pt x="3223260" y="1869186"/>
                  </a:cubicBezTo>
                  <a:cubicBezTo>
                    <a:pt x="3294031" y="1879283"/>
                    <a:pt x="3350514" y="1918621"/>
                    <a:pt x="3384709" y="1981391"/>
                  </a:cubicBezTo>
                  <a:cubicBezTo>
                    <a:pt x="3416713" y="2040350"/>
                    <a:pt x="3448812" y="2099405"/>
                    <a:pt x="3480816" y="2158365"/>
                  </a:cubicBezTo>
                  <a:cubicBezTo>
                    <a:pt x="3524441" y="2238566"/>
                    <a:pt x="3515297" y="2332196"/>
                    <a:pt x="3457099" y="2402491"/>
                  </a:cubicBezTo>
                  <a:cubicBezTo>
                    <a:pt x="3283553" y="2612041"/>
                    <a:pt x="3097625" y="2787682"/>
                    <a:pt x="2896457" y="2922175"/>
                  </a:cubicBezTo>
                  <a:cubicBezTo>
                    <a:pt x="2806637" y="2982182"/>
                    <a:pt x="2688908" y="2968657"/>
                    <a:pt x="2614994" y="2889790"/>
                  </a:cubicBezTo>
                  <a:cubicBezTo>
                    <a:pt x="2543461" y="2813495"/>
                    <a:pt x="2478596" y="2731294"/>
                    <a:pt x="2420112" y="2643664"/>
                  </a:cubicBezTo>
                  <a:lnTo>
                    <a:pt x="2420112" y="2643664"/>
                  </a:lnTo>
                  <a:close/>
                  <a:moveTo>
                    <a:pt x="3631311" y="1432465"/>
                  </a:moveTo>
                  <a:lnTo>
                    <a:pt x="4042220" y="1021556"/>
                  </a:lnTo>
                  <a:cubicBezTo>
                    <a:pt x="4117467" y="1011555"/>
                    <a:pt x="4192715" y="1004030"/>
                    <a:pt x="4267867" y="998792"/>
                  </a:cubicBezTo>
                  <a:cubicBezTo>
                    <a:pt x="4355116" y="992791"/>
                    <a:pt x="4433126" y="1035463"/>
                    <a:pt x="4475036" y="1112234"/>
                  </a:cubicBezTo>
                  <a:cubicBezTo>
                    <a:pt x="4516946" y="1189006"/>
                    <a:pt x="4510755" y="1277684"/>
                    <a:pt x="4458557" y="1347883"/>
                  </a:cubicBezTo>
                  <a:cubicBezTo>
                    <a:pt x="4348067" y="1496282"/>
                    <a:pt x="4224433" y="1630299"/>
                    <a:pt x="4084701" y="1746504"/>
                  </a:cubicBezTo>
                  <a:cubicBezTo>
                    <a:pt x="4034123" y="1788605"/>
                    <a:pt x="3973925" y="1804892"/>
                    <a:pt x="3909060" y="1794129"/>
                  </a:cubicBezTo>
                  <a:cubicBezTo>
                    <a:pt x="3844099" y="1783366"/>
                    <a:pt x="3792474" y="1748600"/>
                    <a:pt x="3758089" y="1692402"/>
                  </a:cubicBezTo>
                  <a:cubicBezTo>
                    <a:pt x="3708654" y="1611821"/>
                    <a:pt x="3665506" y="1525905"/>
                    <a:pt x="3631311" y="1432465"/>
                  </a:cubicBezTo>
                  <a:lnTo>
                    <a:pt x="3631311" y="1432465"/>
                  </a:lnTo>
                  <a:close/>
                  <a:moveTo>
                    <a:pt x="4342638" y="721138"/>
                  </a:moveTo>
                  <a:lnTo>
                    <a:pt x="5063776" y="0"/>
                  </a:lnTo>
                  <a:lnTo>
                    <a:pt x="5432012" y="0"/>
                  </a:lnTo>
                  <a:lnTo>
                    <a:pt x="5357146" y="523780"/>
                  </a:lnTo>
                  <a:cubicBezTo>
                    <a:pt x="5345430" y="605504"/>
                    <a:pt x="5293614" y="669703"/>
                    <a:pt x="5216081" y="698278"/>
                  </a:cubicBezTo>
                  <a:cubicBezTo>
                    <a:pt x="4989671" y="781622"/>
                    <a:pt x="4761167" y="817150"/>
                    <a:pt x="4531424" y="821627"/>
                  </a:cubicBezTo>
                  <a:cubicBezTo>
                    <a:pt x="4452652" y="823151"/>
                    <a:pt x="4382453" y="783908"/>
                    <a:pt x="4342638" y="721138"/>
                  </a:cubicBezTo>
                  <a:close/>
                </a:path>
              </a:pathLst>
            </a:custGeom>
            <a:solidFill>
              <a:srgbClr val="17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99561" y="1098384"/>
              <a:ext cx="2125017" cy="2387813"/>
            </a:xfrm>
            <a:custGeom>
              <a:avLst/>
              <a:gdLst/>
              <a:ahLst/>
              <a:cxnLst/>
              <a:rect l="l" t="t" r="r" b="b"/>
              <a:pathLst>
                <a:path w="1949557" h="2190654" extrusionOk="0">
                  <a:moveTo>
                    <a:pt x="971645" y="0"/>
                  </a:moveTo>
                  <a:cubicBezTo>
                    <a:pt x="1211771" y="0"/>
                    <a:pt x="1433894" y="76962"/>
                    <a:pt x="1614773" y="207454"/>
                  </a:cubicBezTo>
                  <a:cubicBezTo>
                    <a:pt x="1626489" y="274034"/>
                    <a:pt x="1634681" y="340805"/>
                    <a:pt x="1638490" y="408051"/>
                  </a:cubicBezTo>
                  <a:cubicBezTo>
                    <a:pt x="1641824" y="469297"/>
                    <a:pt x="1622584" y="523208"/>
                    <a:pt x="1581055" y="568262"/>
                  </a:cubicBezTo>
                  <a:cubicBezTo>
                    <a:pt x="1539621" y="613410"/>
                    <a:pt x="1487519" y="637222"/>
                    <a:pt x="1426178" y="638937"/>
                  </a:cubicBezTo>
                  <a:cubicBezTo>
                    <a:pt x="1394936" y="639794"/>
                    <a:pt x="1363599" y="640366"/>
                    <a:pt x="1332357" y="640651"/>
                  </a:cubicBezTo>
                  <a:cubicBezTo>
                    <a:pt x="1233011" y="562642"/>
                    <a:pt x="1107757" y="516160"/>
                    <a:pt x="971645" y="516160"/>
                  </a:cubicBezTo>
                  <a:cubicBezTo>
                    <a:pt x="859346" y="516160"/>
                    <a:pt x="754475" y="547878"/>
                    <a:pt x="665321" y="602742"/>
                  </a:cubicBezTo>
                  <a:cubicBezTo>
                    <a:pt x="593407" y="594836"/>
                    <a:pt x="521494" y="585788"/>
                    <a:pt x="449485" y="576072"/>
                  </a:cubicBezTo>
                  <a:cubicBezTo>
                    <a:pt x="360997" y="564071"/>
                    <a:pt x="292036" y="504063"/>
                    <a:pt x="268034" y="418052"/>
                  </a:cubicBezTo>
                  <a:cubicBezTo>
                    <a:pt x="254603" y="369761"/>
                    <a:pt x="245269" y="323374"/>
                    <a:pt x="239839" y="278606"/>
                  </a:cubicBezTo>
                  <a:cubicBezTo>
                    <a:pt x="434435" y="105346"/>
                    <a:pt x="690753" y="0"/>
                    <a:pt x="971645" y="0"/>
                  </a:cubicBezTo>
                  <a:lnTo>
                    <a:pt x="971645" y="0"/>
                  </a:lnTo>
                  <a:close/>
                  <a:moveTo>
                    <a:pt x="816959" y="2190655"/>
                  </a:moveTo>
                  <a:cubicBezTo>
                    <a:pt x="462439" y="2140744"/>
                    <a:pt x="162115" y="1922050"/>
                    <a:pt x="0" y="1618298"/>
                  </a:cubicBezTo>
                  <a:cubicBezTo>
                    <a:pt x="18955" y="1582484"/>
                    <a:pt x="38576" y="1547241"/>
                    <a:pt x="58769" y="1512570"/>
                  </a:cubicBezTo>
                  <a:cubicBezTo>
                    <a:pt x="95059" y="1450277"/>
                    <a:pt x="153543" y="1412462"/>
                    <a:pt x="225361" y="1405033"/>
                  </a:cubicBezTo>
                  <a:cubicBezTo>
                    <a:pt x="297085" y="1397603"/>
                    <a:pt x="362140" y="1422559"/>
                    <a:pt x="410432" y="1476089"/>
                  </a:cubicBezTo>
                  <a:cubicBezTo>
                    <a:pt x="557498" y="1639062"/>
                    <a:pt x="688657" y="1827848"/>
                    <a:pt x="798481" y="2051209"/>
                  </a:cubicBezTo>
                  <a:cubicBezTo>
                    <a:pt x="820674" y="2096643"/>
                    <a:pt x="826865" y="2143792"/>
                    <a:pt x="816959" y="2190655"/>
                  </a:cubicBezTo>
                  <a:lnTo>
                    <a:pt x="816959" y="2190655"/>
                  </a:lnTo>
                  <a:close/>
                  <a:moveTo>
                    <a:pt x="1495997" y="841820"/>
                  </a:moveTo>
                  <a:cubicBezTo>
                    <a:pt x="1534668" y="919925"/>
                    <a:pt x="1556385" y="1007840"/>
                    <a:pt x="1556385" y="1100804"/>
                  </a:cubicBezTo>
                  <a:cubicBezTo>
                    <a:pt x="1556385" y="1423702"/>
                    <a:pt x="1294638" y="1685544"/>
                    <a:pt x="971740" y="1685544"/>
                  </a:cubicBezTo>
                  <a:cubicBezTo>
                    <a:pt x="944499" y="1685544"/>
                    <a:pt x="917734" y="1683639"/>
                    <a:pt x="891540" y="1680020"/>
                  </a:cubicBezTo>
                  <a:cubicBezTo>
                    <a:pt x="942022" y="1751457"/>
                    <a:pt x="996887" y="1818989"/>
                    <a:pt x="1056418" y="1882616"/>
                  </a:cubicBezTo>
                  <a:cubicBezTo>
                    <a:pt x="1130237" y="1961483"/>
                    <a:pt x="1248061" y="1975009"/>
                    <a:pt x="1337881" y="1915001"/>
                  </a:cubicBezTo>
                  <a:cubicBezTo>
                    <a:pt x="1538954" y="1780508"/>
                    <a:pt x="1724978" y="1604867"/>
                    <a:pt x="1898523" y="1395317"/>
                  </a:cubicBezTo>
                  <a:cubicBezTo>
                    <a:pt x="1956721" y="1325023"/>
                    <a:pt x="1965865" y="1231392"/>
                    <a:pt x="1922240" y="1151192"/>
                  </a:cubicBezTo>
                  <a:cubicBezTo>
                    <a:pt x="1890141" y="1092232"/>
                    <a:pt x="1858137" y="1033272"/>
                    <a:pt x="1826133" y="974217"/>
                  </a:cubicBezTo>
                  <a:cubicBezTo>
                    <a:pt x="1792033" y="911447"/>
                    <a:pt x="1735455" y="872109"/>
                    <a:pt x="1664684" y="862013"/>
                  </a:cubicBezTo>
                  <a:cubicBezTo>
                    <a:pt x="1608773" y="853916"/>
                    <a:pt x="1552575" y="847249"/>
                    <a:pt x="1495997" y="841820"/>
                  </a:cubicBezTo>
                  <a:close/>
                </a:path>
              </a:pathLst>
            </a:custGeom>
            <a:solidFill>
              <a:srgbClr val="0F80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0" y="0"/>
              <a:ext cx="5678675" cy="5903036"/>
            </a:xfrm>
            <a:custGeom>
              <a:avLst/>
              <a:gdLst/>
              <a:ahLst/>
              <a:cxnLst/>
              <a:rect l="l" t="t" r="r" b="b"/>
              <a:pathLst>
                <a:path w="5209794" h="5415629" extrusionOk="0">
                  <a:moveTo>
                    <a:pt x="0" y="0"/>
                  </a:moveTo>
                  <a:lnTo>
                    <a:pt x="597408" y="0"/>
                  </a:lnTo>
                  <a:cubicBezTo>
                    <a:pt x="642842" y="123444"/>
                    <a:pt x="681514" y="249460"/>
                    <a:pt x="711708" y="377571"/>
                  </a:cubicBezTo>
                  <a:cubicBezTo>
                    <a:pt x="718090" y="404813"/>
                    <a:pt x="709041" y="428435"/>
                    <a:pt x="686181" y="444437"/>
                  </a:cubicBezTo>
                  <a:cubicBezTo>
                    <a:pt x="466439" y="597884"/>
                    <a:pt x="236220" y="734568"/>
                    <a:pt x="0" y="860393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097018" y="552641"/>
                  </a:moveTo>
                  <a:cubicBezTo>
                    <a:pt x="5121021" y="543782"/>
                    <a:pt x="5134451" y="527114"/>
                    <a:pt x="5138071" y="501777"/>
                  </a:cubicBezTo>
                  <a:lnTo>
                    <a:pt x="5209794" y="0"/>
                  </a:lnTo>
                  <a:lnTo>
                    <a:pt x="4371690" y="0"/>
                  </a:lnTo>
                  <a:cubicBezTo>
                    <a:pt x="4362926" y="9811"/>
                    <a:pt x="4357402" y="22574"/>
                    <a:pt x="4356068" y="37243"/>
                  </a:cubicBezTo>
                  <a:cubicBezTo>
                    <a:pt x="4338542" y="231077"/>
                    <a:pt x="4360164" y="425577"/>
                    <a:pt x="4399217" y="615601"/>
                  </a:cubicBezTo>
                  <a:cubicBezTo>
                    <a:pt x="4405598" y="646652"/>
                    <a:pt x="4431125" y="667131"/>
                    <a:pt x="4462939" y="666464"/>
                  </a:cubicBezTo>
                  <a:cubicBezTo>
                    <a:pt x="4680395" y="662273"/>
                    <a:pt x="4892326" y="627983"/>
                    <a:pt x="5097018" y="552641"/>
                  </a:cubicBezTo>
                  <a:lnTo>
                    <a:pt x="5097018" y="552641"/>
                  </a:lnTo>
                  <a:close/>
                  <a:moveTo>
                    <a:pt x="720662" y="3892201"/>
                  </a:moveTo>
                  <a:cubicBezTo>
                    <a:pt x="707517" y="3890391"/>
                    <a:pt x="699040" y="3891439"/>
                    <a:pt x="686848" y="3896678"/>
                  </a:cubicBezTo>
                  <a:cubicBezTo>
                    <a:pt x="424339" y="4008787"/>
                    <a:pt x="197168" y="4191762"/>
                    <a:pt x="0" y="4397979"/>
                  </a:cubicBezTo>
                  <a:lnTo>
                    <a:pt x="0" y="5415630"/>
                  </a:lnTo>
                  <a:cubicBezTo>
                    <a:pt x="437674" y="5037773"/>
                    <a:pt x="836486" y="4620292"/>
                    <a:pt x="1169861" y="4145090"/>
                  </a:cubicBezTo>
                  <a:cubicBezTo>
                    <a:pt x="1189863" y="4116515"/>
                    <a:pt x="1183005" y="4076605"/>
                    <a:pt x="1154525" y="4056412"/>
                  </a:cubicBezTo>
                  <a:cubicBezTo>
                    <a:pt x="1024319" y="3964210"/>
                    <a:pt x="877919" y="3914204"/>
                    <a:pt x="720662" y="3892201"/>
                  </a:cubicBezTo>
                  <a:lnTo>
                    <a:pt x="720662" y="3892201"/>
                  </a:lnTo>
                  <a:close/>
                  <a:moveTo>
                    <a:pt x="0" y="3824859"/>
                  </a:moveTo>
                  <a:cubicBezTo>
                    <a:pt x="399955" y="3504343"/>
                    <a:pt x="765048" y="3133725"/>
                    <a:pt x="1034606" y="2695385"/>
                  </a:cubicBezTo>
                  <a:cubicBezTo>
                    <a:pt x="1043464" y="2681002"/>
                    <a:pt x="1045750" y="2669953"/>
                    <a:pt x="1043464" y="2653189"/>
                  </a:cubicBezTo>
                  <a:cubicBezTo>
                    <a:pt x="1035939" y="2598706"/>
                    <a:pt x="1023461" y="2544699"/>
                    <a:pt x="1004697" y="2492978"/>
                  </a:cubicBezTo>
                  <a:cubicBezTo>
                    <a:pt x="994315" y="2464403"/>
                    <a:pt x="968978" y="2448401"/>
                    <a:pt x="938784" y="2451259"/>
                  </a:cubicBezTo>
                  <a:cubicBezTo>
                    <a:pt x="622554" y="2481072"/>
                    <a:pt x="309182" y="2548223"/>
                    <a:pt x="0" y="2625376"/>
                  </a:cubicBezTo>
                  <a:lnTo>
                    <a:pt x="0" y="3824859"/>
                  </a:lnTo>
                  <a:lnTo>
                    <a:pt x="0" y="3824859"/>
                  </a:lnTo>
                  <a:close/>
                  <a:moveTo>
                    <a:pt x="824389" y="880777"/>
                  </a:moveTo>
                  <a:cubicBezTo>
                    <a:pt x="805148" y="875348"/>
                    <a:pt x="790861" y="877348"/>
                    <a:pt x="773811" y="887730"/>
                  </a:cubicBezTo>
                  <a:cubicBezTo>
                    <a:pt x="497110" y="1057180"/>
                    <a:pt x="242983" y="1272064"/>
                    <a:pt x="0" y="1493615"/>
                  </a:cubicBezTo>
                  <a:lnTo>
                    <a:pt x="0" y="2187512"/>
                  </a:lnTo>
                  <a:cubicBezTo>
                    <a:pt x="403384" y="2078927"/>
                    <a:pt x="804196" y="1949577"/>
                    <a:pt x="1182624" y="1773460"/>
                  </a:cubicBezTo>
                  <a:cubicBezTo>
                    <a:pt x="1195959" y="1767268"/>
                    <a:pt x="1203103" y="1760792"/>
                    <a:pt x="1210628" y="1748123"/>
                  </a:cubicBezTo>
                  <a:cubicBezTo>
                    <a:pt x="1328642" y="1549146"/>
                    <a:pt x="1344644" y="1338739"/>
                    <a:pt x="1282922" y="1116711"/>
                  </a:cubicBezTo>
                  <a:cubicBezTo>
                    <a:pt x="1278160" y="1099376"/>
                    <a:pt x="1270730" y="1089374"/>
                    <a:pt x="1255490" y="1079849"/>
                  </a:cubicBezTo>
                  <a:cubicBezTo>
                    <a:pt x="1121188" y="995267"/>
                    <a:pt x="977551" y="924020"/>
                    <a:pt x="824389" y="880777"/>
                  </a:cubicBezTo>
                  <a:lnTo>
                    <a:pt x="824389" y="880777"/>
                  </a:lnTo>
                  <a:close/>
                  <a:moveTo>
                    <a:pt x="1239774" y="0"/>
                  </a:moveTo>
                  <a:cubicBezTo>
                    <a:pt x="1248537" y="177546"/>
                    <a:pt x="1288542" y="350901"/>
                    <a:pt x="1364266" y="518922"/>
                  </a:cubicBezTo>
                  <a:cubicBezTo>
                    <a:pt x="1375315" y="543592"/>
                    <a:pt x="1395222" y="556451"/>
                    <a:pt x="1422273" y="556546"/>
                  </a:cubicBezTo>
                  <a:cubicBezTo>
                    <a:pt x="1674686" y="557022"/>
                    <a:pt x="1925003" y="523494"/>
                    <a:pt x="2164937" y="443675"/>
                  </a:cubicBezTo>
                  <a:cubicBezTo>
                    <a:pt x="2190179" y="435293"/>
                    <a:pt x="2204752" y="417481"/>
                    <a:pt x="2208086" y="391097"/>
                  </a:cubicBezTo>
                  <a:cubicBezTo>
                    <a:pt x="2224850" y="256794"/>
                    <a:pt x="2200466" y="124587"/>
                    <a:pt x="2153317" y="95"/>
                  </a:cubicBezTo>
                  <a:lnTo>
                    <a:pt x="1239774" y="95"/>
                  </a:lnTo>
                  <a:lnTo>
                    <a:pt x="1239774" y="0"/>
                  </a:lnTo>
                  <a:close/>
                  <a:moveTo>
                    <a:pt x="2938177" y="1156335"/>
                  </a:moveTo>
                  <a:cubicBezTo>
                    <a:pt x="2932557" y="1130999"/>
                    <a:pt x="2917222" y="1114997"/>
                    <a:pt x="2892171" y="1108424"/>
                  </a:cubicBezTo>
                  <a:cubicBezTo>
                    <a:pt x="2592800" y="1029748"/>
                    <a:pt x="2286857" y="982028"/>
                    <a:pt x="1977200" y="974979"/>
                  </a:cubicBezTo>
                  <a:cubicBezTo>
                    <a:pt x="1949006" y="974312"/>
                    <a:pt x="1927384" y="988505"/>
                    <a:pt x="1916716" y="1014603"/>
                  </a:cubicBezTo>
                  <a:cubicBezTo>
                    <a:pt x="1868138" y="1133761"/>
                    <a:pt x="1876711" y="1261586"/>
                    <a:pt x="1910715" y="1383506"/>
                  </a:cubicBezTo>
                  <a:cubicBezTo>
                    <a:pt x="1918049" y="1409891"/>
                    <a:pt x="1936433" y="1425893"/>
                    <a:pt x="1963579" y="1429512"/>
                  </a:cubicBezTo>
                  <a:cubicBezTo>
                    <a:pt x="2278380" y="1472184"/>
                    <a:pt x="2596991" y="1500283"/>
                    <a:pt x="2915031" y="1491139"/>
                  </a:cubicBezTo>
                  <a:cubicBezTo>
                    <a:pt x="2934367" y="1490567"/>
                    <a:pt x="2947035" y="1484852"/>
                    <a:pt x="2960084" y="1470565"/>
                  </a:cubicBezTo>
                  <a:cubicBezTo>
                    <a:pt x="2973229" y="1456277"/>
                    <a:pt x="2977896" y="1443228"/>
                    <a:pt x="2976753" y="1423892"/>
                  </a:cubicBezTo>
                  <a:cubicBezTo>
                    <a:pt x="2971705" y="1333786"/>
                    <a:pt x="2957608" y="1244346"/>
                    <a:pt x="2938177" y="1156335"/>
                  </a:cubicBezTo>
                  <a:lnTo>
                    <a:pt x="2938177" y="1156335"/>
                  </a:lnTo>
                  <a:close/>
                  <a:moveTo>
                    <a:pt x="1788319" y="2587371"/>
                  </a:moveTo>
                  <a:cubicBezTo>
                    <a:pt x="1773174" y="2570607"/>
                    <a:pt x="1756886" y="2564321"/>
                    <a:pt x="1734407" y="2566702"/>
                  </a:cubicBezTo>
                  <a:cubicBezTo>
                    <a:pt x="1711928" y="2568988"/>
                    <a:pt x="1697260" y="2578513"/>
                    <a:pt x="1685925" y="2598039"/>
                  </a:cubicBezTo>
                  <a:cubicBezTo>
                    <a:pt x="1544764" y="2840260"/>
                    <a:pt x="1442466" y="3100959"/>
                    <a:pt x="1373505" y="3372517"/>
                  </a:cubicBezTo>
                  <a:cubicBezTo>
                    <a:pt x="1369219" y="3389566"/>
                    <a:pt x="1370552" y="3401568"/>
                    <a:pt x="1378553" y="3417189"/>
                  </a:cubicBezTo>
                  <a:cubicBezTo>
                    <a:pt x="1452848" y="3562826"/>
                    <a:pt x="1581722" y="3646075"/>
                    <a:pt x="1734407" y="3695795"/>
                  </a:cubicBezTo>
                  <a:cubicBezTo>
                    <a:pt x="1757172" y="3703225"/>
                    <a:pt x="1776127" y="3699605"/>
                    <a:pt x="1794701" y="3684365"/>
                  </a:cubicBezTo>
                  <a:cubicBezTo>
                    <a:pt x="1959769" y="3548539"/>
                    <a:pt x="2071497" y="3375184"/>
                    <a:pt x="2153888" y="3179826"/>
                  </a:cubicBezTo>
                  <a:cubicBezTo>
                    <a:pt x="2161985" y="3160776"/>
                    <a:pt x="2161508" y="3145536"/>
                    <a:pt x="2152364" y="3126962"/>
                  </a:cubicBezTo>
                  <a:cubicBezTo>
                    <a:pt x="2055686" y="2930557"/>
                    <a:pt x="1935004" y="2749963"/>
                    <a:pt x="1788319" y="2587371"/>
                  </a:cubicBezTo>
                  <a:lnTo>
                    <a:pt x="1788319" y="2587371"/>
                  </a:lnTo>
                  <a:close/>
                  <a:moveTo>
                    <a:pt x="3182874" y="2055495"/>
                  </a:moveTo>
                  <a:cubicBezTo>
                    <a:pt x="3172206" y="2035778"/>
                    <a:pt x="3158014" y="2025968"/>
                    <a:pt x="3135916" y="2022824"/>
                  </a:cubicBezTo>
                  <a:cubicBezTo>
                    <a:pt x="2860643" y="1983486"/>
                    <a:pt x="2581275" y="1977771"/>
                    <a:pt x="2304098" y="1996059"/>
                  </a:cubicBezTo>
                  <a:cubicBezTo>
                    <a:pt x="2281904" y="1997488"/>
                    <a:pt x="2267236" y="2006060"/>
                    <a:pt x="2255044" y="2024634"/>
                  </a:cubicBezTo>
                  <a:cubicBezTo>
                    <a:pt x="2242852" y="2043208"/>
                    <a:pt x="2240852" y="2060162"/>
                    <a:pt x="2248281" y="2081022"/>
                  </a:cubicBezTo>
                  <a:cubicBezTo>
                    <a:pt x="2340864" y="2340483"/>
                    <a:pt x="2473738" y="2581847"/>
                    <a:pt x="2662809" y="2783681"/>
                  </a:cubicBezTo>
                  <a:cubicBezTo>
                    <a:pt x="2684716" y="2807113"/>
                    <a:pt x="2718149" y="2810923"/>
                    <a:pt x="2744820" y="2793111"/>
                  </a:cubicBezTo>
                  <a:cubicBezTo>
                    <a:pt x="2944749" y="2659475"/>
                    <a:pt x="3119247" y="2488216"/>
                    <a:pt x="3272219" y="2303431"/>
                  </a:cubicBezTo>
                  <a:cubicBezTo>
                    <a:pt x="3290030" y="2281904"/>
                    <a:pt x="3292412" y="2256854"/>
                    <a:pt x="3279172" y="2232279"/>
                  </a:cubicBezTo>
                  <a:cubicBezTo>
                    <a:pt x="3246978" y="2173415"/>
                    <a:pt x="3214878" y="2114455"/>
                    <a:pt x="3182874" y="2055495"/>
                  </a:cubicBezTo>
                  <a:lnTo>
                    <a:pt x="3182874" y="2055495"/>
                  </a:lnTo>
                  <a:close/>
                  <a:moveTo>
                    <a:pt x="4213098" y="1153573"/>
                  </a:moveTo>
                  <a:cubicBezTo>
                    <a:pt x="4051935" y="1164717"/>
                    <a:pt x="3891724" y="1187101"/>
                    <a:pt x="3733705" y="1221010"/>
                  </a:cubicBezTo>
                  <a:cubicBezTo>
                    <a:pt x="3714274" y="1225201"/>
                    <a:pt x="3702558" y="1233583"/>
                    <a:pt x="3692366" y="1250633"/>
                  </a:cubicBezTo>
                  <a:cubicBezTo>
                    <a:pt x="3682174" y="1267682"/>
                    <a:pt x="3680365" y="1282065"/>
                    <a:pt x="3685889" y="1301115"/>
                  </a:cubicBezTo>
                  <a:cubicBezTo>
                    <a:pt x="3717893" y="1411034"/>
                    <a:pt x="3765137" y="1513808"/>
                    <a:pt x="3824859" y="1611344"/>
                  </a:cubicBezTo>
                  <a:cubicBezTo>
                    <a:pt x="3835718" y="1629061"/>
                    <a:pt x="3848386" y="1637538"/>
                    <a:pt x="3868865" y="1640967"/>
                  </a:cubicBezTo>
                  <a:cubicBezTo>
                    <a:pt x="3889343" y="1644301"/>
                    <a:pt x="3904107" y="1640396"/>
                    <a:pt x="3920014" y="1627061"/>
                  </a:cubicBezTo>
                  <a:cubicBezTo>
                    <a:pt x="4051268" y="1517904"/>
                    <a:pt x="4166807" y="1391984"/>
                    <a:pt x="4268629" y="1255109"/>
                  </a:cubicBezTo>
                  <a:cubicBezTo>
                    <a:pt x="4284631" y="1233583"/>
                    <a:pt x="4286250" y="1209961"/>
                    <a:pt x="4273391" y="1186529"/>
                  </a:cubicBezTo>
                  <a:cubicBezTo>
                    <a:pt x="4260628" y="1163098"/>
                    <a:pt x="4239864" y="1151763"/>
                    <a:pt x="4213098" y="1153573"/>
                  </a:cubicBezTo>
                  <a:lnTo>
                    <a:pt x="4213098" y="1153573"/>
                  </a:lnTo>
                  <a:close/>
                  <a:moveTo>
                    <a:pt x="2750630" y="0"/>
                  </a:moveTo>
                  <a:cubicBezTo>
                    <a:pt x="2790063" y="219932"/>
                    <a:pt x="2843213" y="453485"/>
                    <a:pt x="2936843" y="654082"/>
                  </a:cubicBezTo>
                  <a:cubicBezTo>
                    <a:pt x="2946464" y="674751"/>
                    <a:pt x="2960465" y="685610"/>
                    <a:pt x="2982849" y="689801"/>
                  </a:cubicBezTo>
                  <a:cubicBezTo>
                    <a:pt x="3207830" y="731996"/>
                    <a:pt x="3434524" y="730377"/>
                    <a:pt x="3660648" y="698468"/>
                  </a:cubicBezTo>
                  <a:cubicBezTo>
                    <a:pt x="3692843" y="693896"/>
                    <a:pt x="3715512" y="667893"/>
                    <a:pt x="3715512" y="635318"/>
                  </a:cubicBezTo>
                  <a:cubicBezTo>
                    <a:pt x="3715512" y="575310"/>
                    <a:pt x="3715512" y="515207"/>
                    <a:pt x="3715512" y="455200"/>
                  </a:cubicBezTo>
                  <a:cubicBezTo>
                    <a:pt x="3715512" y="436150"/>
                    <a:pt x="3710369" y="423767"/>
                    <a:pt x="3696938" y="410242"/>
                  </a:cubicBezTo>
                  <a:cubicBezTo>
                    <a:pt x="3553111" y="265462"/>
                    <a:pt x="3401187" y="128873"/>
                    <a:pt x="3242977" y="0"/>
                  </a:cubicBezTo>
                  <a:lnTo>
                    <a:pt x="2750630" y="0"/>
                  </a:lnTo>
                  <a:close/>
                </a:path>
              </a:pathLst>
            </a:custGeom>
            <a:solidFill>
              <a:srgbClr val="37A5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763543" y="1104097"/>
              <a:ext cx="1820684" cy="2323755"/>
            </a:xfrm>
            <a:custGeom>
              <a:avLst/>
              <a:gdLst/>
              <a:ahLst/>
              <a:cxnLst/>
              <a:rect l="l" t="t" r="r" b="b"/>
              <a:pathLst>
                <a:path w="1670352" h="2131885" extrusionOk="0">
                  <a:moveTo>
                    <a:pt x="541211" y="2131886"/>
                  </a:moveTo>
                  <a:cubicBezTo>
                    <a:pt x="318992" y="2052161"/>
                    <a:pt x="129921" y="1903095"/>
                    <a:pt x="0" y="1710595"/>
                  </a:cubicBezTo>
                  <a:cubicBezTo>
                    <a:pt x="21812" y="1668399"/>
                    <a:pt x="44672" y="1626679"/>
                    <a:pt x="68675" y="1585436"/>
                  </a:cubicBezTo>
                  <a:cubicBezTo>
                    <a:pt x="80010" y="1565910"/>
                    <a:pt x="94774" y="1556480"/>
                    <a:pt x="117158" y="1554099"/>
                  </a:cubicBezTo>
                  <a:cubicBezTo>
                    <a:pt x="139637" y="1551813"/>
                    <a:pt x="155924" y="1558004"/>
                    <a:pt x="171069" y="1574768"/>
                  </a:cubicBezTo>
                  <a:cubicBezTo>
                    <a:pt x="317754" y="1737360"/>
                    <a:pt x="438436" y="1917954"/>
                    <a:pt x="535019" y="2114360"/>
                  </a:cubicBezTo>
                  <a:cubicBezTo>
                    <a:pt x="537972" y="2120551"/>
                    <a:pt x="539972" y="2126266"/>
                    <a:pt x="541211" y="2131886"/>
                  </a:cubicBezTo>
                  <a:lnTo>
                    <a:pt x="541211" y="2131886"/>
                  </a:lnTo>
                  <a:close/>
                  <a:moveTo>
                    <a:pt x="265938" y="205073"/>
                  </a:moveTo>
                  <a:cubicBezTo>
                    <a:pt x="420338" y="92678"/>
                    <a:pt x="605028" y="19431"/>
                    <a:pt x="805434" y="0"/>
                  </a:cubicBezTo>
                  <a:cubicBezTo>
                    <a:pt x="963454" y="22765"/>
                    <a:pt x="1120045" y="55150"/>
                    <a:pt x="1274922" y="95917"/>
                  </a:cubicBezTo>
                  <a:cubicBezTo>
                    <a:pt x="1300067" y="102489"/>
                    <a:pt x="1315403" y="118491"/>
                    <a:pt x="1320927" y="143827"/>
                  </a:cubicBezTo>
                  <a:cubicBezTo>
                    <a:pt x="1340358" y="231838"/>
                    <a:pt x="1354455" y="321278"/>
                    <a:pt x="1359408" y="411385"/>
                  </a:cubicBezTo>
                  <a:cubicBezTo>
                    <a:pt x="1360456" y="430721"/>
                    <a:pt x="1355789" y="443770"/>
                    <a:pt x="1342739" y="458057"/>
                  </a:cubicBezTo>
                  <a:cubicBezTo>
                    <a:pt x="1329595" y="472345"/>
                    <a:pt x="1317022" y="478060"/>
                    <a:pt x="1297686" y="478631"/>
                  </a:cubicBezTo>
                  <a:cubicBezTo>
                    <a:pt x="979742" y="487871"/>
                    <a:pt x="661130" y="459676"/>
                    <a:pt x="346234" y="417005"/>
                  </a:cubicBezTo>
                  <a:cubicBezTo>
                    <a:pt x="319088" y="413290"/>
                    <a:pt x="300704" y="397288"/>
                    <a:pt x="293370" y="370999"/>
                  </a:cubicBezTo>
                  <a:cubicBezTo>
                    <a:pt x="278225" y="316421"/>
                    <a:pt x="268034" y="260699"/>
                    <a:pt x="265938" y="205073"/>
                  </a:cubicBezTo>
                  <a:lnTo>
                    <a:pt x="265938" y="205073"/>
                  </a:lnTo>
                  <a:close/>
                  <a:moveTo>
                    <a:pt x="1490948" y="1006412"/>
                  </a:moveTo>
                  <a:cubicBezTo>
                    <a:pt x="1495425" y="1035463"/>
                    <a:pt x="1497711" y="1065181"/>
                    <a:pt x="1497711" y="1095470"/>
                  </a:cubicBezTo>
                  <a:cubicBezTo>
                    <a:pt x="1497711" y="1401127"/>
                    <a:pt x="1263206" y="1651921"/>
                    <a:pt x="964311" y="1677924"/>
                  </a:cubicBezTo>
                  <a:cubicBezTo>
                    <a:pt x="990124" y="1709833"/>
                    <a:pt x="1017175" y="1740979"/>
                    <a:pt x="1045559" y="1771174"/>
                  </a:cubicBezTo>
                  <a:cubicBezTo>
                    <a:pt x="1067467" y="1794605"/>
                    <a:pt x="1100900" y="1798415"/>
                    <a:pt x="1127570" y="1780603"/>
                  </a:cubicBezTo>
                  <a:cubicBezTo>
                    <a:pt x="1327499" y="1646968"/>
                    <a:pt x="1501997" y="1475708"/>
                    <a:pt x="1654969" y="1290923"/>
                  </a:cubicBezTo>
                  <a:cubicBezTo>
                    <a:pt x="1672781" y="1269397"/>
                    <a:pt x="1675162" y="1244346"/>
                    <a:pt x="1661922" y="1219772"/>
                  </a:cubicBezTo>
                  <a:cubicBezTo>
                    <a:pt x="1629823" y="1160812"/>
                    <a:pt x="1597819" y="1101757"/>
                    <a:pt x="1565720" y="1042797"/>
                  </a:cubicBezTo>
                  <a:cubicBezTo>
                    <a:pt x="1555052" y="1023080"/>
                    <a:pt x="1540859" y="1013269"/>
                    <a:pt x="1518761" y="1010126"/>
                  </a:cubicBezTo>
                  <a:cubicBezTo>
                    <a:pt x="1509427" y="1008983"/>
                    <a:pt x="1500188" y="1007650"/>
                    <a:pt x="1490948" y="1006412"/>
                  </a:cubicBezTo>
                  <a:close/>
                </a:path>
              </a:pathLst>
            </a:custGeom>
            <a:solidFill>
              <a:srgbClr val="279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0" y="0"/>
              <a:ext cx="5678675" cy="5903036"/>
            </a:xfrm>
            <a:custGeom>
              <a:avLst/>
              <a:gdLst/>
              <a:ahLst/>
              <a:cxnLst/>
              <a:rect l="l" t="t" r="r" b="b"/>
              <a:pathLst>
                <a:path w="5209794" h="5415629" extrusionOk="0">
                  <a:moveTo>
                    <a:pt x="0" y="5063776"/>
                  </a:moveTo>
                  <a:lnTo>
                    <a:pt x="1063657" y="4000119"/>
                  </a:lnTo>
                  <a:cubicBezTo>
                    <a:pt x="1094708" y="4016788"/>
                    <a:pt x="1125093" y="4035552"/>
                    <a:pt x="1154525" y="4056412"/>
                  </a:cubicBezTo>
                  <a:cubicBezTo>
                    <a:pt x="1183005" y="4076605"/>
                    <a:pt x="1189863" y="4116515"/>
                    <a:pt x="1169861" y="4145090"/>
                  </a:cubicBezTo>
                  <a:cubicBezTo>
                    <a:pt x="836486" y="4620292"/>
                    <a:pt x="437674" y="5037678"/>
                    <a:pt x="0" y="5415630"/>
                  </a:cubicBezTo>
                  <a:lnTo>
                    <a:pt x="0" y="5063776"/>
                  </a:lnTo>
                  <a:lnTo>
                    <a:pt x="0" y="5063776"/>
                  </a:lnTo>
                  <a:close/>
                  <a:moveTo>
                    <a:pt x="1496187" y="3567589"/>
                  </a:moveTo>
                  <a:lnTo>
                    <a:pt x="2077403" y="2986373"/>
                  </a:lnTo>
                  <a:cubicBezTo>
                    <a:pt x="2103787" y="3032284"/>
                    <a:pt x="2128742" y="3079147"/>
                    <a:pt x="2152269" y="3126962"/>
                  </a:cubicBezTo>
                  <a:cubicBezTo>
                    <a:pt x="2161413" y="3145536"/>
                    <a:pt x="2161889" y="3160776"/>
                    <a:pt x="2153793" y="3179826"/>
                  </a:cubicBezTo>
                  <a:cubicBezTo>
                    <a:pt x="2071402" y="3375184"/>
                    <a:pt x="1959578" y="3548539"/>
                    <a:pt x="1794605" y="3684365"/>
                  </a:cubicBezTo>
                  <a:cubicBezTo>
                    <a:pt x="1776127" y="3699605"/>
                    <a:pt x="1757172" y="3703225"/>
                    <a:pt x="1734312" y="3695795"/>
                  </a:cubicBezTo>
                  <a:cubicBezTo>
                    <a:pt x="1644587" y="3666554"/>
                    <a:pt x="1563148" y="3625787"/>
                    <a:pt x="1496187" y="3567589"/>
                  </a:cubicBezTo>
                  <a:lnTo>
                    <a:pt x="1496187" y="3567589"/>
                  </a:lnTo>
                  <a:close/>
                  <a:moveTo>
                    <a:pt x="2492788" y="2570988"/>
                  </a:moveTo>
                  <a:lnTo>
                    <a:pt x="3051905" y="2011871"/>
                  </a:lnTo>
                  <a:cubicBezTo>
                    <a:pt x="3079909" y="2015204"/>
                    <a:pt x="3107912" y="2018824"/>
                    <a:pt x="3135821" y="2022824"/>
                  </a:cubicBezTo>
                  <a:cubicBezTo>
                    <a:pt x="3158014" y="2025968"/>
                    <a:pt x="3172111" y="2035778"/>
                    <a:pt x="3182779" y="2055495"/>
                  </a:cubicBezTo>
                  <a:cubicBezTo>
                    <a:pt x="3214783" y="2114455"/>
                    <a:pt x="3246882" y="2173415"/>
                    <a:pt x="3278981" y="2232470"/>
                  </a:cubicBezTo>
                  <a:cubicBezTo>
                    <a:pt x="3292316" y="2256949"/>
                    <a:pt x="3289840" y="2282095"/>
                    <a:pt x="3272028" y="2303621"/>
                  </a:cubicBezTo>
                  <a:cubicBezTo>
                    <a:pt x="3119057" y="2488311"/>
                    <a:pt x="2944559" y="2659666"/>
                    <a:pt x="2744629" y="2793302"/>
                  </a:cubicBezTo>
                  <a:cubicBezTo>
                    <a:pt x="2717959" y="2811113"/>
                    <a:pt x="2684621" y="2807303"/>
                    <a:pt x="2662619" y="2783872"/>
                  </a:cubicBezTo>
                  <a:cubicBezTo>
                    <a:pt x="2600135" y="2716911"/>
                    <a:pt x="2543651" y="2645759"/>
                    <a:pt x="2492788" y="2570988"/>
                  </a:cubicBezTo>
                  <a:lnTo>
                    <a:pt x="2492788" y="2570988"/>
                  </a:lnTo>
                  <a:close/>
                  <a:moveTo>
                    <a:pt x="3704463" y="1359313"/>
                  </a:moveTo>
                  <a:lnTo>
                    <a:pt x="3868865" y="1194911"/>
                  </a:lnTo>
                  <a:cubicBezTo>
                    <a:pt x="3982784" y="1175290"/>
                    <a:pt x="4097750" y="1161574"/>
                    <a:pt x="4213193" y="1153573"/>
                  </a:cubicBezTo>
                  <a:cubicBezTo>
                    <a:pt x="4239959" y="1151763"/>
                    <a:pt x="4260723" y="1163098"/>
                    <a:pt x="4273487" y="1186625"/>
                  </a:cubicBezTo>
                  <a:cubicBezTo>
                    <a:pt x="4286346" y="1210151"/>
                    <a:pt x="4284726" y="1233773"/>
                    <a:pt x="4268724" y="1255205"/>
                  </a:cubicBezTo>
                  <a:cubicBezTo>
                    <a:pt x="4166902" y="1391984"/>
                    <a:pt x="4051364" y="1517999"/>
                    <a:pt x="3920109" y="1627156"/>
                  </a:cubicBezTo>
                  <a:cubicBezTo>
                    <a:pt x="3904203" y="1640396"/>
                    <a:pt x="3889439" y="1644396"/>
                    <a:pt x="3868960" y="1641062"/>
                  </a:cubicBezTo>
                  <a:cubicBezTo>
                    <a:pt x="3848481" y="1637633"/>
                    <a:pt x="3835813" y="1629156"/>
                    <a:pt x="3824954" y="1611439"/>
                  </a:cubicBezTo>
                  <a:cubicBezTo>
                    <a:pt x="3775805" y="1531239"/>
                    <a:pt x="3735134" y="1447610"/>
                    <a:pt x="3704463" y="1359313"/>
                  </a:cubicBezTo>
                  <a:lnTo>
                    <a:pt x="3704463" y="1359313"/>
                  </a:lnTo>
                  <a:close/>
                  <a:moveTo>
                    <a:pt x="4415885" y="647890"/>
                  </a:moveTo>
                  <a:lnTo>
                    <a:pt x="5063776" y="0"/>
                  </a:lnTo>
                  <a:lnTo>
                    <a:pt x="5209794" y="0"/>
                  </a:lnTo>
                  <a:lnTo>
                    <a:pt x="5138071" y="501872"/>
                  </a:lnTo>
                  <a:cubicBezTo>
                    <a:pt x="5134451" y="527114"/>
                    <a:pt x="5120926" y="543878"/>
                    <a:pt x="5097018" y="552736"/>
                  </a:cubicBezTo>
                  <a:cubicBezTo>
                    <a:pt x="4892421" y="628079"/>
                    <a:pt x="4680395" y="662369"/>
                    <a:pt x="4462939" y="666560"/>
                  </a:cubicBezTo>
                  <a:cubicBezTo>
                    <a:pt x="4444175" y="666940"/>
                    <a:pt x="4427697" y="659987"/>
                    <a:pt x="4415885" y="647890"/>
                  </a:cubicBezTo>
                  <a:close/>
                </a:path>
              </a:pathLst>
            </a:custGeom>
            <a:solidFill>
              <a:srgbClr val="2698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6295263" y="0"/>
                  </a:moveTo>
                  <a:lnTo>
                    <a:pt x="0" y="6295263"/>
                  </a:lnTo>
                  <a:lnTo>
                    <a:pt x="6295263" y="6295263"/>
                  </a:lnTo>
                  <a:lnTo>
                    <a:pt x="6295263" y="901256"/>
                  </a:lnTo>
                  <a:close/>
                </a:path>
              </a:pathLst>
            </a:custGeom>
            <a:solidFill>
              <a:srgbClr val="F0F9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96595" y="133468"/>
              <a:ext cx="6765281" cy="6728424"/>
            </a:xfrm>
            <a:custGeom>
              <a:avLst/>
              <a:gdLst/>
              <a:ahLst/>
              <a:cxnLst/>
              <a:rect l="l" t="t" r="r" b="b"/>
              <a:pathLst>
                <a:path w="6206680" h="6172866" extrusionOk="0">
                  <a:moveTo>
                    <a:pt x="39338" y="6172867"/>
                  </a:moveTo>
                  <a:lnTo>
                    <a:pt x="167545" y="6172867"/>
                  </a:lnTo>
                  <a:lnTo>
                    <a:pt x="64103" y="6069521"/>
                  </a:lnTo>
                  <a:lnTo>
                    <a:pt x="0" y="6133624"/>
                  </a:lnTo>
                  <a:lnTo>
                    <a:pt x="39338" y="6172867"/>
                  </a:lnTo>
                  <a:lnTo>
                    <a:pt x="39338" y="6172867"/>
                  </a:lnTo>
                  <a:close/>
                  <a:moveTo>
                    <a:pt x="617411" y="6172867"/>
                  </a:moveTo>
                  <a:lnTo>
                    <a:pt x="745617" y="6172867"/>
                  </a:lnTo>
                  <a:lnTo>
                    <a:pt x="353187" y="5780437"/>
                  </a:lnTo>
                  <a:cubicBezTo>
                    <a:pt x="331851" y="5801773"/>
                    <a:pt x="310420" y="5823109"/>
                    <a:pt x="289084" y="5844540"/>
                  </a:cubicBezTo>
                  <a:lnTo>
                    <a:pt x="617411" y="6172867"/>
                  </a:lnTo>
                  <a:lnTo>
                    <a:pt x="617411" y="6172867"/>
                  </a:lnTo>
                  <a:close/>
                  <a:moveTo>
                    <a:pt x="6206681" y="778859"/>
                  </a:moveTo>
                  <a:lnTo>
                    <a:pt x="6206681" y="650653"/>
                  </a:lnTo>
                  <a:lnTo>
                    <a:pt x="5845112" y="289084"/>
                  </a:lnTo>
                  <a:cubicBezTo>
                    <a:pt x="5823775" y="310420"/>
                    <a:pt x="5802344" y="331851"/>
                    <a:pt x="5781008" y="353187"/>
                  </a:cubicBezTo>
                  <a:lnTo>
                    <a:pt x="6206681" y="778859"/>
                  </a:lnTo>
                  <a:lnTo>
                    <a:pt x="6206681" y="778859"/>
                  </a:lnTo>
                  <a:close/>
                  <a:moveTo>
                    <a:pt x="6206681" y="200787"/>
                  </a:moveTo>
                  <a:lnTo>
                    <a:pt x="6206681" y="72580"/>
                  </a:lnTo>
                  <a:lnTo>
                    <a:pt x="6134100" y="0"/>
                  </a:lnTo>
                  <a:lnTo>
                    <a:pt x="6069997" y="64103"/>
                  </a:lnTo>
                  <a:lnTo>
                    <a:pt x="6206681" y="200787"/>
                  </a:lnTo>
                  <a:lnTo>
                    <a:pt x="6206681" y="200787"/>
                  </a:lnTo>
                  <a:close/>
                  <a:moveTo>
                    <a:pt x="578168" y="5555552"/>
                  </a:moveTo>
                  <a:cubicBezTo>
                    <a:pt x="599504" y="5534216"/>
                    <a:pt x="620840" y="5512784"/>
                    <a:pt x="642271" y="5491449"/>
                  </a:cubicBezTo>
                  <a:cubicBezTo>
                    <a:pt x="813149" y="5662327"/>
                    <a:pt x="984028" y="5833206"/>
                    <a:pt x="1155002" y="6004179"/>
                  </a:cubicBezTo>
                  <a:cubicBezTo>
                    <a:pt x="1133666" y="6025515"/>
                    <a:pt x="1112330" y="6046851"/>
                    <a:pt x="1090898" y="6068283"/>
                  </a:cubicBezTo>
                  <a:cubicBezTo>
                    <a:pt x="919925" y="5897309"/>
                    <a:pt x="749046" y="5726430"/>
                    <a:pt x="578168" y="5555552"/>
                  </a:cubicBezTo>
                  <a:lnTo>
                    <a:pt x="578168" y="5555552"/>
                  </a:lnTo>
                  <a:close/>
                  <a:moveTo>
                    <a:pt x="867156" y="5266468"/>
                  </a:moveTo>
                  <a:cubicBezTo>
                    <a:pt x="1038035" y="5437347"/>
                    <a:pt x="1209008" y="5608225"/>
                    <a:pt x="1379887" y="5779199"/>
                  </a:cubicBezTo>
                  <a:cubicBezTo>
                    <a:pt x="1401223" y="5757863"/>
                    <a:pt x="1422654" y="5736431"/>
                    <a:pt x="1443990" y="5715095"/>
                  </a:cubicBezTo>
                  <a:cubicBezTo>
                    <a:pt x="1273112" y="5544217"/>
                    <a:pt x="1102233" y="5373338"/>
                    <a:pt x="931259" y="5202365"/>
                  </a:cubicBezTo>
                  <a:cubicBezTo>
                    <a:pt x="909923" y="5223796"/>
                    <a:pt x="888587" y="5245132"/>
                    <a:pt x="867156" y="5266468"/>
                  </a:cubicBezTo>
                  <a:lnTo>
                    <a:pt x="867156" y="5266468"/>
                  </a:lnTo>
                  <a:close/>
                  <a:moveTo>
                    <a:pt x="1156240" y="4977479"/>
                  </a:moveTo>
                  <a:cubicBezTo>
                    <a:pt x="1177576" y="4956143"/>
                    <a:pt x="1199007" y="4934712"/>
                    <a:pt x="1220343" y="4913376"/>
                  </a:cubicBezTo>
                  <a:cubicBezTo>
                    <a:pt x="1391222" y="5084255"/>
                    <a:pt x="1562100" y="5255229"/>
                    <a:pt x="1733074" y="5426107"/>
                  </a:cubicBezTo>
                  <a:cubicBezTo>
                    <a:pt x="1711738" y="5447443"/>
                    <a:pt x="1690307" y="5468779"/>
                    <a:pt x="1668971" y="5490210"/>
                  </a:cubicBezTo>
                  <a:cubicBezTo>
                    <a:pt x="1498092" y="5319332"/>
                    <a:pt x="1327118" y="5148358"/>
                    <a:pt x="1156240" y="4977479"/>
                  </a:cubicBezTo>
                  <a:lnTo>
                    <a:pt x="1156240" y="4977479"/>
                  </a:lnTo>
                  <a:close/>
                  <a:moveTo>
                    <a:pt x="1445323" y="4688491"/>
                  </a:moveTo>
                  <a:cubicBezTo>
                    <a:pt x="1616202" y="4859370"/>
                    <a:pt x="1787176" y="5030343"/>
                    <a:pt x="1958054" y="5201221"/>
                  </a:cubicBezTo>
                  <a:cubicBezTo>
                    <a:pt x="1979390" y="5179886"/>
                    <a:pt x="2000822" y="5158550"/>
                    <a:pt x="2022158" y="5137118"/>
                  </a:cubicBezTo>
                  <a:cubicBezTo>
                    <a:pt x="1851279" y="4966240"/>
                    <a:pt x="1680305" y="4795266"/>
                    <a:pt x="1509427" y="4624388"/>
                  </a:cubicBezTo>
                  <a:cubicBezTo>
                    <a:pt x="1487996" y="4645724"/>
                    <a:pt x="1466660" y="4667060"/>
                    <a:pt x="1445323" y="4688491"/>
                  </a:cubicBezTo>
                  <a:lnTo>
                    <a:pt x="1445323" y="4688491"/>
                  </a:lnTo>
                  <a:close/>
                  <a:moveTo>
                    <a:pt x="1734312" y="4399407"/>
                  </a:moveTo>
                  <a:cubicBezTo>
                    <a:pt x="1755648" y="4378071"/>
                    <a:pt x="1776984" y="4356640"/>
                    <a:pt x="1798415" y="4335304"/>
                  </a:cubicBezTo>
                  <a:cubicBezTo>
                    <a:pt x="1969294" y="4506183"/>
                    <a:pt x="2140172" y="4677061"/>
                    <a:pt x="2311146" y="4848035"/>
                  </a:cubicBezTo>
                  <a:cubicBezTo>
                    <a:pt x="2289810" y="4869371"/>
                    <a:pt x="2268379" y="4890802"/>
                    <a:pt x="2247043" y="4912138"/>
                  </a:cubicBezTo>
                  <a:cubicBezTo>
                    <a:pt x="2076164" y="4741259"/>
                    <a:pt x="1905191" y="4570381"/>
                    <a:pt x="1734312" y="4399407"/>
                  </a:cubicBezTo>
                  <a:lnTo>
                    <a:pt x="1734312" y="4399407"/>
                  </a:lnTo>
                  <a:close/>
                  <a:moveTo>
                    <a:pt x="2023396" y="4110419"/>
                  </a:moveTo>
                  <a:cubicBezTo>
                    <a:pt x="2194274" y="4281392"/>
                    <a:pt x="2365248" y="4452271"/>
                    <a:pt x="2536127" y="4623150"/>
                  </a:cubicBezTo>
                  <a:cubicBezTo>
                    <a:pt x="2557463" y="4601814"/>
                    <a:pt x="2578799" y="4580382"/>
                    <a:pt x="2600230" y="4559046"/>
                  </a:cubicBezTo>
                  <a:cubicBezTo>
                    <a:pt x="2429351" y="4388168"/>
                    <a:pt x="2258378" y="4217289"/>
                    <a:pt x="2087499" y="4046315"/>
                  </a:cubicBezTo>
                  <a:cubicBezTo>
                    <a:pt x="2066068" y="4067651"/>
                    <a:pt x="2044732" y="4089083"/>
                    <a:pt x="2023396" y="4110419"/>
                  </a:cubicBezTo>
                  <a:lnTo>
                    <a:pt x="2023396" y="4110419"/>
                  </a:lnTo>
                  <a:close/>
                  <a:moveTo>
                    <a:pt x="2312384" y="3821430"/>
                  </a:moveTo>
                  <a:cubicBezTo>
                    <a:pt x="2333720" y="3800094"/>
                    <a:pt x="2355152" y="3778663"/>
                    <a:pt x="2376488" y="3757327"/>
                  </a:cubicBezTo>
                  <a:cubicBezTo>
                    <a:pt x="2547366" y="3928205"/>
                    <a:pt x="2718340" y="4099179"/>
                    <a:pt x="2889218" y="4270058"/>
                  </a:cubicBezTo>
                  <a:cubicBezTo>
                    <a:pt x="2867883" y="4291394"/>
                    <a:pt x="2846546" y="4312730"/>
                    <a:pt x="2825115" y="4334161"/>
                  </a:cubicBezTo>
                  <a:cubicBezTo>
                    <a:pt x="2654237" y="4163187"/>
                    <a:pt x="2483358" y="3992309"/>
                    <a:pt x="2312384" y="3821430"/>
                  </a:cubicBezTo>
                  <a:lnTo>
                    <a:pt x="2312384" y="3821430"/>
                  </a:lnTo>
                  <a:close/>
                  <a:moveTo>
                    <a:pt x="2601468" y="3532346"/>
                  </a:moveTo>
                  <a:cubicBezTo>
                    <a:pt x="2772442" y="3703225"/>
                    <a:pt x="2943320" y="3874103"/>
                    <a:pt x="3114199" y="4045077"/>
                  </a:cubicBezTo>
                  <a:cubicBezTo>
                    <a:pt x="3135535" y="4023741"/>
                    <a:pt x="3156966" y="4002310"/>
                    <a:pt x="3178302" y="3980974"/>
                  </a:cubicBezTo>
                  <a:cubicBezTo>
                    <a:pt x="3007424" y="3810095"/>
                    <a:pt x="2836545" y="3639217"/>
                    <a:pt x="2665571" y="3468243"/>
                  </a:cubicBezTo>
                  <a:cubicBezTo>
                    <a:pt x="2644235" y="3489674"/>
                    <a:pt x="2622804" y="3511010"/>
                    <a:pt x="2601468" y="3532346"/>
                  </a:cubicBezTo>
                  <a:lnTo>
                    <a:pt x="2601468" y="3532346"/>
                  </a:lnTo>
                  <a:close/>
                  <a:moveTo>
                    <a:pt x="2890552" y="3243358"/>
                  </a:moveTo>
                  <a:cubicBezTo>
                    <a:pt x="2911888" y="3222022"/>
                    <a:pt x="2933224" y="3200686"/>
                    <a:pt x="2954655" y="3179255"/>
                  </a:cubicBezTo>
                  <a:cubicBezTo>
                    <a:pt x="3125534" y="3350133"/>
                    <a:pt x="3296508" y="3521107"/>
                    <a:pt x="3467386" y="3691985"/>
                  </a:cubicBezTo>
                  <a:cubicBezTo>
                    <a:pt x="3446050" y="3713321"/>
                    <a:pt x="3424619" y="3734753"/>
                    <a:pt x="3403283" y="3756089"/>
                  </a:cubicBezTo>
                  <a:cubicBezTo>
                    <a:pt x="3232309" y="3585210"/>
                    <a:pt x="3061430" y="3414236"/>
                    <a:pt x="2890552" y="3243358"/>
                  </a:cubicBezTo>
                  <a:lnTo>
                    <a:pt x="2890552" y="3243358"/>
                  </a:lnTo>
                  <a:close/>
                  <a:moveTo>
                    <a:pt x="3179540" y="2954369"/>
                  </a:moveTo>
                  <a:cubicBezTo>
                    <a:pt x="3350419" y="3125248"/>
                    <a:pt x="3521393" y="3296222"/>
                    <a:pt x="3692271" y="3467100"/>
                  </a:cubicBezTo>
                  <a:cubicBezTo>
                    <a:pt x="3713607" y="3445764"/>
                    <a:pt x="3735038" y="3424333"/>
                    <a:pt x="3756375" y="3402997"/>
                  </a:cubicBezTo>
                  <a:cubicBezTo>
                    <a:pt x="3585496" y="3232118"/>
                    <a:pt x="3414522" y="3061145"/>
                    <a:pt x="3243644" y="2890266"/>
                  </a:cubicBezTo>
                  <a:cubicBezTo>
                    <a:pt x="3222308" y="2911602"/>
                    <a:pt x="3200971" y="2932938"/>
                    <a:pt x="3179540" y="2954369"/>
                  </a:cubicBezTo>
                  <a:lnTo>
                    <a:pt x="3179540" y="2954369"/>
                  </a:lnTo>
                  <a:close/>
                  <a:moveTo>
                    <a:pt x="3468624" y="2665286"/>
                  </a:moveTo>
                  <a:cubicBezTo>
                    <a:pt x="3489960" y="2643950"/>
                    <a:pt x="3511391" y="2622518"/>
                    <a:pt x="3532727" y="2601182"/>
                  </a:cubicBezTo>
                  <a:cubicBezTo>
                    <a:pt x="3703606" y="2772061"/>
                    <a:pt x="3874579" y="2942939"/>
                    <a:pt x="4045458" y="3113913"/>
                  </a:cubicBezTo>
                  <a:cubicBezTo>
                    <a:pt x="4024122" y="3135249"/>
                    <a:pt x="4002691" y="3156680"/>
                    <a:pt x="3981355" y="3178016"/>
                  </a:cubicBezTo>
                  <a:cubicBezTo>
                    <a:pt x="3810476" y="3007138"/>
                    <a:pt x="3639503" y="2836259"/>
                    <a:pt x="3468624" y="2665286"/>
                  </a:cubicBezTo>
                  <a:lnTo>
                    <a:pt x="3468624" y="2665286"/>
                  </a:lnTo>
                  <a:close/>
                  <a:moveTo>
                    <a:pt x="3757708" y="2376297"/>
                  </a:moveTo>
                  <a:cubicBezTo>
                    <a:pt x="3928586" y="2547176"/>
                    <a:pt x="4099465" y="2718149"/>
                    <a:pt x="4270439" y="2889028"/>
                  </a:cubicBezTo>
                  <a:cubicBezTo>
                    <a:pt x="4291775" y="2867692"/>
                    <a:pt x="4313111" y="2846356"/>
                    <a:pt x="4334542" y="2824925"/>
                  </a:cubicBezTo>
                  <a:cubicBezTo>
                    <a:pt x="4163663" y="2654046"/>
                    <a:pt x="3992785" y="2483072"/>
                    <a:pt x="3821811" y="2312194"/>
                  </a:cubicBezTo>
                  <a:cubicBezTo>
                    <a:pt x="3800380" y="2333530"/>
                    <a:pt x="3779044" y="2354961"/>
                    <a:pt x="3757708" y="2376297"/>
                  </a:cubicBezTo>
                  <a:lnTo>
                    <a:pt x="3757708" y="2376297"/>
                  </a:lnTo>
                  <a:close/>
                  <a:moveTo>
                    <a:pt x="4046696" y="2087309"/>
                  </a:moveTo>
                  <a:cubicBezTo>
                    <a:pt x="4068033" y="2065973"/>
                    <a:pt x="4089464" y="2044541"/>
                    <a:pt x="4110800" y="2023205"/>
                  </a:cubicBezTo>
                  <a:cubicBezTo>
                    <a:pt x="4281678" y="2194084"/>
                    <a:pt x="4452652" y="2365058"/>
                    <a:pt x="4623530" y="2535936"/>
                  </a:cubicBezTo>
                  <a:cubicBezTo>
                    <a:pt x="4602195" y="2557272"/>
                    <a:pt x="4580859" y="2578608"/>
                    <a:pt x="4559427" y="2600039"/>
                  </a:cubicBezTo>
                  <a:cubicBezTo>
                    <a:pt x="4388549" y="2429066"/>
                    <a:pt x="4217670" y="2258187"/>
                    <a:pt x="4046696" y="2087309"/>
                  </a:cubicBezTo>
                  <a:lnTo>
                    <a:pt x="4046696" y="2087309"/>
                  </a:lnTo>
                  <a:close/>
                  <a:moveTo>
                    <a:pt x="4335780" y="1798225"/>
                  </a:moveTo>
                  <a:cubicBezTo>
                    <a:pt x="4506659" y="1969103"/>
                    <a:pt x="4677537" y="2140077"/>
                    <a:pt x="4848511" y="2310956"/>
                  </a:cubicBezTo>
                  <a:cubicBezTo>
                    <a:pt x="4869847" y="2289620"/>
                    <a:pt x="4891278" y="2268188"/>
                    <a:pt x="4912614" y="2246852"/>
                  </a:cubicBezTo>
                  <a:cubicBezTo>
                    <a:pt x="4741736" y="2075974"/>
                    <a:pt x="4570762" y="1905000"/>
                    <a:pt x="4399884" y="1734122"/>
                  </a:cubicBezTo>
                  <a:cubicBezTo>
                    <a:pt x="4378452" y="1755553"/>
                    <a:pt x="4357116" y="1776889"/>
                    <a:pt x="4335780" y="1798225"/>
                  </a:cubicBezTo>
                  <a:lnTo>
                    <a:pt x="4335780" y="1798225"/>
                  </a:lnTo>
                  <a:close/>
                  <a:moveTo>
                    <a:pt x="4624864" y="1509236"/>
                  </a:moveTo>
                  <a:cubicBezTo>
                    <a:pt x="4646200" y="1487900"/>
                    <a:pt x="4667631" y="1466469"/>
                    <a:pt x="4688967" y="1445133"/>
                  </a:cubicBezTo>
                  <a:cubicBezTo>
                    <a:pt x="4859846" y="1616012"/>
                    <a:pt x="5030819" y="1786890"/>
                    <a:pt x="5201698" y="1957864"/>
                  </a:cubicBezTo>
                  <a:cubicBezTo>
                    <a:pt x="5180362" y="1979200"/>
                    <a:pt x="5158931" y="2000631"/>
                    <a:pt x="5137595" y="2021967"/>
                  </a:cubicBezTo>
                  <a:cubicBezTo>
                    <a:pt x="4966621" y="1851089"/>
                    <a:pt x="4795742" y="1680115"/>
                    <a:pt x="4624864" y="1509236"/>
                  </a:cubicBezTo>
                  <a:lnTo>
                    <a:pt x="4624864" y="1509236"/>
                  </a:lnTo>
                  <a:close/>
                  <a:moveTo>
                    <a:pt x="4913853" y="1220248"/>
                  </a:moveTo>
                  <a:cubicBezTo>
                    <a:pt x="5084731" y="1391126"/>
                    <a:pt x="5255705" y="1562100"/>
                    <a:pt x="5426583" y="1732978"/>
                  </a:cubicBezTo>
                  <a:cubicBezTo>
                    <a:pt x="5447919" y="1711643"/>
                    <a:pt x="5469351" y="1690211"/>
                    <a:pt x="5490686" y="1668875"/>
                  </a:cubicBezTo>
                  <a:cubicBezTo>
                    <a:pt x="5319808" y="1497997"/>
                    <a:pt x="5148834" y="1327023"/>
                    <a:pt x="4977956" y="1156145"/>
                  </a:cubicBezTo>
                  <a:cubicBezTo>
                    <a:pt x="4956620" y="1177481"/>
                    <a:pt x="4935284" y="1198817"/>
                    <a:pt x="4913853" y="1220248"/>
                  </a:cubicBezTo>
                  <a:lnTo>
                    <a:pt x="4913853" y="1220248"/>
                  </a:lnTo>
                  <a:close/>
                  <a:moveTo>
                    <a:pt x="5202936" y="931164"/>
                  </a:moveTo>
                  <a:cubicBezTo>
                    <a:pt x="5224273" y="909828"/>
                    <a:pt x="5245704" y="888397"/>
                    <a:pt x="5267040" y="867061"/>
                  </a:cubicBezTo>
                  <a:cubicBezTo>
                    <a:pt x="5437918" y="1037939"/>
                    <a:pt x="5608891" y="1208913"/>
                    <a:pt x="5779770" y="1379792"/>
                  </a:cubicBezTo>
                  <a:cubicBezTo>
                    <a:pt x="5758434" y="1401128"/>
                    <a:pt x="5737003" y="1422559"/>
                    <a:pt x="5715667" y="1443895"/>
                  </a:cubicBezTo>
                  <a:cubicBezTo>
                    <a:pt x="5544693" y="1273016"/>
                    <a:pt x="5373815" y="1102138"/>
                    <a:pt x="5202936" y="931164"/>
                  </a:cubicBezTo>
                  <a:lnTo>
                    <a:pt x="5202936" y="931164"/>
                  </a:lnTo>
                  <a:close/>
                  <a:moveTo>
                    <a:pt x="5491925" y="642175"/>
                  </a:moveTo>
                  <a:cubicBezTo>
                    <a:pt x="5513261" y="620840"/>
                    <a:pt x="5534692" y="599408"/>
                    <a:pt x="5556028" y="578072"/>
                  </a:cubicBezTo>
                  <a:cubicBezTo>
                    <a:pt x="5726906" y="748951"/>
                    <a:pt x="5897880" y="919829"/>
                    <a:pt x="6068759" y="1090803"/>
                  </a:cubicBezTo>
                  <a:cubicBezTo>
                    <a:pt x="6047423" y="1112139"/>
                    <a:pt x="6025992" y="1133570"/>
                    <a:pt x="6004656" y="1154906"/>
                  </a:cubicBezTo>
                  <a:cubicBezTo>
                    <a:pt x="5833777" y="984028"/>
                    <a:pt x="5662899" y="813054"/>
                    <a:pt x="5491925" y="642175"/>
                  </a:cubicBezTo>
                  <a:close/>
                </a:path>
              </a:pathLst>
            </a:custGeom>
            <a:solidFill>
              <a:srgbClr val="D2DF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1273191" y="1273191"/>
              <a:ext cx="5589180" cy="5589180"/>
            </a:xfrm>
            <a:custGeom>
              <a:avLst/>
              <a:gdLst/>
              <a:ahLst/>
              <a:cxnLst/>
              <a:rect l="l" t="t" r="r" b="b"/>
              <a:pathLst>
                <a:path w="5127688" h="5127688" extrusionOk="0">
                  <a:moveTo>
                    <a:pt x="5127689" y="0"/>
                  </a:moveTo>
                  <a:lnTo>
                    <a:pt x="0" y="5127689"/>
                  </a:lnTo>
                  <a:lnTo>
                    <a:pt x="5127689" y="5127689"/>
                  </a:lnTo>
                  <a:close/>
                </a:path>
              </a:pathLst>
            </a:custGeom>
            <a:solidFill>
              <a:srgbClr val="D2DF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1273191" y="1273191"/>
              <a:ext cx="5589180" cy="5589180"/>
            </a:xfrm>
            <a:custGeom>
              <a:avLst/>
              <a:gdLst/>
              <a:ahLst/>
              <a:cxnLst/>
              <a:rect l="l" t="t" r="r" b="b"/>
              <a:pathLst>
                <a:path w="5127688" h="5127688" extrusionOk="0">
                  <a:moveTo>
                    <a:pt x="5127689" y="120777"/>
                  </a:moveTo>
                  <a:lnTo>
                    <a:pt x="300133" y="5127689"/>
                  </a:lnTo>
                  <a:lnTo>
                    <a:pt x="0" y="5127689"/>
                  </a:lnTo>
                  <a:lnTo>
                    <a:pt x="5127689" y="0"/>
                  </a:lnTo>
                  <a:close/>
                </a:path>
              </a:pathLst>
            </a:custGeom>
            <a:solidFill>
              <a:srgbClr val="BBC7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4797131" y="2041891"/>
              <a:ext cx="2571475" cy="3463310"/>
            </a:xfrm>
            <a:custGeom>
              <a:avLst/>
              <a:gdLst/>
              <a:ahLst/>
              <a:cxnLst/>
              <a:rect l="l" t="t" r="r" b="b"/>
              <a:pathLst>
                <a:path w="2359151" h="3177349" extrusionOk="0">
                  <a:moveTo>
                    <a:pt x="1588675" y="0"/>
                  </a:moveTo>
                  <a:lnTo>
                    <a:pt x="2150364" y="232696"/>
                  </a:lnTo>
                  <a:lnTo>
                    <a:pt x="2359152" y="319183"/>
                  </a:lnTo>
                  <a:lnTo>
                    <a:pt x="2359152" y="2858167"/>
                  </a:lnTo>
                  <a:lnTo>
                    <a:pt x="2150364" y="2944654"/>
                  </a:lnTo>
                  <a:lnTo>
                    <a:pt x="1588675" y="3177350"/>
                  </a:lnTo>
                  <a:lnTo>
                    <a:pt x="1026986" y="2944654"/>
                  </a:lnTo>
                  <a:lnTo>
                    <a:pt x="465296" y="2712053"/>
                  </a:lnTo>
                  <a:lnTo>
                    <a:pt x="232696" y="2150364"/>
                  </a:lnTo>
                  <a:lnTo>
                    <a:pt x="0" y="1588675"/>
                  </a:lnTo>
                  <a:lnTo>
                    <a:pt x="232696" y="1026985"/>
                  </a:lnTo>
                  <a:lnTo>
                    <a:pt x="465296" y="465392"/>
                  </a:lnTo>
                  <a:lnTo>
                    <a:pt x="1026986" y="232696"/>
                  </a:lnTo>
                  <a:close/>
                </a:path>
              </a:pathLst>
            </a:custGeom>
            <a:solidFill>
              <a:srgbClr val="BBC7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4752053" y="1491194"/>
              <a:ext cx="2616534" cy="3463207"/>
            </a:xfrm>
            <a:custGeom>
              <a:avLst/>
              <a:gdLst/>
              <a:ahLst/>
              <a:cxnLst/>
              <a:rect l="l" t="t" r="r" b="b"/>
              <a:pathLst>
                <a:path w="2400490" h="3177254" extrusionOk="0">
                  <a:moveTo>
                    <a:pt x="1588675" y="0"/>
                  </a:moveTo>
                  <a:lnTo>
                    <a:pt x="2150364" y="232601"/>
                  </a:lnTo>
                  <a:lnTo>
                    <a:pt x="2400491" y="336233"/>
                  </a:lnTo>
                  <a:lnTo>
                    <a:pt x="2400491" y="2841022"/>
                  </a:lnTo>
                  <a:lnTo>
                    <a:pt x="2150364" y="2944654"/>
                  </a:lnTo>
                  <a:lnTo>
                    <a:pt x="1588675" y="3177254"/>
                  </a:lnTo>
                  <a:lnTo>
                    <a:pt x="1026985" y="2944654"/>
                  </a:lnTo>
                  <a:lnTo>
                    <a:pt x="465296" y="2711958"/>
                  </a:lnTo>
                  <a:lnTo>
                    <a:pt x="232696" y="2150269"/>
                  </a:lnTo>
                  <a:lnTo>
                    <a:pt x="0" y="1588580"/>
                  </a:lnTo>
                  <a:lnTo>
                    <a:pt x="232696" y="1026986"/>
                  </a:lnTo>
                  <a:lnTo>
                    <a:pt x="465296" y="465296"/>
                  </a:lnTo>
                  <a:lnTo>
                    <a:pt x="1026985" y="232601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4752053" y="1491194"/>
              <a:ext cx="2616534" cy="3463207"/>
            </a:xfrm>
            <a:custGeom>
              <a:avLst/>
              <a:gdLst/>
              <a:ahLst/>
              <a:cxnLst/>
              <a:rect l="l" t="t" r="r" b="b"/>
              <a:pathLst>
                <a:path w="2400490" h="3177254" extrusionOk="0">
                  <a:moveTo>
                    <a:pt x="1588675" y="3177254"/>
                  </a:moveTo>
                  <a:lnTo>
                    <a:pt x="1588675" y="1588580"/>
                  </a:lnTo>
                  <a:lnTo>
                    <a:pt x="0" y="1588580"/>
                  </a:lnTo>
                  <a:lnTo>
                    <a:pt x="465296" y="2711958"/>
                  </a:lnTo>
                  <a:lnTo>
                    <a:pt x="1588675" y="1588580"/>
                  </a:lnTo>
                  <a:lnTo>
                    <a:pt x="465296" y="465296"/>
                  </a:lnTo>
                  <a:lnTo>
                    <a:pt x="1588675" y="0"/>
                  </a:lnTo>
                  <a:lnTo>
                    <a:pt x="1588675" y="1588580"/>
                  </a:lnTo>
                  <a:lnTo>
                    <a:pt x="2400491" y="776764"/>
                  </a:lnTo>
                  <a:lnTo>
                    <a:pt x="2400491" y="1588580"/>
                  </a:lnTo>
                  <a:lnTo>
                    <a:pt x="1588675" y="1588580"/>
                  </a:lnTo>
                  <a:lnTo>
                    <a:pt x="2400491" y="2400491"/>
                  </a:lnTo>
                  <a:lnTo>
                    <a:pt x="2400491" y="28410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0" y="0"/>
              <a:ext cx="3585302" cy="4092890"/>
            </a:xfrm>
            <a:custGeom>
              <a:avLst/>
              <a:gdLst/>
              <a:ahLst/>
              <a:cxnLst/>
              <a:rect l="l" t="t" r="r" b="b"/>
              <a:pathLst>
                <a:path w="3289268" h="3754945" extrusionOk="0">
                  <a:moveTo>
                    <a:pt x="3018949" y="0"/>
                  </a:moveTo>
                  <a:lnTo>
                    <a:pt x="3289268" y="0"/>
                  </a:lnTo>
                  <a:lnTo>
                    <a:pt x="780002" y="1780508"/>
                  </a:lnTo>
                  <a:lnTo>
                    <a:pt x="3018949" y="0"/>
                  </a:lnTo>
                  <a:lnTo>
                    <a:pt x="3018949" y="0"/>
                  </a:lnTo>
                  <a:close/>
                  <a:moveTo>
                    <a:pt x="0" y="3754946"/>
                  </a:moveTo>
                  <a:lnTo>
                    <a:pt x="2892171" y="1108424"/>
                  </a:lnTo>
                  <a:lnTo>
                    <a:pt x="0" y="3280220"/>
                  </a:lnTo>
                  <a:lnTo>
                    <a:pt x="0" y="3754946"/>
                  </a:lnTo>
                  <a:lnTo>
                    <a:pt x="0" y="3754946"/>
                  </a:lnTo>
                  <a:close/>
                  <a:moveTo>
                    <a:pt x="0" y="972407"/>
                  </a:moveTo>
                  <a:lnTo>
                    <a:pt x="0" y="739997"/>
                  </a:lnTo>
                  <a:lnTo>
                    <a:pt x="686086" y="444437"/>
                  </a:lnTo>
                  <a:lnTo>
                    <a:pt x="0" y="972407"/>
                  </a:lnTo>
                  <a:close/>
                </a:path>
              </a:pathLst>
            </a:custGeom>
            <a:solidFill>
              <a:srgbClr val="ECF7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751679" y="1273191"/>
              <a:ext cx="2399753" cy="2399753"/>
            </a:xfrm>
            <a:custGeom>
              <a:avLst/>
              <a:gdLst/>
              <a:ahLst/>
              <a:cxnLst/>
              <a:rect l="l" t="t" r="r" b="b"/>
              <a:pathLst>
                <a:path w="2201608" h="2201608" extrusionOk="0">
                  <a:moveTo>
                    <a:pt x="1100804" y="0"/>
                  </a:moveTo>
                  <a:cubicBezTo>
                    <a:pt x="1708785" y="0"/>
                    <a:pt x="2201609" y="492824"/>
                    <a:pt x="2201609" y="1100804"/>
                  </a:cubicBezTo>
                  <a:cubicBezTo>
                    <a:pt x="2201609" y="1708785"/>
                    <a:pt x="1708785" y="2201609"/>
                    <a:pt x="1100804" y="2201609"/>
                  </a:cubicBezTo>
                  <a:cubicBezTo>
                    <a:pt x="492823" y="2201609"/>
                    <a:pt x="0" y="1708785"/>
                    <a:pt x="0" y="1100804"/>
                  </a:cubicBezTo>
                  <a:cubicBezTo>
                    <a:pt x="0" y="492824"/>
                    <a:pt x="492823" y="0"/>
                    <a:pt x="1100804" y="0"/>
                  </a:cubicBezTo>
                  <a:lnTo>
                    <a:pt x="1100804" y="0"/>
                  </a:lnTo>
                  <a:close/>
                  <a:moveTo>
                    <a:pt x="1100804" y="516064"/>
                  </a:moveTo>
                  <a:cubicBezTo>
                    <a:pt x="777907" y="516064"/>
                    <a:pt x="516160" y="777812"/>
                    <a:pt x="516160" y="1100804"/>
                  </a:cubicBezTo>
                  <a:cubicBezTo>
                    <a:pt x="516160" y="1423702"/>
                    <a:pt x="777907" y="1685544"/>
                    <a:pt x="1100804" y="1685544"/>
                  </a:cubicBezTo>
                  <a:cubicBezTo>
                    <a:pt x="1423702" y="1685544"/>
                    <a:pt x="1685544" y="1423702"/>
                    <a:pt x="1685544" y="1100804"/>
                  </a:cubicBezTo>
                  <a:cubicBezTo>
                    <a:pt x="1685449" y="777812"/>
                    <a:pt x="1423702" y="516064"/>
                    <a:pt x="1100804" y="516064"/>
                  </a:cubicBez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1006462" y="1629244"/>
              <a:ext cx="2144972" cy="2043746"/>
            </a:xfrm>
            <a:custGeom>
              <a:avLst/>
              <a:gdLst/>
              <a:ahLst/>
              <a:cxnLst/>
              <a:rect l="l" t="t" r="r" b="b"/>
              <a:pathLst>
                <a:path w="1967864" h="1874996" extrusionOk="0">
                  <a:moveTo>
                    <a:pt x="1649539" y="0"/>
                  </a:moveTo>
                  <a:cubicBezTo>
                    <a:pt x="1846326" y="198882"/>
                    <a:pt x="1967865" y="472345"/>
                    <a:pt x="1967865" y="774192"/>
                  </a:cubicBezTo>
                  <a:cubicBezTo>
                    <a:pt x="1967865" y="1382173"/>
                    <a:pt x="1475041" y="1874996"/>
                    <a:pt x="867061" y="1874996"/>
                  </a:cubicBezTo>
                  <a:cubicBezTo>
                    <a:pt x="514922" y="1874996"/>
                    <a:pt x="201454" y="1709642"/>
                    <a:pt x="0" y="1452372"/>
                  </a:cubicBezTo>
                  <a:cubicBezTo>
                    <a:pt x="199549" y="1654016"/>
                    <a:pt x="476345" y="1778984"/>
                    <a:pt x="782479" y="1778984"/>
                  </a:cubicBezTo>
                  <a:cubicBezTo>
                    <a:pt x="1390460" y="1778984"/>
                    <a:pt x="1883283" y="1286161"/>
                    <a:pt x="1883283" y="678180"/>
                  </a:cubicBezTo>
                  <a:cubicBezTo>
                    <a:pt x="1883283" y="422338"/>
                    <a:pt x="1796034" y="186976"/>
                    <a:pt x="1649539" y="0"/>
                  </a:cubicBezTo>
                  <a:lnTo>
                    <a:pt x="1649539" y="0"/>
                  </a:lnTo>
                  <a:close/>
                  <a:moveTo>
                    <a:pt x="867156" y="189547"/>
                  </a:moveTo>
                  <a:cubicBezTo>
                    <a:pt x="1018794" y="189547"/>
                    <a:pt x="1157002" y="247269"/>
                    <a:pt x="1260824" y="341947"/>
                  </a:cubicBezTo>
                  <a:cubicBezTo>
                    <a:pt x="1155002" y="191643"/>
                    <a:pt x="980218" y="93535"/>
                    <a:pt x="782479" y="93535"/>
                  </a:cubicBezTo>
                  <a:cubicBezTo>
                    <a:pt x="459581" y="93535"/>
                    <a:pt x="197834" y="355283"/>
                    <a:pt x="197834" y="678275"/>
                  </a:cubicBezTo>
                  <a:cubicBezTo>
                    <a:pt x="197834" y="849535"/>
                    <a:pt x="271463" y="1003649"/>
                    <a:pt x="388811" y="1110520"/>
                  </a:cubicBezTo>
                  <a:cubicBezTo>
                    <a:pt x="321850" y="1015365"/>
                    <a:pt x="282511" y="899446"/>
                    <a:pt x="282511" y="774287"/>
                  </a:cubicBezTo>
                  <a:cubicBezTo>
                    <a:pt x="282416" y="451295"/>
                    <a:pt x="544258" y="189547"/>
                    <a:pt x="867156" y="189547"/>
                  </a:cubicBez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858661" y="1894391"/>
              <a:ext cx="226700" cy="799248"/>
            </a:xfrm>
            <a:custGeom>
              <a:avLst/>
              <a:gdLst/>
              <a:ahLst/>
              <a:cxnLst/>
              <a:rect l="l" t="t" r="r" b="b"/>
              <a:pathLst>
                <a:path w="207982" h="733255" extrusionOk="0">
                  <a:moveTo>
                    <a:pt x="189833" y="2879"/>
                  </a:moveTo>
                  <a:cubicBezTo>
                    <a:pt x="212503" y="14309"/>
                    <a:pt x="214122" y="56505"/>
                    <a:pt x="193643" y="97176"/>
                  </a:cubicBezTo>
                  <a:cubicBezTo>
                    <a:pt x="173069" y="137848"/>
                    <a:pt x="138113" y="161470"/>
                    <a:pt x="115443" y="150040"/>
                  </a:cubicBezTo>
                  <a:cubicBezTo>
                    <a:pt x="92869" y="138610"/>
                    <a:pt x="91154" y="96319"/>
                    <a:pt x="111633" y="55743"/>
                  </a:cubicBezTo>
                  <a:cubicBezTo>
                    <a:pt x="132112" y="15071"/>
                    <a:pt x="167164" y="-8551"/>
                    <a:pt x="189833" y="2879"/>
                  </a:cubicBezTo>
                  <a:lnTo>
                    <a:pt x="189833" y="2879"/>
                  </a:lnTo>
                  <a:close/>
                  <a:moveTo>
                    <a:pt x="97250" y="208809"/>
                  </a:moveTo>
                  <a:cubicBezTo>
                    <a:pt x="130969" y="208809"/>
                    <a:pt x="122111" y="332539"/>
                    <a:pt x="122111" y="477319"/>
                  </a:cubicBezTo>
                  <a:cubicBezTo>
                    <a:pt x="122111" y="622194"/>
                    <a:pt x="130969" y="733256"/>
                    <a:pt x="97250" y="733256"/>
                  </a:cubicBezTo>
                  <a:cubicBezTo>
                    <a:pt x="63532" y="733256"/>
                    <a:pt x="0" y="622099"/>
                    <a:pt x="0" y="477319"/>
                  </a:cubicBezTo>
                  <a:cubicBezTo>
                    <a:pt x="0" y="332539"/>
                    <a:pt x="63532" y="208809"/>
                    <a:pt x="97250" y="208809"/>
                  </a:cubicBezTo>
                  <a:close/>
                </a:path>
              </a:pathLst>
            </a:custGeom>
            <a:solidFill>
              <a:srgbClr val="FEEE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8" name="Google Shape;748;p24"/>
            <p:cNvGrpSpPr/>
            <p:nvPr/>
          </p:nvGrpSpPr>
          <p:grpSpPr>
            <a:xfrm>
              <a:off x="123" y="3736012"/>
              <a:ext cx="2658035" cy="3129087"/>
              <a:chOff x="2947987" y="3706938"/>
              <a:chExt cx="2437446" cy="2869406"/>
            </a:xfrm>
          </p:grpSpPr>
          <p:sp>
            <p:nvSpPr>
              <p:cNvPr id="749" name="Google Shape;749;p24"/>
              <p:cNvSpPr/>
              <p:nvPr/>
            </p:nvSpPr>
            <p:spPr>
              <a:xfrm>
                <a:off x="2947987" y="3706938"/>
                <a:ext cx="1319585" cy="2869406"/>
              </a:xfrm>
              <a:custGeom>
                <a:avLst/>
                <a:gdLst/>
                <a:ahLst/>
                <a:cxnLst/>
                <a:rect l="l" t="t" r="r" b="b"/>
                <a:pathLst>
                  <a:path w="1319585" h="2869406" extrusionOk="0">
                    <a:moveTo>
                      <a:pt x="0" y="1639729"/>
                    </a:moveTo>
                    <a:lnTo>
                      <a:pt x="346329" y="1757363"/>
                    </a:lnTo>
                    <a:lnTo>
                      <a:pt x="0" y="1444085"/>
                    </a:lnTo>
                    <a:lnTo>
                      <a:pt x="0" y="1262920"/>
                    </a:lnTo>
                    <a:cubicBezTo>
                      <a:pt x="143066" y="1037177"/>
                      <a:pt x="305372" y="828580"/>
                      <a:pt x="483775" y="638270"/>
                    </a:cubicBezTo>
                    <a:lnTo>
                      <a:pt x="796100" y="820769"/>
                    </a:lnTo>
                    <a:lnTo>
                      <a:pt x="590836" y="528161"/>
                    </a:lnTo>
                    <a:cubicBezTo>
                      <a:pt x="791051" y="329755"/>
                      <a:pt x="1009460" y="153162"/>
                      <a:pt x="1242060" y="0"/>
                    </a:cubicBezTo>
                    <a:cubicBezTo>
                      <a:pt x="1294924" y="272225"/>
                      <a:pt x="1321308" y="550640"/>
                      <a:pt x="1319498" y="831342"/>
                    </a:cubicBezTo>
                    <a:lnTo>
                      <a:pt x="957739" y="1039368"/>
                    </a:lnTo>
                    <a:lnTo>
                      <a:pt x="1311307" y="1068705"/>
                    </a:lnTo>
                    <a:cubicBezTo>
                      <a:pt x="1290161" y="1404652"/>
                      <a:pt x="1228344" y="1742218"/>
                      <a:pt x="1123093" y="2074736"/>
                    </a:cubicBezTo>
                    <a:lnTo>
                      <a:pt x="592836" y="2169795"/>
                    </a:lnTo>
                    <a:lnTo>
                      <a:pt x="1037558" y="2319147"/>
                    </a:lnTo>
                    <a:cubicBezTo>
                      <a:pt x="1021461" y="2360962"/>
                      <a:pt x="1004697" y="2402681"/>
                      <a:pt x="987171" y="2444306"/>
                    </a:cubicBezTo>
                    <a:cubicBezTo>
                      <a:pt x="925259" y="2591467"/>
                      <a:pt x="855917" y="2733199"/>
                      <a:pt x="779907" y="2869406"/>
                    </a:cubicBezTo>
                    <a:lnTo>
                      <a:pt x="0" y="2869406"/>
                    </a:lnTo>
                    <a:lnTo>
                      <a:pt x="0" y="1639729"/>
                    </a:lnTo>
                    <a:close/>
                  </a:path>
                </a:pathLst>
              </a:custGeom>
              <a:solidFill>
                <a:srgbClr val="497A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3093719" y="5291517"/>
                <a:ext cx="2291714" cy="1284732"/>
              </a:xfrm>
              <a:custGeom>
                <a:avLst/>
                <a:gdLst/>
                <a:ahLst/>
                <a:cxnLst/>
                <a:rect l="l" t="t" r="r" b="b"/>
                <a:pathLst>
                  <a:path w="2291714" h="1284732" extrusionOk="0">
                    <a:moveTo>
                      <a:pt x="27432" y="1284732"/>
                    </a:moveTo>
                    <a:lnTo>
                      <a:pt x="0" y="1195959"/>
                    </a:lnTo>
                    <a:cubicBezTo>
                      <a:pt x="151638" y="1009650"/>
                      <a:pt x="326422" y="837248"/>
                      <a:pt x="523685" y="683133"/>
                    </a:cubicBezTo>
                    <a:cubicBezTo>
                      <a:pt x="594265" y="627983"/>
                      <a:pt x="666369" y="576263"/>
                      <a:pt x="739902" y="527781"/>
                    </a:cubicBezTo>
                    <a:lnTo>
                      <a:pt x="1027938" y="846773"/>
                    </a:lnTo>
                    <a:lnTo>
                      <a:pt x="888683" y="435388"/>
                    </a:lnTo>
                    <a:cubicBezTo>
                      <a:pt x="1097947" y="312992"/>
                      <a:pt x="1316831" y="216313"/>
                      <a:pt x="1541145" y="144780"/>
                    </a:cubicBezTo>
                    <a:lnTo>
                      <a:pt x="1682877" y="385096"/>
                    </a:lnTo>
                    <a:lnTo>
                      <a:pt x="1654683" y="110871"/>
                    </a:lnTo>
                    <a:cubicBezTo>
                      <a:pt x="1864043" y="52483"/>
                      <a:pt x="2077498" y="15621"/>
                      <a:pt x="2291715" y="0"/>
                    </a:cubicBezTo>
                    <a:cubicBezTo>
                      <a:pt x="2225040" y="203168"/>
                      <a:pt x="2138077" y="400621"/>
                      <a:pt x="2031397" y="588931"/>
                    </a:cubicBezTo>
                    <a:lnTo>
                      <a:pt x="1709547" y="593027"/>
                    </a:lnTo>
                    <a:lnTo>
                      <a:pt x="1936623" y="745713"/>
                    </a:lnTo>
                    <a:cubicBezTo>
                      <a:pt x="1813179" y="937546"/>
                      <a:pt x="1668018" y="1118426"/>
                      <a:pt x="1501712" y="1284637"/>
                    </a:cubicBezTo>
                    <a:lnTo>
                      <a:pt x="1234821" y="1284637"/>
                    </a:lnTo>
                    <a:lnTo>
                      <a:pt x="1038892" y="1217105"/>
                    </a:lnTo>
                    <a:lnTo>
                      <a:pt x="1100233" y="1284637"/>
                    </a:lnTo>
                    <a:lnTo>
                      <a:pt x="27432" y="1284637"/>
                    </a:lnTo>
                    <a:close/>
                  </a:path>
                </a:pathLst>
              </a:custGeom>
              <a:solidFill>
                <a:srgbClr val="6097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1" name="Google Shape;751;p24"/>
            <p:cNvSpPr/>
            <p:nvPr/>
          </p:nvSpPr>
          <p:spPr>
            <a:xfrm flipH="1">
              <a:off x="0" y="-4144"/>
              <a:ext cx="12213796" cy="6862144"/>
            </a:xfrm>
            <a:custGeom>
              <a:avLst/>
              <a:gdLst/>
              <a:ahLst/>
              <a:cxnLst/>
              <a:rect l="l" t="t" r="r" b="b"/>
              <a:pathLst>
                <a:path w="7458807" h="4866769" extrusionOk="0">
                  <a:moveTo>
                    <a:pt x="0" y="515"/>
                  </a:moveTo>
                  <a:lnTo>
                    <a:pt x="7458807" y="0"/>
                  </a:lnTo>
                  <a:cubicBezTo>
                    <a:pt x="7458550" y="211240"/>
                    <a:pt x="7458292" y="422479"/>
                    <a:pt x="7458035" y="633719"/>
                  </a:cubicBezTo>
                  <a:cubicBezTo>
                    <a:pt x="7267936" y="673022"/>
                    <a:pt x="6911045" y="261044"/>
                    <a:pt x="6318213" y="235819"/>
                  </a:cubicBezTo>
                  <a:cubicBezTo>
                    <a:pt x="5725381" y="210594"/>
                    <a:pt x="5344962" y="1230706"/>
                    <a:pt x="4677105" y="972150"/>
                  </a:cubicBezTo>
                  <a:cubicBezTo>
                    <a:pt x="4009248" y="713594"/>
                    <a:pt x="2979757" y="1053105"/>
                    <a:pt x="2998439" y="2035598"/>
                  </a:cubicBezTo>
                  <a:cubicBezTo>
                    <a:pt x="3017121" y="3018091"/>
                    <a:pt x="4076056" y="2896435"/>
                    <a:pt x="3902272" y="3619099"/>
                  </a:cubicBezTo>
                  <a:cubicBezTo>
                    <a:pt x="3728488" y="4341763"/>
                    <a:pt x="2490566" y="3998295"/>
                    <a:pt x="2155286" y="4206240"/>
                  </a:cubicBezTo>
                  <a:cubicBezTo>
                    <a:pt x="1820006" y="4414185"/>
                    <a:pt x="1933906" y="4691910"/>
                    <a:pt x="1890592" y="4866769"/>
                  </a:cubicBezTo>
                  <a:lnTo>
                    <a:pt x="11860" y="4865570"/>
                  </a:lnTo>
                  <a:cubicBezTo>
                    <a:pt x="18277" y="3246922"/>
                    <a:pt x="20997" y="1606790"/>
                    <a:pt x="0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3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7304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42887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49DFC4-FDED-4B41-982D-8052FC63661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1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8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7.xml"/><Relationship Id="rId9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22" name="Picture 321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6F9EDB86-6E68-055D-2044-213D02CC65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51" y="219074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1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958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emf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30.pn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emf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37">
            <a:extLst>
              <a:ext uri="{FF2B5EF4-FFF2-40B4-BE49-F238E27FC236}">
                <a16:creationId xmlns:a16="http://schemas.microsoft.com/office/drawing/2014/main" id="{B7E4331B-0C42-43EF-B59B-7086AD212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9" y="-112526"/>
            <a:ext cx="8711808" cy="1785066"/>
          </a:xfrm>
          <a:prstGeom prst="rect">
            <a:avLst/>
          </a:prstGeom>
        </p:spPr>
      </p:pic>
      <p:sp>
        <p:nvSpPr>
          <p:cNvPr id="20" name="矩形: 圆角 14">
            <a:extLst>
              <a:ext uri="{FF2B5EF4-FFF2-40B4-BE49-F238E27FC236}">
                <a16:creationId xmlns:a16="http://schemas.microsoft.com/office/drawing/2014/main" id="{66CDA486-D099-43F5-A8BB-73148979C074}"/>
              </a:ext>
            </a:extLst>
          </p:cNvPr>
          <p:cNvSpPr/>
          <p:nvPr/>
        </p:nvSpPr>
        <p:spPr>
          <a:xfrm>
            <a:off x="4433455" y="1733625"/>
            <a:ext cx="5971309" cy="53419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TOÁN: Bài</a:t>
            </a:r>
            <a:r>
              <a:rPr kumimoji="0" lang="en-US" altLang="zh-CN" sz="4000" b="1" i="0" u="sng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18 (Tiết 3)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21" name="Picture 20" descr="A close-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A6C25CD5-E42C-4DC6-AAAA-DD58B5E2C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3" y="4068277"/>
            <a:ext cx="2152950" cy="2381582"/>
          </a:xfrm>
          <a:prstGeom prst="rect">
            <a:avLst/>
          </a:prstGeom>
        </p:spPr>
      </p:pic>
      <p:pic>
        <p:nvPicPr>
          <p:cNvPr id="22" name="Picture 21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8FF2DB8F-26C4-4E1B-8999-32C4B0BD6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496" y="4490720"/>
            <a:ext cx="2139586" cy="2224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D35667-8127-A2D2-B21C-4B26AEAAA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244" y="2642548"/>
            <a:ext cx="946181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095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3"/>
          <p:cNvSpPr>
            <a:spLocks noChangeAspect="1" noChangeArrowheads="1" noTextEdit="1"/>
          </p:cNvSpPr>
          <p:nvPr/>
        </p:nvSpPr>
        <p:spPr bwMode="auto">
          <a:xfrm>
            <a:off x="2659510" y="368340"/>
            <a:ext cx="5314846" cy="123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5196" y="15544"/>
            <a:ext cx="4766484" cy="1155810"/>
            <a:chOff x="2944956" y="341747"/>
            <a:chExt cx="5586204" cy="1155810"/>
          </a:xfrm>
        </p:grpSpPr>
        <p:grpSp>
          <p:nvGrpSpPr>
            <p:cNvPr id="2" name="Group 1"/>
            <p:cNvGrpSpPr/>
            <p:nvPr/>
          </p:nvGrpSpPr>
          <p:grpSpPr>
            <a:xfrm>
              <a:off x="7860650" y="552974"/>
              <a:ext cx="670510" cy="746704"/>
              <a:chOff x="7380748" y="482733"/>
              <a:chExt cx="670510" cy="746704"/>
            </a:xfrm>
          </p:grpSpPr>
          <p:sp>
            <p:nvSpPr>
              <p:cNvPr id="81" name="Freeform 41"/>
              <p:cNvSpPr/>
              <p:nvPr/>
            </p:nvSpPr>
            <p:spPr bwMode="auto">
              <a:xfrm>
                <a:off x="7380748" y="526105"/>
                <a:ext cx="661132" cy="703332"/>
              </a:xfrm>
              <a:custGeom>
                <a:avLst/>
                <a:gdLst>
                  <a:gd name="T0" fmla="*/ 113 w 211"/>
                  <a:gd name="T1" fmla="*/ 81 h 223"/>
                  <a:gd name="T2" fmla="*/ 195 w 211"/>
                  <a:gd name="T3" fmla="*/ 35 h 223"/>
                  <a:gd name="T4" fmla="*/ 211 w 211"/>
                  <a:gd name="T5" fmla="*/ 79 h 223"/>
                  <a:gd name="T6" fmla="*/ 176 w 211"/>
                  <a:gd name="T7" fmla="*/ 119 h 223"/>
                  <a:gd name="T8" fmla="*/ 131 w 211"/>
                  <a:gd name="T9" fmla="*/ 167 h 223"/>
                  <a:gd name="T10" fmla="*/ 86 w 211"/>
                  <a:gd name="T11" fmla="*/ 200 h 223"/>
                  <a:gd name="T12" fmla="*/ 19 w 211"/>
                  <a:gd name="T13" fmla="*/ 35 h 223"/>
                  <a:gd name="T14" fmla="*/ 82 w 211"/>
                  <a:gd name="T15" fmla="*/ 25 h 223"/>
                  <a:gd name="T16" fmla="*/ 109 w 211"/>
                  <a:gd name="T17" fmla="*/ 90 h 223"/>
                  <a:gd name="T18" fmla="*/ 113 w 211"/>
                  <a:gd name="T19" fmla="*/ 8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23">
                    <a:moveTo>
                      <a:pt x="113" y="81"/>
                    </a:moveTo>
                    <a:cubicBezTo>
                      <a:pt x="126" y="48"/>
                      <a:pt x="161" y="0"/>
                      <a:pt x="195" y="35"/>
                    </a:cubicBezTo>
                    <a:cubicBezTo>
                      <a:pt x="203" y="44"/>
                      <a:pt x="211" y="69"/>
                      <a:pt x="211" y="79"/>
                    </a:cubicBezTo>
                    <a:cubicBezTo>
                      <a:pt x="209" y="106"/>
                      <a:pt x="195" y="104"/>
                      <a:pt x="176" y="119"/>
                    </a:cubicBezTo>
                    <a:cubicBezTo>
                      <a:pt x="151" y="137"/>
                      <a:pt x="147" y="142"/>
                      <a:pt x="131" y="167"/>
                    </a:cubicBezTo>
                    <a:cubicBezTo>
                      <a:pt x="116" y="190"/>
                      <a:pt x="115" y="223"/>
                      <a:pt x="86" y="200"/>
                    </a:cubicBezTo>
                    <a:cubicBezTo>
                      <a:pt x="55" y="177"/>
                      <a:pt x="0" y="73"/>
                      <a:pt x="19" y="35"/>
                    </a:cubicBezTo>
                    <a:cubicBezTo>
                      <a:pt x="30" y="10"/>
                      <a:pt x="59" y="8"/>
                      <a:pt x="82" y="25"/>
                    </a:cubicBezTo>
                    <a:cubicBezTo>
                      <a:pt x="105" y="42"/>
                      <a:pt x="94" y="69"/>
                      <a:pt x="109" y="90"/>
                    </a:cubicBezTo>
                    <a:cubicBezTo>
                      <a:pt x="113" y="81"/>
                      <a:pt x="113" y="81"/>
                      <a:pt x="113" y="81"/>
                    </a:cubicBezTo>
                  </a:path>
                </a:pathLst>
              </a:custGeom>
              <a:solidFill>
                <a:srgbClr val="E3A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Oval 42"/>
              <p:cNvSpPr>
                <a:spLocks noChangeArrowheads="1"/>
              </p:cNvSpPr>
              <p:nvPr/>
            </p:nvSpPr>
            <p:spPr bwMode="auto">
              <a:xfrm>
                <a:off x="7612848" y="1024299"/>
                <a:ext cx="43372" cy="44544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Freeform 43"/>
              <p:cNvSpPr/>
              <p:nvPr/>
            </p:nvSpPr>
            <p:spPr bwMode="auto">
              <a:xfrm>
                <a:off x="7822675" y="968032"/>
                <a:ext cx="30478" cy="37511"/>
              </a:xfrm>
              <a:custGeom>
                <a:avLst/>
                <a:gdLst>
                  <a:gd name="T0" fmla="*/ 9 w 10"/>
                  <a:gd name="T1" fmla="*/ 0 h 12"/>
                  <a:gd name="T2" fmla="*/ 0 w 10"/>
                  <a:gd name="T3" fmla="*/ 9 h 12"/>
                  <a:gd name="T4" fmla="*/ 0 w 10"/>
                  <a:gd name="T5" fmla="*/ 12 h 12"/>
                  <a:gd name="T6" fmla="*/ 10 w 10"/>
                  <a:gd name="T7" fmla="*/ 0 h 12"/>
                  <a:gd name="T8" fmla="*/ 9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3" y="7"/>
                      <a:pt x="6" y="4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>
                <a:off x="7556581" y="942244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Freeform 45"/>
              <p:cNvSpPr/>
              <p:nvPr/>
            </p:nvSpPr>
            <p:spPr bwMode="auto">
              <a:xfrm>
                <a:off x="7734759" y="1058293"/>
                <a:ext cx="46889" cy="50405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8 w 15"/>
                  <a:gd name="T5" fmla="*/ 16 h 16"/>
                  <a:gd name="T6" fmla="*/ 9 w 15"/>
                  <a:gd name="T7" fmla="*/ 16 h 16"/>
                  <a:gd name="T8" fmla="*/ 15 w 15"/>
                  <a:gd name="T9" fmla="*/ 4 h 16"/>
                  <a:gd name="T10" fmla="*/ 8 w 1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8" y="16"/>
                    </a:cubicBezTo>
                    <a:cubicBezTo>
                      <a:pt x="8" y="16"/>
                      <a:pt x="9" y="16"/>
                      <a:pt x="9" y="16"/>
                    </a:cubicBezTo>
                    <a:cubicBezTo>
                      <a:pt x="11" y="12"/>
                      <a:pt x="13" y="8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Oval 46"/>
              <p:cNvSpPr>
                <a:spLocks noChangeArrowheads="1"/>
              </p:cNvSpPr>
              <p:nvPr/>
            </p:nvSpPr>
            <p:spPr bwMode="auto">
              <a:xfrm>
                <a:off x="7680836" y="955138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Freeform 47"/>
              <p:cNvSpPr/>
              <p:nvPr/>
            </p:nvSpPr>
            <p:spPr bwMode="auto">
              <a:xfrm>
                <a:off x="7646842" y="1138004"/>
                <a:ext cx="46889" cy="41028"/>
              </a:xfrm>
              <a:custGeom>
                <a:avLst/>
                <a:gdLst>
                  <a:gd name="T0" fmla="*/ 7 w 15"/>
                  <a:gd name="T1" fmla="*/ 0 h 13"/>
                  <a:gd name="T2" fmla="*/ 0 w 15"/>
                  <a:gd name="T3" fmla="*/ 5 h 13"/>
                  <a:gd name="T4" fmla="*/ 1 w 15"/>
                  <a:gd name="T5" fmla="*/ 6 h 13"/>
                  <a:gd name="T6" fmla="*/ 13 w 15"/>
                  <a:gd name="T7" fmla="*/ 13 h 13"/>
                  <a:gd name="T8" fmla="*/ 15 w 15"/>
                  <a:gd name="T9" fmla="*/ 8 h 13"/>
                  <a:gd name="T10" fmla="*/ 7 w 15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7" y="0"/>
                    </a:moveTo>
                    <a:cubicBezTo>
                      <a:pt x="4" y="0"/>
                      <a:pt x="1" y="2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6" y="10"/>
                      <a:pt x="10" y="12"/>
                      <a:pt x="13" y="13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5" y="3"/>
                      <a:pt x="12" y="0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Freeform 48"/>
              <p:cNvSpPr/>
              <p:nvPr/>
            </p:nvSpPr>
            <p:spPr bwMode="auto">
              <a:xfrm>
                <a:off x="7628087" y="605816"/>
                <a:ext cx="41028" cy="39855"/>
              </a:xfrm>
              <a:custGeom>
                <a:avLst/>
                <a:gdLst>
                  <a:gd name="T0" fmla="*/ 3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10 h 13"/>
                  <a:gd name="T8" fmla="*/ 3 w 1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3" y="0"/>
                    </a:moveTo>
                    <a:cubicBezTo>
                      <a:pt x="1" y="1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" y="13"/>
                      <a:pt x="11" y="12"/>
                      <a:pt x="13" y="10"/>
                    </a:cubicBezTo>
                    <a:cubicBezTo>
                      <a:pt x="10" y="7"/>
                      <a:pt x="7" y="3"/>
                      <a:pt x="3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Freeform 49"/>
              <p:cNvSpPr/>
              <p:nvPr/>
            </p:nvSpPr>
            <p:spPr bwMode="auto">
              <a:xfrm>
                <a:off x="7437015" y="605816"/>
                <a:ext cx="50405" cy="56267"/>
              </a:xfrm>
              <a:custGeom>
                <a:avLst/>
                <a:gdLst>
                  <a:gd name="T0" fmla="*/ 8 w 16"/>
                  <a:gd name="T1" fmla="*/ 0 h 18"/>
                  <a:gd name="T2" fmla="*/ 1 w 16"/>
                  <a:gd name="T3" fmla="*/ 10 h 18"/>
                  <a:gd name="T4" fmla="*/ 0 w 16"/>
                  <a:gd name="T5" fmla="*/ 14 h 18"/>
                  <a:gd name="T6" fmla="*/ 7 w 16"/>
                  <a:gd name="T7" fmla="*/ 18 h 18"/>
                  <a:gd name="T8" fmla="*/ 16 w 16"/>
                  <a:gd name="T9" fmla="*/ 9 h 18"/>
                  <a:gd name="T10" fmla="*/ 8 w 1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cubicBezTo>
                      <a:pt x="5" y="3"/>
                      <a:pt x="3" y="6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1" y="16"/>
                      <a:pt x="4" y="18"/>
                      <a:pt x="7" y="18"/>
                    </a:cubicBezTo>
                    <a:cubicBezTo>
                      <a:pt x="12" y="18"/>
                      <a:pt x="16" y="14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Freeform 50"/>
              <p:cNvSpPr/>
              <p:nvPr/>
            </p:nvSpPr>
            <p:spPr bwMode="auto">
              <a:xfrm>
                <a:off x="7860186" y="602300"/>
                <a:ext cx="28133" cy="1289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4 h 4"/>
                  <a:gd name="T4" fmla="*/ 2 w 9"/>
                  <a:gd name="T5" fmla="*/ 4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5" y="4"/>
                      <a:pt x="7" y="2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Freeform 51"/>
              <p:cNvSpPr/>
              <p:nvPr/>
            </p:nvSpPr>
            <p:spPr bwMode="auto">
              <a:xfrm>
                <a:off x="7524931" y="570650"/>
                <a:ext cx="50405" cy="44544"/>
              </a:xfrm>
              <a:custGeom>
                <a:avLst/>
                <a:gdLst>
                  <a:gd name="T0" fmla="*/ 5 w 16"/>
                  <a:gd name="T1" fmla="*/ 0 h 14"/>
                  <a:gd name="T2" fmla="*/ 2 w 16"/>
                  <a:gd name="T3" fmla="*/ 0 h 14"/>
                  <a:gd name="T4" fmla="*/ 0 w 16"/>
                  <a:gd name="T5" fmla="*/ 6 h 14"/>
                  <a:gd name="T6" fmla="*/ 8 w 16"/>
                  <a:gd name="T7" fmla="*/ 14 h 14"/>
                  <a:gd name="T8" fmla="*/ 16 w 16"/>
                  <a:gd name="T9" fmla="*/ 6 h 14"/>
                  <a:gd name="T10" fmla="*/ 14 w 16"/>
                  <a:gd name="T11" fmla="*/ 1 h 14"/>
                  <a:gd name="T12" fmla="*/ 5 w 1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10"/>
                      <a:pt x="3" y="14"/>
                      <a:pt x="8" y="14"/>
                    </a:cubicBezTo>
                    <a:cubicBezTo>
                      <a:pt x="12" y="14"/>
                      <a:pt x="16" y="10"/>
                      <a:pt x="16" y="6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1" y="0"/>
                      <a:pt x="8" y="0"/>
                      <a:pt x="5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Freeform 52"/>
              <p:cNvSpPr/>
              <p:nvPr/>
            </p:nvSpPr>
            <p:spPr bwMode="auto">
              <a:xfrm>
                <a:off x="7965686" y="617539"/>
                <a:ext cx="35167" cy="31650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1 h 10"/>
                  <a:gd name="T4" fmla="*/ 9 w 11"/>
                  <a:gd name="T5" fmla="*/ 10 h 10"/>
                  <a:gd name="T6" fmla="*/ 11 w 11"/>
                  <a:gd name="T7" fmla="*/ 10 h 10"/>
                  <a:gd name="T8" fmla="*/ 8 w 11"/>
                  <a:gd name="T9" fmla="*/ 6 h 10"/>
                  <a:gd name="T10" fmla="*/ 0 w 1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6"/>
                      <a:pt x="4" y="10"/>
                      <a:pt x="9" y="10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0" y="9"/>
                      <a:pt x="9" y="7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Freeform 53"/>
              <p:cNvSpPr/>
              <p:nvPr/>
            </p:nvSpPr>
            <p:spPr bwMode="auto">
              <a:xfrm>
                <a:off x="7386609" y="482733"/>
                <a:ext cx="664649" cy="666993"/>
              </a:xfrm>
              <a:custGeom>
                <a:avLst/>
                <a:gdLst>
                  <a:gd name="T0" fmla="*/ 107 w 212"/>
                  <a:gd name="T1" fmla="*/ 80 h 212"/>
                  <a:gd name="T2" fmla="*/ 185 w 212"/>
                  <a:gd name="T3" fmla="*/ 39 h 212"/>
                  <a:gd name="T4" fmla="*/ 199 w 212"/>
                  <a:gd name="T5" fmla="*/ 76 h 212"/>
                  <a:gd name="T6" fmla="*/ 177 w 212"/>
                  <a:gd name="T7" fmla="*/ 111 h 212"/>
                  <a:gd name="T8" fmla="*/ 131 w 212"/>
                  <a:gd name="T9" fmla="*/ 150 h 212"/>
                  <a:gd name="T10" fmla="*/ 110 w 212"/>
                  <a:gd name="T11" fmla="*/ 185 h 212"/>
                  <a:gd name="T12" fmla="*/ 80 w 212"/>
                  <a:gd name="T13" fmla="*/ 199 h 212"/>
                  <a:gd name="T14" fmla="*/ 42 w 212"/>
                  <a:gd name="T15" fmla="*/ 151 h 212"/>
                  <a:gd name="T16" fmla="*/ 13 w 212"/>
                  <a:gd name="T17" fmla="*/ 80 h 212"/>
                  <a:gd name="T18" fmla="*/ 51 w 212"/>
                  <a:gd name="T19" fmla="*/ 16 h 212"/>
                  <a:gd name="T20" fmla="*/ 97 w 212"/>
                  <a:gd name="T21" fmla="*/ 90 h 212"/>
                  <a:gd name="T22" fmla="*/ 103 w 212"/>
                  <a:gd name="T23" fmla="*/ 89 h 212"/>
                  <a:gd name="T24" fmla="*/ 86 w 212"/>
                  <a:gd name="T25" fmla="*/ 36 h 212"/>
                  <a:gd name="T26" fmla="*/ 46 w 212"/>
                  <a:gd name="T27" fmla="*/ 13 h 212"/>
                  <a:gd name="T28" fmla="*/ 3 w 212"/>
                  <a:gd name="T29" fmla="*/ 51 h 212"/>
                  <a:gd name="T30" fmla="*/ 34 w 212"/>
                  <a:gd name="T31" fmla="*/ 148 h 212"/>
                  <a:gd name="T32" fmla="*/ 91 w 212"/>
                  <a:gd name="T33" fmla="*/ 209 h 212"/>
                  <a:gd name="T34" fmla="*/ 106 w 212"/>
                  <a:gd name="T35" fmla="*/ 202 h 212"/>
                  <a:gd name="T36" fmla="*/ 131 w 212"/>
                  <a:gd name="T37" fmla="*/ 157 h 212"/>
                  <a:gd name="T38" fmla="*/ 169 w 212"/>
                  <a:gd name="T39" fmla="*/ 118 h 212"/>
                  <a:gd name="T40" fmla="*/ 203 w 212"/>
                  <a:gd name="T41" fmla="*/ 89 h 212"/>
                  <a:gd name="T42" fmla="*/ 161 w 212"/>
                  <a:gd name="T43" fmla="*/ 21 h 212"/>
                  <a:gd name="T44" fmla="*/ 101 w 212"/>
                  <a:gd name="T45" fmla="*/ 82 h 212"/>
                  <a:gd name="T46" fmla="*/ 107 w 212"/>
                  <a:gd name="T47" fmla="*/ 8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2" h="212">
                    <a:moveTo>
                      <a:pt x="107" y="80"/>
                    </a:moveTo>
                    <a:cubicBezTo>
                      <a:pt x="118" y="51"/>
                      <a:pt x="153" y="0"/>
                      <a:pt x="185" y="39"/>
                    </a:cubicBezTo>
                    <a:cubicBezTo>
                      <a:pt x="193" y="48"/>
                      <a:pt x="197" y="64"/>
                      <a:pt x="199" y="76"/>
                    </a:cubicBezTo>
                    <a:cubicBezTo>
                      <a:pt x="202" y="93"/>
                      <a:pt x="190" y="103"/>
                      <a:pt x="177" y="111"/>
                    </a:cubicBezTo>
                    <a:cubicBezTo>
                      <a:pt x="159" y="120"/>
                      <a:pt x="143" y="134"/>
                      <a:pt x="131" y="150"/>
                    </a:cubicBezTo>
                    <a:cubicBezTo>
                      <a:pt x="123" y="161"/>
                      <a:pt x="116" y="172"/>
                      <a:pt x="110" y="185"/>
                    </a:cubicBezTo>
                    <a:cubicBezTo>
                      <a:pt x="103" y="200"/>
                      <a:pt x="97" y="212"/>
                      <a:pt x="80" y="199"/>
                    </a:cubicBezTo>
                    <a:cubicBezTo>
                      <a:pt x="63" y="187"/>
                      <a:pt x="52" y="168"/>
                      <a:pt x="42" y="151"/>
                    </a:cubicBezTo>
                    <a:cubicBezTo>
                      <a:pt x="29" y="129"/>
                      <a:pt x="19" y="105"/>
                      <a:pt x="13" y="80"/>
                    </a:cubicBezTo>
                    <a:cubicBezTo>
                      <a:pt x="6" y="53"/>
                      <a:pt x="7" y="7"/>
                      <a:pt x="51" y="16"/>
                    </a:cubicBezTo>
                    <a:cubicBezTo>
                      <a:pt x="90" y="24"/>
                      <a:pt x="81" y="64"/>
                      <a:pt x="97" y="90"/>
                    </a:cubicBezTo>
                    <a:cubicBezTo>
                      <a:pt x="98" y="91"/>
                      <a:pt x="103" y="89"/>
                      <a:pt x="103" y="89"/>
                    </a:cubicBezTo>
                    <a:cubicBezTo>
                      <a:pt x="93" y="72"/>
                      <a:pt x="94" y="53"/>
                      <a:pt x="86" y="36"/>
                    </a:cubicBezTo>
                    <a:cubicBezTo>
                      <a:pt x="80" y="22"/>
                      <a:pt x="60" y="12"/>
                      <a:pt x="46" y="13"/>
                    </a:cubicBezTo>
                    <a:cubicBezTo>
                      <a:pt x="22" y="13"/>
                      <a:pt x="6" y="27"/>
                      <a:pt x="3" y="51"/>
                    </a:cubicBezTo>
                    <a:cubicBezTo>
                      <a:pt x="0" y="83"/>
                      <a:pt x="19" y="120"/>
                      <a:pt x="34" y="148"/>
                    </a:cubicBezTo>
                    <a:cubicBezTo>
                      <a:pt x="44" y="166"/>
                      <a:pt x="66" y="209"/>
                      <a:pt x="91" y="209"/>
                    </a:cubicBezTo>
                    <a:cubicBezTo>
                      <a:pt x="98" y="209"/>
                      <a:pt x="102" y="206"/>
                      <a:pt x="106" y="202"/>
                    </a:cubicBezTo>
                    <a:cubicBezTo>
                      <a:pt x="117" y="190"/>
                      <a:pt x="122" y="170"/>
                      <a:pt x="131" y="157"/>
                    </a:cubicBezTo>
                    <a:cubicBezTo>
                      <a:pt x="141" y="141"/>
                      <a:pt x="154" y="130"/>
                      <a:pt x="169" y="118"/>
                    </a:cubicBezTo>
                    <a:cubicBezTo>
                      <a:pt x="182" y="109"/>
                      <a:pt x="197" y="105"/>
                      <a:pt x="203" y="89"/>
                    </a:cubicBezTo>
                    <a:cubicBezTo>
                      <a:pt x="212" y="65"/>
                      <a:pt x="190" y="18"/>
                      <a:pt x="161" y="21"/>
                    </a:cubicBezTo>
                    <a:cubicBezTo>
                      <a:pt x="130" y="25"/>
                      <a:pt x="112" y="55"/>
                      <a:pt x="101" y="82"/>
                    </a:cubicBezTo>
                    <a:cubicBezTo>
                      <a:pt x="101" y="82"/>
                      <a:pt x="106" y="82"/>
                      <a:pt x="107" y="8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944956" y="341747"/>
              <a:ext cx="1321092" cy="1155810"/>
              <a:chOff x="2686007" y="83006"/>
              <a:chExt cx="1321092" cy="1155810"/>
            </a:xfrm>
          </p:grpSpPr>
          <p:sp>
            <p:nvSpPr>
              <p:cNvPr id="46" name="Freeform 6"/>
              <p:cNvSpPr/>
              <p:nvPr/>
            </p:nvSpPr>
            <p:spPr bwMode="auto">
              <a:xfrm>
                <a:off x="2742274" y="83006"/>
                <a:ext cx="1032726" cy="978804"/>
              </a:xfrm>
              <a:custGeom>
                <a:avLst/>
                <a:gdLst>
                  <a:gd name="T0" fmla="*/ 179 w 330"/>
                  <a:gd name="T1" fmla="*/ 136 h 311"/>
                  <a:gd name="T2" fmla="*/ 319 w 330"/>
                  <a:gd name="T3" fmla="*/ 115 h 311"/>
                  <a:gd name="T4" fmla="*/ 248 w 330"/>
                  <a:gd name="T5" fmla="*/ 201 h 311"/>
                  <a:gd name="T6" fmla="*/ 253 w 330"/>
                  <a:gd name="T7" fmla="*/ 311 h 311"/>
                  <a:gd name="T8" fmla="*/ 125 w 330"/>
                  <a:gd name="T9" fmla="*/ 261 h 311"/>
                  <a:gd name="T10" fmla="*/ 4 w 330"/>
                  <a:gd name="T11" fmla="*/ 171 h 311"/>
                  <a:gd name="T12" fmla="*/ 85 w 330"/>
                  <a:gd name="T13" fmla="*/ 98 h 311"/>
                  <a:gd name="T14" fmla="*/ 177 w 330"/>
                  <a:gd name="T15" fmla="*/ 167 h 311"/>
                  <a:gd name="T16" fmla="*/ 179 w 330"/>
                  <a:gd name="T17" fmla="*/ 136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311">
                    <a:moveTo>
                      <a:pt x="179" y="136"/>
                    </a:moveTo>
                    <a:cubicBezTo>
                      <a:pt x="158" y="23"/>
                      <a:pt x="330" y="0"/>
                      <a:pt x="319" y="115"/>
                    </a:cubicBezTo>
                    <a:cubicBezTo>
                      <a:pt x="315" y="165"/>
                      <a:pt x="276" y="165"/>
                      <a:pt x="248" y="201"/>
                    </a:cubicBezTo>
                    <a:cubicBezTo>
                      <a:pt x="221" y="236"/>
                      <a:pt x="234" y="276"/>
                      <a:pt x="253" y="311"/>
                    </a:cubicBezTo>
                    <a:cubicBezTo>
                      <a:pt x="213" y="261"/>
                      <a:pt x="184" y="274"/>
                      <a:pt x="125" y="261"/>
                    </a:cubicBezTo>
                    <a:cubicBezTo>
                      <a:pt x="79" y="251"/>
                      <a:pt x="10" y="228"/>
                      <a:pt x="4" y="171"/>
                    </a:cubicBezTo>
                    <a:cubicBezTo>
                      <a:pt x="0" y="125"/>
                      <a:pt x="44" y="98"/>
                      <a:pt x="85" y="98"/>
                    </a:cubicBezTo>
                    <a:cubicBezTo>
                      <a:pt x="129" y="96"/>
                      <a:pt x="163" y="127"/>
                      <a:pt x="177" y="167"/>
                    </a:cubicBezTo>
                    <a:cubicBezTo>
                      <a:pt x="179" y="136"/>
                      <a:pt x="179" y="136"/>
                      <a:pt x="179" y="136"/>
                    </a:cubicBezTo>
                  </a:path>
                </a:pathLst>
              </a:custGeom>
              <a:solidFill>
                <a:srgbClr val="E3A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Freeform 7"/>
              <p:cNvSpPr/>
              <p:nvPr/>
            </p:nvSpPr>
            <p:spPr bwMode="auto">
              <a:xfrm>
                <a:off x="3268600" y="923488"/>
                <a:ext cx="28133" cy="5861"/>
              </a:xfrm>
              <a:custGeom>
                <a:avLst/>
                <a:gdLst>
                  <a:gd name="T0" fmla="*/ 4 w 9"/>
                  <a:gd name="T1" fmla="*/ 0 h 2"/>
                  <a:gd name="T2" fmla="*/ 0 w 9"/>
                  <a:gd name="T3" fmla="*/ 1 h 2"/>
                  <a:gd name="T4" fmla="*/ 9 w 9"/>
                  <a:gd name="T5" fmla="*/ 2 h 2"/>
                  <a:gd name="T6" fmla="*/ 4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4" y="1"/>
                      <a:pt x="7" y="1"/>
                      <a:pt x="9" y="2"/>
                    </a:cubicBezTo>
                    <a:cubicBezTo>
                      <a:pt x="8" y="1"/>
                      <a:pt x="6" y="0"/>
                      <a:pt x="4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Freeform 8"/>
              <p:cNvSpPr/>
              <p:nvPr/>
            </p:nvSpPr>
            <p:spPr bwMode="auto">
              <a:xfrm>
                <a:off x="3390511" y="927005"/>
                <a:ext cx="49233" cy="43372"/>
              </a:xfrm>
              <a:custGeom>
                <a:avLst/>
                <a:gdLst>
                  <a:gd name="T0" fmla="*/ 8 w 16"/>
                  <a:gd name="T1" fmla="*/ 0 h 14"/>
                  <a:gd name="T2" fmla="*/ 0 w 16"/>
                  <a:gd name="T3" fmla="*/ 7 h 14"/>
                  <a:gd name="T4" fmla="*/ 13 w 16"/>
                  <a:gd name="T5" fmla="*/ 14 h 14"/>
                  <a:gd name="T6" fmla="*/ 16 w 16"/>
                  <a:gd name="T7" fmla="*/ 8 h 14"/>
                  <a:gd name="T8" fmla="*/ 8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5" y="9"/>
                      <a:pt x="9" y="11"/>
                      <a:pt x="13" y="14"/>
                    </a:cubicBezTo>
                    <a:cubicBezTo>
                      <a:pt x="15" y="12"/>
                      <a:pt x="16" y="10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Freeform 9"/>
              <p:cNvSpPr/>
              <p:nvPr/>
            </p:nvSpPr>
            <p:spPr bwMode="auto">
              <a:xfrm>
                <a:off x="2892318" y="397161"/>
                <a:ext cx="53922" cy="31650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5 h 10"/>
                  <a:gd name="T4" fmla="*/ 8 w 17"/>
                  <a:gd name="T5" fmla="*/ 10 h 10"/>
                  <a:gd name="T6" fmla="*/ 17 w 17"/>
                  <a:gd name="T7" fmla="*/ 1 h 10"/>
                  <a:gd name="T8" fmla="*/ 17 w 1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11" y="1"/>
                      <a:pt x="5" y="3"/>
                      <a:pt x="0" y="5"/>
                    </a:cubicBezTo>
                    <a:cubicBezTo>
                      <a:pt x="1" y="8"/>
                      <a:pt x="4" y="10"/>
                      <a:pt x="8" y="10"/>
                    </a:cubicBezTo>
                    <a:cubicBezTo>
                      <a:pt x="13" y="10"/>
                      <a:pt x="17" y="6"/>
                      <a:pt x="17" y="1"/>
                    </a:cubicBezTo>
                    <a:cubicBezTo>
                      <a:pt x="17" y="1"/>
                      <a:pt x="17" y="1"/>
                      <a:pt x="1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Oval 10"/>
              <p:cNvSpPr>
                <a:spLocks noChangeArrowheads="1"/>
              </p:cNvSpPr>
              <p:nvPr/>
            </p:nvSpPr>
            <p:spPr bwMode="auto">
              <a:xfrm>
                <a:off x="2826673" y="447567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2942723" y="585889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Oval 12"/>
              <p:cNvSpPr>
                <a:spLocks noChangeArrowheads="1"/>
              </p:cNvSpPr>
              <p:nvPr/>
            </p:nvSpPr>
            <p:spPr bwMode="auto">
              <a:xfrm>
                <a:off x="2817296" y="615194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Freeform 13"/>
              <p:cNvSpPr/>
              <p:nvPr/>
            </p:nvSpPr>
            <p:spPr bwMode="auto">
              <a:xfrm>
                <a:off x="2766890" y="497972"/>
                <a:ext cx="46889" cy="50405"/>
              </a:xfrm>
              <a:custGeom>
                <a:avLst/>
                <a:gdLst>
                  <a:gd name="T0" fmla="*/ 7 w 15"/>
                  <a:gd name="T1" fmla="*/ 0 h 16"/>
                  <a:gd name="T2" fmla="*/ 5 w 15"/>
                  <a:gd name="T3" fmla="*/ 0 h 16"/>
                  <a:gd name="T4" fmla="*/ 0 w 15"/>
                  <a:gd name="T5" fmla="*/ 11 h 16"/>
                  <a:gd name="T6" fmla="*/ 7 w 15"/>
                  <a:gd name="T7" fmla="*/ 16 h 16"/>
                  <a:gd name="T8" fmla="*/ 15 w 15"/>
                  <a:gd name="T9" fmla="*/ 8 h 16"/>
                  <a:gd name="T10" fmla="*/ 7 w 1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3" y="4"/>
                      <a:pt x="1" y="8"/>
                      <a:pt x="0" y="11"/>
                    </a:cubicBezTo>
                    <a:cubicBezTo>
                      <a:pt x="1" y="14"/>
                      <a:pt x="4" y="16"/>
                      <a:pt x="7" y="16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1" y="0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Oval 14"/>
              <p:cNvSpPr>
                <a:spLocks noChangeArrowheads="1"/>
              </p:cNvSpPr>
              <p:nvPr/>
            </p:nvSpPr>
            <p:spPr bwMode="auto">
              <a:xfrm>
                <a:off x="3446778" y="281111"/>
                <a:ext cx="43372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Freeform 15"/>
              <p:cNvSpPr/>
              <p:nvPr/>
            </p:nvSpPr>
            <p:spPr bwMode="auto">
              <a:xfrm>
                <a:off x="3317834" y="344411"/>
                <a:ext cx="3517" cy="9378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Freeform 16"/>
              <p:cNvSpPr/>
              <p:nvPr/>
            </p:nvSpPr>
            <p:spPr bwMode="auto">
              <a:xfrm>
                <a:off x="3656605" y="236567"/>
                <a:ext cx="43372" cy="44544"/>
              </a:xfrm>
              <a:custGeom>
                <a:avLst/>
                <a:gdLst>
                  <a:gd name="T0" fmla="*/ 1 w 14"/>
                  <a:gd name="T1" fmla="*/ 0 h 14"/>
                  <a:gd name="T2" fmla="*/ 0 w 14"/>
                  <a:gd name="T3" fmla="*/ 5 h 14"/>
                  <a:gd name="T4" fmla="*/ 9 w 14"/>
                  <a:gd name="T5" fmla="*/ 14 h 14"/>
                  <a:gd name="T6" fmla="*/ 14 w 14"/>
                  <a:gd name="T7" fmla="*/ 12 h 14"/>
                  <a:gd name="T8" fmla="*/ 1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10"/>
                      <a:pt x="4" y="14"/>
                      <a:pt x="9" y="14"/>
                    </a:cubicBezTo>
                    <a:cubicBezTo>
                      <a:pt x="11" y="14"/>
                      <a:pt x="13" y="14"/>
                      <a:pt x="14" y="12"/>
                    </a:cubicBezTo>
                    <a:cubicBezTo>
                      <a:pt x="11" y="8"/>
                      <a:pt x="6" y="4"/>
                      <a:pt x="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Freeform 17"/>
              <p:cNvSpPr/>
              <p:nvPr/>
            </p:nvSpPr>
            <p:spPr bwMode="auto">
              <a:xfrm>
                <a:off x="3405750" y="227189"/>
                <a:ext cx="33994" cy="22272"/>
              </a:xfrm>
              <a:custGeom>
                <a:avLst/>
                <a:gdLst>
                  <a:gd name="T0" fmla="*/ 11 w 11"/>
                  <a:gd name="T1" fmla="*/ 0 h 7"/>
                  <a:gd name="T2" fmla="*/ 0 w 11"/>
                  <a:gd name="T3" fmla="*/ 7 h 7"/>
                  <a:gd name="T4" fmla="*/ 3 w 11"/>
                  <a:gd name="T5" fmla="*/ 7 h 7"/>
                  <a:gd name="T6" fmla="*/ 11 w 1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7" y="2"/>
                      <a:pt x="3" y="4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7" y="7"/>
                      <a:pt x="10" y="4"/>
                      <a:pt x="1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Oval 18"/>
              <p:cNvSpPr>
                <a:spLocks noChangeArrowheads="1"/>
              </p:cNvSpPr>
              <p:nvPr/>
            </p:nvSpPr>
            <p:spPr bwMode="auto">
              <a:xfrm>
                <a:off x="3568689" y="315106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>
                <a:off x="3518283" y="211950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Freeform 20"/>
              <p:cNvSpPr/>
              <p:nvPr/>
            </p:nvSpPr>
            <p:spPr bwMode="auto">
              <a:xfrm>
                <a:off x="3061117" y="394817"/>
                <a:ext cx="50405" cy="21100"/>
              </a:xfrm>
              <a:custGeom>
                <a:avLst/>
                <a:gdLst>
                  <a:gd name="T0" fmla="*/ 0 w 16"/>
                  <a:gd name="T1" fmla="*/ 0 h 7"/>
                  <a:gd name="T2" fmla="*/ 9 w 16"/>
                  <a:gd name="T3" fmla="*/ 7 h 7"/>
                  <a:gd name="T4" fmla="*/ 16 w 16"/>
                  <a:gd name="T5" fmla="*/ 4 h 7"/>
                  <a:gd name="T6" fmla="*/ 0 w 1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1" y="4"/>
                      <a:pt x="5" y="7"/>
                      <a:pt x="9" y="7"/>
                    </a:cubicBezTo>
                    <a:cubicBezTo>
                      <a:pt x="12" y="7"/>
                      <a:pt x="14" y="6"/>
                      <a:pt x="16" y="4"/>
                    </a:cubicBezTo>
                    <a:cubicBezTo>
                      <a:pt x="11" y="2"/>
                      <a:pt x="6" y="1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Oval 21"/>
              <p:cNvSpPr>
                <a:spLocks noChangeArrowheads="1"/>
              </p:cNvSpPr>
              <p:nvPr/>
            </p:nvSpPr>
            <p:spPr bwMode="auto">
              <a:xfrm>
                <a:off x="3368239" y="454600"/>
                <a:ext cx="43372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Freeform 22"/>
              <p:cNvSpPr/>
              <p:nvPr/>
            </p:nvSpPr>
            <p:spPr bwMode="auto">
              <a:xfrm>
                <a:off x="3299078" y="413572"/>
                <a:ext cx="16411" cy="46889"/>
              </a:xfrm>
              <a:custGeom>
                <a:avLst/>
                <a:gdLst>
                  <a:gd name="T0" fmla="*/ 0 w 5"/>
                  <a:gd name="T1" fmla="*/ 0 h 15"/>
                  <a:gd name="T2" fmla="*/ 0 w 5"/>
                  <a:gd name="T3" fmla="*/ 12 h 15"/>
                  <a:gd name="T4" fmla="*/ 0 w 5"/>
                  <a:gd name="T5" fmla="*/ 15 h 15"/>
                  <a:gd name="T6" fmla="*/ 5 w 5"/>
                  <a:gd name="T7" fmla="*/ 7 h 15"/>
                  <a:gd name="T8" fmla="*/ 0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3" y="14"/>
                      <a:pt x="5" y="11"/>
                      <a:pt x="5" y="7"/>
                    </a:cubicBezTo>
                    <a:cubicBezTo>
                      <a:pt x="5" y="4"/>
                      <a:pt x="3" y="1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Oval 23"/>
              <p:cNvSpPr>
                <a:spLocks noChangeArrowheads="1"/>
              </p:cNvSpPr>
              <p:nvPr/>
            </p:nvSpPr>
            <p:spPr bwMode="auto">
              <a:xfrm>
                <a:off x="2901695" y="514383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Freeform 24"/>
              <p:cNvSpPr/>
              <p:nvPr/>
            </p:nvSpPr>
            <p:spPr bwMode="auto">
              <a:xfrm>
                <a:off x="3161928" y="434672"/>
                <a:ext cx="50405" cy="48061"/>
              </a:xfrm>
              <a:custGeom>
                <a:avLst/>
                <a:gdLst>
                  <a:gd name="T0" fmla="*/ 2 w 16"/>
                  <a:gd name="T1" fmla="*/ 0 h 15"/>
                  <a:gd name="T2" fmla="*/ 0 w 16"/>
                  <a:gd name="T3" fmla="*/ 6 h 15"/>
                  <a:gd name="T4" fmla="*/ 9 w 16"/>
                  <a:gd name="T5" fmla="*/ 15 h 15"/>
                  <a:gd name="T6" fmla="*/ 16 w 16"/>
                  <a:gd name="T7" fmla="*/ 12 h 15"/>
                  <a:gd name="T8" fmla="*/ 2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12" y="15"/>
                      <a:pt x="14" y="13"/>
                      <a:pt x="16" y="12"/>
                    </a:cubicBezTo>
                    <a:cubicBezTo>
                      <a:pt x="11" y="7"/>
                      <a:pt x="7" y="4"/>
                      <a:pt x="2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l 25"/>
              <p:cNvSpPr>
                <a:spLocks noChangeArrowheads="1"/>
              </p:cNvSpPr>
              <p:nvPr/>
            </p:nvSpPr>
            <p:spPr bwMode="auto">
              <a:xfrm>
                <a:off x="3649572" y="404194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Oval 26"/>
              <p:cNvSpPr>
                <a:spLocks noChangeArrowheads="1"/>
              </p:cNvSpPr>
              <p:nvPr/>
            </p:nvSpPr>
            <p:spPr bwMode="auto">
              <a:xfrm>
                <a:off x="3371756" y="359650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Oval 27"/>
              <p:cNvSpPr>
                <a:spLocks noChangeArrowheads="1"/>
              </p:cNvSpPr>
              <p:nvPr/>
            </p:nvSpPr>
            <p:spPr bwMode="auto">
              <a:xfrm>
                <a:off x="3456156" y="451083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Oval 28"/>
              <p:cNvSpPr>
                <a:spLocks noChangeArrowheads="1"/>
              </p:cNvSpPr>
              <p:nvPr/>
            </p:nvSpPr>
            <p:spPr bwMode="auto">
              <a:xfrm>
                <a:off x="3525317" y="387783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Oval 29"/>
              <p:cNvSpPr>
                <a:spLocks noChangeArrowheads="1"/>
              </p:cNvSpPr>
              <p:nvPr/>
            </p:nvSpPr>
            <p:spPr bwMode="auto">
              <a:xfrm>
                <a:off x="3011884" y="469839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Oval 30"/>
              <p:cNvSpPr>
                <a:spLocks noChangeArrowheads="1"/>
              </p:cNvSpPr>
              <p:nvPr/>
            </p:nvSpPr>
            <p:spPr bwMode="auto">
              <a:xfrm>
                <a:off x="3126762" y="523761"/>
                <a:ext cx="44544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Oval 31"/>
              <p:cNvSpPr>
                <a:spLocks noChangeArrowheads="1"/>
              </p:cNvSpPr>
              <p:nvPr/>
            </p:nvSpPr>
            <p:spPr bwMode="auto">
              <a:xfrm>
                <a:off x="3430367" y="611677"/>
                <a:ext cx="44544" cy="44544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Freeform 32"/>
              <p:cNvSpPr/>
              <p:nvPr/>
            </p:nvSpPr>
            <p:spPr bwMode="auto">
              <a:xfrm>
                <a:off x="3236950" y="529622"/>
                <a:ext cx="46889" cy="53922"/>
              </a:xfrm>
              <a:custGeom>
                <a:avLst/>
                <a:gdLst>
                  <a:gd name="T0" fmla="*/ 7 w 15"/>
                  <a:gd name="T1" fmla="*/ 0 h 17"/>
                  <a:gd name="T2" fmla="*/ 0 w 15"/>
                  <a:gd name="T3" fmla="*/ 8 h 17"/>
                  <a:gd name="T4" fmla="*/ 9 w 15"/>
                  <a:gd name="T5" fmla="*/ 17 h 17"/>
                  <a:gd name="T6" fmla="*/ 15 w 15"/>
                  <a:gd name="T7" fmla="*/ 15 h 17"/>
                  <a:gd name="T8" fmla="*/ 7 w 1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7" y="0"/>
                    </a:move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1" y="17"/>
                      <a:pt x="13" y="16"/>
                      <a:pt x="15" y="15"/>
                    </a:cubicBezTo>
                    <a:cubicBezTo>
                      <a:pt x="13" y="10"/>
                      <a:pt x="10" y="5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Oval 33"/>
              <p:cNvSpPr>
                <a:spLocks noChangeArrowheads="1"/>
              </p:cNvSpPr>
              <p:nvPr/>
            </p:nvSpPr>
            <p:spPr bwMode="auto">
              <a:xfrm>
                <a:off x="3083390" y="608161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Oval 34"/>
              <p:cNvSpPr>
                <a:spLocks noChangeArrowheads="1"/>
              </p:cNvSpPr>
              <p:nvPr/>
            </p:nvSpPr>
            <p:spPr bwMode="auto">
              <a:xfrm>
                <a:off x="3270945" y="608161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Freeform 35"/>
              <p:cNvSpPr/>
              <p:nvPr/>
            </p:nvSpPr>
            <p:spPr bwMode="auto">
              <a:xfrm>
                <a:off x="3634333" y="542516"/>
                <a:ext cx="56267" cy="56267"/>
              </a:xfrm>
              <a:custGeom>
                <a:avLst/>
                <a:gdLst>
                  <a:gd name="T0" fmla="*/ 9 w 18"/>
                  <a:gd name="T1" fmla="*/ 0 h 18"/>
                  <a:gd name="T2" fmla="*/ 0 w 18"/>
                  <a:gd name="T3" fmla="*/ 9 h 18"/>
                  <a:gd name="T4" fmla="*/ 6 w 18"/>
                  <a:gd name="T5" fmla="*/ 18 h 18"/>
                  <a:gd name="T6" fmla="*/ 18 w 18"/>
                  <a:gd name="T7" fmla="*/ 8 h 18"/>
                  <a:gd name="T8" fmla="*/ 9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6" y="18"/>
                    </a:cubicBezTo>
                    <a:cubicBezTo>
                      <a:pt x="11" y="15"/>
                      <a:pt x="14" y="12"/>
                      <a:pt x="18" y="8"/>
                    </a:cubicBezTo>
                    <a:cubicBezTo>
                      <a:pt x="17" y="4"/>
                      <a:pt x="14" y="0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Oval 36"/>
              <p:cNvSpPr>
                <a:spLocks noChangeArrowheads="1"/>
              </p:cNvSpPr>
              <p:nvPr/>
            </p:nvSpPr>
            <p:spPr bwMode="auto">
              <a:xfrm>
                <a:off x="3374100" y="529622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Freeform 37"/>
              <p:cNvSpPr/>
              <p:nvPr/>
            </p:nvSpPr>
            <p:spPr bwMode="auto">
              <a:xfrm>
                <a:off x="3568689" y="615194"/>
                <a:ext cx="46889" cy="41028"/>
              </a:xfrm>
              <a:custGeom>
                <a:avLst/>
                <a:gdLst>
                  <a:gd name="T0" fmla="*/ 8 w 15"/>
                  <a:gd name="T1" fmla="*/ 0 h 13"/>
                  <a:gd name="T2" fmla="*/ 0 w 15"/>
                  <a:gd name="T3" fmla="*/ 8 h 13"/>
                  <a:gd name="T4" fmla="*/ 2 w 15"/>
                  <a:gd name="T5" fmla="*/ 13 h 13"/>
                  <a:gd name="T6" fmla="*/ 15 w 15"/>
                  <a:gd name="T7" fmla="*/ 4 h 13"/>
                  <a:gd name="T8" fmla="*/ 8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6" y="10"/>
                      <a:pt x="11" y="7"/>
                      <a:pt x="15" y="4"/>
                    </a:cubicBezTo>
                    <a:cubicBezTo>
                      <a:pt x="13" y="1"/>
                      <a:pt x="11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Oval 38"/>
              <p:cNvSpPr>
                <a:spLocks noChangeArrowheads="1"/>
              </p:cNvSpPr>
              <p:nvPr/>
            </p:nvSpPr>
            <p:spPr bwMode="auto">
              <a:xfrm>
                <a:off x="3544072" y="501489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Freeform 39"/>
              <p:cNvSpPr/>
              <p:nvPr/>
            </p:nvSpPr>
            <p:spPr bwMode="auto">
              <a:xfrm>
                <a:off x="3703494" y="315106"/>
                <a:ext cx="37511" cy="53922"/>
              </a:xfrm>
              <a:custGeom>
                <a:avLst/>
                <a:gdLst>
                  <a:gd name="T0" fmla="*/ 7 w 12"/>
                  <a:gd name="T1" fmla="*/ 0 h 17"/>
                  <a:gd name="T2" fmla="*/ 0 w 12"/>
                  <a:gd name="T3" fmla="*/ 8 h 17"/>
                  <a:gd name="T4" fmla="*/ 9 w 12"/>
                  <a:gd name="T5" fmla="*/ 17 h 17"/>
                  <a:gd name="T6" fmla="*/ 12 w 12"/>
                  <a:gd name="T7" fmla="*/ 17 h 17"/>
                  <a:gd name="T8" fmla="*/ 7 w 1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7" y="0"/>
                    </a:move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1" y="11"/>
                      <a:pt x="9" y="5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Freeform 40"/>
              <p:cNvSpPr/>
              <p:nvPr/>
            </p:nvSpPr>
            <p:spPr bwMode="auto">
              <a:xfrm>
                <a:off x="2686007" y="139273"/>
                <a:ext cx="1076098" cy="885026"/>
              </a:xfrm>
              <a:custGeom>
                <a:avLst/>
                <a:gdLst>
                  <a:gd name="T0" fmla="*/ 193 w 344"/>
                  <a:gd name="T1" fmla="*/ 103 h 281"/>
                  <a:gd name="T2" fmla="*/ 237 w 344"/>
                  <a:gd name="T3" fmla="*/ 14 h 281"/>
                  <a:gd name="T4" fmla="*/ 321 w 344"/>
                  <a:gd name="T5" fmla="*/ 40 h 281"/>
                  <a:gd name="T6" fmla="*/ 326 w 344"/>
                  <a:gd name="T7" fmla="*/ 94 h 281"/>
                  <a:gd name="T8" fmla="*/ 279 w 344"/>
                  <a:gd name="T9" fmla="*/ 146 h 281"/>
                  <a:gd name="T10" fmla="*/ 260 w 344"/>
                  <a:gd name="T11" fmla="*/ 280 h 281"/>
                  <a:gd name="T12" fmla="*/ 266 w 344"/>
                  <a:gd name="T13" fmla="*/ 278 h 281"/>
                  <a:gd name="T14" fmla="*/ 175 w 344"/>
                  <a:gd name="T15" fmla="*/ 233 h 281"/>
                  <a:gd name="T16" fmla="*/ 59 w 344"/>
                  <a:gd name="T17" fmla="*/ 197 h 281"/>
                  <a:gd name="T18" fmla="*/ 48 w 344"/>
                  <a:gd name="T19" fmla="*/ 80 h 281"/>
                  <a:gd name="T20" fmla="*/ 185 w 344"/>
                  <a:gd name="T21" fmla="*/ 136 h 281"/>
                  <a:gd name="T22" fmla="*/ 191 w 344"/>
                  <a:gd name="T23" fmla="*/ 134 h 281"/>
                  <a:gd name="T24" fmla="*/ 86 w 344"/>
                  <a:gd name="T25" fmla="*/ 65 h 281"/>
                  <a:gd name="T26" fmla="*/ 13 w 344"/>
                  <a:gd name="T27" fmla="*/ 149 h 281"/>
                  <a:gd name="T28" fmla="*/ 117 w 344"/>
                  <a:gd name="T29" fmla="*/ 226 h 281"/>
                  <a:gd name="T30" fmla="*/ 190 w 344"/>
                  <a:gd name="T31" fmla="*/ 239 h 281"/>
                  <a:gd name="T32" fmla="*/ 261 w 344"/>
                  <a:gd name="T33" fmla="*/ 280 h 281"/>
                  <a:gd name="T34" fmla="*/ 266 w 344"/>
                  <a:gd name="T35" fmla="*/ 278 h 281"/>
                  <a:gd name="T36" fmla="*/ 258 w 344"/>
                  <a:gd name="T37" fmla="*/ 174 h 281"/>
                  <a:gd name="T38" fmla="*/ 319 w 344"/>
                  <a:gd name="T39" fmla="*/ 119 h 281"/>
                  <a:gd name="T40" fmla="*/ 307 w 344"/>
                  <a:gd name="T41" fmla="*/ 16 h 281"/>
                  <a:gd name="T42" fmla="*/ 228 w 344"/>
                  <a:gd name="T43" fmla="*/ 15 h 281"/>
                  <a:gd name="T44" fmla="*/ 187 w 344"/>
                  <a:gd name="T45" fmla="*/ 104 h 281"/>
                  <a:gd name="T46" fmla="*/ 193 w 344"/>
                  <a:gd name="T47" fmla="*/ 103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4" h="281">
                    <a:moveTo>
                      <a:pt x="193" y="103"/>
                    </a:moveTo>
                    <a:cubicBezTo>
                      <a:pt x="187" y="65"/>
                      <a:pt x="201" y="30"/>
                      <a:pt x="237" y="14"/>
                    </a:cubicBezTo>
                    <a:cubicBezTo>
                      <a:pt x="267" y="1"/>
                      <a:pt x="305" y="10"/>
                      <a:pt x="321" y="40"/>
                    </a:cubicBezTo>
                    <a:cubicBezTo>
                      <a:pt x="329" y="56"/>
                      <a:pt x="329" y="77"/>
                      <a:pt x="326" y="94"/>
                    </a:cubicBezTo>
                    <a:cubicBezTo>
                      <a:pt x="321" y="120"/>
                      <a:pt x="298" y="132"/>
                      <a:pt x="279" y="146"/>
                    </a:cubicBezTo>
                    <a:cubicBezTo>
                      <a:pt x="232" y="182"/>
                      <a:pt x="236" y="232"/>
                      <a:pt x="260" y="280"/>
                    </a:cubicBezTo>
                    <a:cubicBezTo>
                      <a:pt x="262" y="279"/>
                      <a:pt x="264" y="278"/>
                      <a:pt x="266" y="278"/>
                    </a:cubicBezTo>
                    <a:cubicBezTo>
                      <a:pt x="241" y="247"/>
                      <a:pt x="214" y="238"/>
                      <a:pt x="175" y="233"/>
                    </a:cubicBezTo>
                    <a:cubicBezTo>
                      <a:pt x="135" y="228"/>
                      <a:pt x="94" y="219"/>
                      <a:pt x="59" y="197"/>
                    </a:cubicBezTo>
                    <a:cubicBezTo>
                      <a:pt x="15" y="170"/>
                      <a:pt x="0" y="111"/>
                      <a:pt x="48" y="80"/>
                    </a:cubicBezTo>
                    <a:cubicBezTo>
                      <a:pt x="103" y="44"/>
                      <a:pt x="164" y="82"/>
                      <a:pt x="185" y="136"/>
                    </a:cubicBezTo>
                    <a:cubicBezTo>
                      <a:pt x="186" y="137"/>
                      <a:pt x="192" y="136"/>
                      <a:pt x="191" y="134"/>
                    </a:cubicBezTo>
                    <a:cubicBezTo>
                      <a:pt x="173" y="88"/>
                      <a:pt x="136" y="61"/>
                      <a:pt x="86" y="65"/>
                    </a:cubicBezTo>
                    <a:cubicBezTo>
                      <a:pt x="42" y="68"/>
                      <a:pt x="3" y="103"/>
                      <a:pt x="13" y="149"/>
                    </a:cubicBezTo>
                    <a:cubicBezTo>
                      <a:pt x="23" y="195"/>
                      <a:pt x="78" y="215"/>
                      <a:pt x="117" y="226"/>
                    </a:cubicBezTo>
                    <a:cubicBezTo>
                      <a:pt x="141" y="233"/>
                      <a:pt x="166" y="235"/>
                      <a:pt x="190" y="239"/>
                    </a:cubicBezTo>
                    <a:cubicBezTo>
                      <a:pt x="220" y="243"/>
                      <a:pt x="242" y="257"/>
                      <a:pt x="261" y="280"/>
                    </a:cubicBezTo>
                    <a:cubicBezTo>
                      <a:pt x="262" y="281"/>
                      <a:pt x="267" y="280"/>
                      <a:pt x="266" y="278"/>
                    </a:cubicBezTo>
                    <a:cubicBezTo>
                      <a:pt x="249" y="245"/>
                      <a:pt x="238" y="209"/>
                      <a:pt x="258" y="174"/>
                    </a:cubicBezTo>
                    <a:cubicBezTo>
                      <a:pt x="272" y="150"/>
                      <a:pt x="300" y="139"/>
                      <a:pt x="319" y="119"/>
                    </a:cubicBezTo>
                    <a:cubicBezTo>
                      <a:pt x="344" y="91"/>
                      <a:pt x="337" y="37"/>
                      <a:pt x="307" y="16"/>
                    </a:cubicBezTo>
                    <a:cubicBezTo>
                      <a:pt x="284" y="0"/>
                      <a:pt x="252" y="3"/>
                      <a:pt x="228" y="15"/>
                    </a:cubicBezTo>
                    <a:cubicBezTo>
                      <a:pt x="195" y="33"/>
                      <a:pt x="181" y="67"/>
                      <a:pt x="187" y="104"/>
                    </a:cubicBezTo>
                    <a:cubicBezTo>
                      <a:pt x="188" y="106"/>
                      <a:pt x="193" y="105"/>
                      <a:pt x="193" y="10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Freeform 56"/>
              <p:cNvSpPr/>
              <p:nvPr/>
            </p:nvSpPr>
            <p:spPr bwMode="auto">
              <a:xfrm>
                <a:off x="3859399" y="1203649"/>
                <a:ext cx="46889" cy="35167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1 h 11"/>
                  <a:gd name="T4" fmla="*/ 15 w 15"/>
                  <a:gd name="T5" fmla="*/ 11 h 11"/>
                  <a:gd name="T6" fmla="*/ 15 w 15"/>
                  <a:gd name="T7" fmla="*/ 9 h 11"/>
                  <a:gd name="T8" fmla="*/ 0 w 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5"/>
                      <a:pt x="10" y="8"/>
                      <a:pt x="15" y="11"/>
                    </a:cubicBezTo>
                    <a:cubicBezTo>
                      <a:pt x="15" y="10"/>
                      <a:pt x="15" y="10"/>
                      <a:pt x="15" y="9"/>
                    </a:cubicBezTo>
                    <a:cubicBezTo>
                      <a:pt x="10" y="6"/>
                      <a:pt x="5" y="3"/>
                      <a:pt x="0" y="0"/>
                    </a:cubicBezTo>
                  </a:path>
                </a:pathLst>
              </a:custGeom>
              <a:solidFill>
                <a:srgbClr val="EBE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Freeform 67"/>
              <p:cNvSpPr/>
              <p:nvPr/>
            </p:nvSpPr>
            <p:spPr bwMode="auto">
              <a:xfrm>
                <a:off x="3887533" y="847294"/>
                <a:ext cx="106672" cy="76194"/>
              </a:xfrm>
              <a:custGeom>
                <a:avLst/>
                <a:gdLst>
                  <a:gd name="T0" fmla="*/ 19 w 34"/>
                  <a:gd name="T1" fmla="*/ 0 h 24"/>
                  <a:gd name="T2" fmla="*/ 4 w 34"/>
                  <a:gd name="T3" fmla="*/ 6 h 24"/>
                  <a:gd name="T4" fmla="*/ 8 w 34"/>
                  <a:gd name="T5" fmla="*/ 22 h 24"/>
                  <a:gd name="T6" fmla="*/ 16 w 34"/>
                  <a:gd name="T7" fmla="*/ 24 h 24"/>
                  <a:gd name="T8" fmla="*/ 29 w 34"/>
                  <a:gd name="T9" fmla="*/ 9 h 24"/>
                  <a:gd name="T10" fmla="*/ 19 w 3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19" y="0"/>
                    </a:moveTo>
                    <a:cubicBezTo>
                      <a:pt x="14" y="2"/>
                      <a:pt x="9" y="4"/>
                      <a:pt x="4" y="6"/>
                    </a:cubicBezTo>
                    <a:cubicBezTo>
                      <a:pt x="2" y="9"/>
                      <a:pt x="0" y="18"/>
                      <a:pt x="8" y="22"/>
                    </a:cubicBezTo>
                    <a:cubicBezTo>
                      <a:pt x="10" y="24"/>
                      <a:pt x="13" y="24"/>
                      <a:pt x="16" y="24"/>
                    </a:cubicBezTo>
                    <a:cubicBezTo>
                      <a:pt x="25" y="24"/>
                      <a:pt x="34" y="17"/>
                      <a:pt x="29" y="9"/>
                    </a:cubicBezTo>
                    <a:cubicBezTo>
                      <a:pt x="27" y="5"/>
                      <a:pt x="23" y="2"/>
                      <a:pt x="19" y="0"/>
                    </a:cubicBezTo>
                  </a:path>
                </a:pathLst>
              </a:custGeom>
              <a:solidFill>
                <a:srgbClr val="FAF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Freeform 68"/>
              <p:cNvSpPr/>
              <p:nvPr/>
            </p:nvSpPr>
            <p:spPr bwMode="auto">
              <a:xfrm>
                <a:off x="3900427" y="1011405"/>
                <a:ext cx="106672" cy="82055"/>
              </a:xfrm>
              <a:custGeom>
                <a:avLst/>
                <a:gdLst>
                  <a:gd name="T0" fmla="*/ 20 w 34"/>
                  <a:gd name="T1" fmla="*/ 0 h 26"/>
                  <a:gd name="T2" fmla="*/ 15 w 34"/>
                  <a:gd name="T3" fmla="*/ 2 h 26"/>
                  <a:gd name="T4" fmla="*/ 8 w 34"/>
                  <a:gd name="T5" fmla="*/ 18 h 26"/>
                  <a:gd name="T6" fmla="*/ 22 w 34"/>
                  <a:gd name="T7" fmla="*/ 26 h 26"/>
                  <a:gd name="T8" fmla="*/ 33 w 34"/>
                  <a:gd name="T9" fmla="*/ 18 h 26"/>
                  <a:gd name="T10" fmla="*/ 20 w 34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6">
                    <a:moveTo>
                      <a:pt x="20" y="0"/>
                    </a:moveTo>
                    <a:cubicBezTo>
                      <a:pt x="19" y="0"/>
                      <a:pt x="17" y="1"/>
                      <a:pt x="15" y="2"/>
                    </a:cubicBezTo>
                    <a:cubicBezTo>
                      <a:pt x="15" y="2"/>
                      <a:pt x="0" y="4"/>
                      <a:pt x="8" y="18"/>
                    </a:cubicBezTo>
                    <a:cubicBezTo>
                      <a:pt x="11" y="24"/>
                      <a:pt x="17" y="26"/>
                      <a:pt x="22" y="26"/>
                    </a:cubicBezTo>
                    <a:cubicBezTo>
                      <a:pt x="27" y="26"/>
                      <a:pt x="32" y="23"/>
                      <a:pt x="33" y="18"/>
                    </a:cubicBezTo>
                    <a:cubicBezTo>
                      <a:pt x="34" y="11"/>
                      <a:pt x="28" y="0"/>
                      <a:pt x="20" y="0"/>
                    </a:cubicBezTo>
                  </a:path>
                </a:pathLst>
              </a:custGeom>
              <a:solidFill>
                <a:srgbClr val="FAF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Rectangle: Rounded Corners 3"/>
            <p:cNvSpPr/>
            <p:nvPr/>
          </p:nvSpPr>
          <p:spPr>
            <a:xfrm>
              <a:off x="4076734" y="478310"/>
              <a:ext cx="3683106" cy="90810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Số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15" name="Google Shape;4392;p6">
            <a:extLst>
              <a:ext uri="{FF2B5EF4-FFF2-40B4-BE49-F238E27FC236}">
                <a16:creationId xmlns:a16="http://schemas.microsoft.com/office/drawing/2014/main" id="{7399E54D-B67E-4C64-A954-D06264BFD9FF}"/>
              </a:ext>
            </a:extLst>
          </p:cNvPr>
          <p:cNvGrpSpPr/>
          <p:nvPr/>
        </p:nvGrpSpPr>
        <p:grpSpPr>
          <a:xfrm>
            <a:off x="525841" y="1244466"/>
            <a:ext cx="4855784" cy="2954317"/>
            <a:chOff x="2309053" y="2609408"/>
            <a:chExt cx="3856863" cy="2954317"/>
          </a:xfrm>
        </p:grpSpPr>
        <p:sp>
          <p:nvSpPr>
            <p:cNvPr id="116" name="Google Shape;4393;p6">
              <a:extLst>
                <a:ext uri="{FF2B5EF4-FFF2-40B4-BE49-F238E27FC236}">
                  <a16:creationId xmlns:a16="http://schemas.microsoft.com/office/drawing/2014/main" id="{BEBF5BA8-5600-4E64-A3AC-B4B6DAE2551E}"/>
                </a:ext>
              </a:extLst>
            </p:cNvPr>
            <p:cNvSpPr txBox="1"/>
            <p:nvPr/>
          </p:nvSpPr>
          <p:spPr>
            <a:xfrm>
              <a:off x="2414971" y="2609408"/>
              <a:ext cx="2343757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1 c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m²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=            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m²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        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9" name="Google Shape;4394;p6">
              <a:extLst>
                <a:ext uri="{FF2B5EF4-FFF2-40B4-BE49-F238E27FC236}">
                  <a16:creationId xmlns:a16="http://schemas.microsoft.com/office/drawing/2014/main" id="{CD481D58-C91D-4D2C-AD32-0F9D7D906806}"/>
                </a:ext>
              </a:extLst>
            </p:cNvPr>
            <p:cNvSpPr/>
            <p:nvPr/>
          </p:nvSpPr>
          <p:spPr>
            <a:xfrm>
              <a:off x="3385121" y="2848606"/>
              <a:ext cx="677575" cy="586885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100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6" name="Google Shape;4393;p6">
              <a:extLst>
                <a:ext uri="{FF2B5EF4-FFF2-40B4-BE49-F238E27FC236}">
                  <a16:creationId xmlns:a16="http://schemas.microsoft.com/office/drawing/2014/main" id="{2E000689-92AA-2AB7-0799-F538DE53ACB2}"/>
                </a:ext>
              </a:extLst>
            </p:cNvPr>
            <p:cNvSpPr txBox="1"/>
            <p:nvPr/>
          </p:nvSpPr>
          <p:spPr>
            <a:xfrm>
              <a:off x="2316619" y="3609533"/>
              <a:ext cx="2343757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2 c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m²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=           mm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²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        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Google Shape;4394;p6">
              <a:extLst>
                <a:ext uri="{FF2B5EF4-FFF2-40B4-BE49-F238E27FC236}">
                  <a16:creationId xmlns:a16="http://schemas.microsoft.com/office/drawing/2014/main" id="{E8AC509E-003A-B8EB-6CD3-24F92EC267DA}"/>
                </a:ext>
              </a:extLst>
            </p:cNvPr>
            <p:cNvSpPr/>
            <p:nvPr/>
          </p:nvSpPr>
          <p:spPr>
            <a:xfrm>
              <a:off x="3286769" y="3848731"/>
              <a:ext cx="647313" cy="586885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200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9" name="Google Shape;4393;p6">
              <a:extLst>
                <a:ext uri="{FF2B5EF4-FFF2-40B4-BE49-F238E27FC236}">
                  <a16:creationId xmlns:a16="http://schemas.microsoft.com/office/drawing/2014/main" id="{636FCAD3-D8F3-7E23-1164-A9D304FF661F}"/>
                </a:ext>
              </a:extLst>
            </p:cNvPr>
            <p:cNvSpPr txBox="1"/>
            <p:nvPr/>
          </p:nvSpPr>
          <p:spPr>
            <a:xfrm>
              <a:off x="2309053" y="4609658"/>
              <a:ext cx="3856863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200 </a:t>
              </a:r>
              <a:r>
                <a:rPr lang="en-US" sz="2800" b="1" kern="0" dirty="0"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m²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=           cm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²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        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Google Shape;4394;p6">
              <a:extLst>
                <a:ext uri="{FF2B5EF4-FFF2-40B4-BE49-F238E27FC236}">
                  <a16:creationId xmlns:a16="http://schemas.microsoft.com/office/drawing/2014/main" id="{BB1E47AB-B0DB-8578-9625-1A7B3134D18B}"/>
                </a:ext>
              </a:extLst>
            </p:cNvPr>
            <p:cNvSpPr/>
            <p:nvPr/>
          </p:nvSpPr>
          <p:spPr>
            <a:xfrm>
              <a:off x="3702874" y="4858381"/>
              <a:ext cx="566862" cy="586885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2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90C9B66-CDE5-4A4F-A2C0-D9E7C5B812F0}"/>
              </a:ext>
            </a:extLst>
          </p:cNvPr>
          <p:cNvSpPr txBox="1"/>
          <p:nvPr/>
        </p:nvSpPr>
        <p:spPr>
          <a:xfrm>
            <a:off x="123216" y="1555661"/>
            <a:ext cx="6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a)</a:t>
            </a:r>
          </a:p>
        </p:txBody>
      </p:sp>
      <p:grpSp>
        <p:nvGrpSpPr>
          <p:cNvPr id="11" name="Google Shape;4392;p6">
            <a:extLst>
              <a:ext uri="{FF2B5EF4-FFF2-40B4-BE49-F238E27FC236}">
                <a16:creationId xmlns:a16="http://schemas.microsoft.com/office/drawing/2014/main" id="{A486D720-10BD-2B10-3385-2D24E484B6AC}"/>
              </a:ext>
            </a:extLst>
          </p:cNvPr>
          <p:cNvGrpSpPr/>
          <p:nvPr/>
        </p:nvGrpSpPr>
        <p:grpSpPr>
          <a:xfrm>
            <a:off x="5667374" y="1320666"/>
            <a:ext cx="5924550" cy="2830492"/>
            <a:chOff x="1740075" y="2609408"/>
            <a:chExt cx="4705765" cy="2830492"/>
          </a:xfrm>
        </p:grpSpPr>
        <p:sp>
          <p:nvSpPr>
            <p:cNvPr id="12" name="Google Shape;4393;p6">
              <a:extLst>
                <a:ext uri="{FF2B5EF4-FFF2-40B4-BE49-F238E27FC236}">
                  <a16:creationId xmlns:a16="http://schemas.microsoft.com/office/drawing/2014/main" id="{A61D93D1-EF86-4C8F-B08E-7FE22F32D126}"/>
                </a:ext>
              </a:extLst>
            </p:cNvPr>
            <p:cNvSpPr txBox="1"/>
            <p:nvPr/>
          </p:nvSpPr>
          <p:spPr>
            <a:xfrm>
              <a:off x="1815731" y="2609408"/>
              <a:ext cx="4630109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1 c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m² 30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m²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=            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m²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        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" name="Google Shape;4394;p6">
              <a:extLst>
                <a:ext uri="{FF2B5EF4-FFF2-40B4-BE49-F238E27FC236}">
                  <a16:creationId xmlns:a16="http://schemas.microsoft.com/office/drawing/2014/main" id="{9C077139-36E7-1907-17A5-46082D8344C0}"/>
                </a:ext>
              </a:extLst>
            </p:cNvPr>
            <p:cNvSpPr/>
            <p:nvPr/>
          </p:nvSpPr>
          <p:spPr>
            <a:xfrm>
              <a:off x="3846619" y="2848606"/>
              <a:ext cx="632182" cy="586885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130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14" name="Google Shape;4393;p6">
              <a:extLst>
                <a:ext uri="{FF2B5EF4-FFF2-40B4-BE49-F238E27FC236}">
                  <a16:creationId xmlns:a16="http://schemas.microsoft.com/office/drawing/2014/main" id="{0EF89554-3A25-08A9-A448-69F67706BADF}"/>
                </a:ext>
              </a:extLst>
            </p:cNvPr>
            <p:cNvSpPr txBox="1"/>
            <p:nvPr/>
          </p:nvSpPr>
          <p:spPr>
            <a:xfrm>
              <a:off x="1740075" y="3609533"/>
              <a:ext cx="3737377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8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c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m² 5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m² =        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m² 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Google Shape;4394;p6">
              <a:extLst>
                <a:ext uri="{FF2B5EF4-FFF2-40B4-BE49-F238E27FC236}">
                  <a16:creationId xmlns:a16="http://schemas.microsoft.com/office/drawing/2014/main" id="{22617C3B-CC23-2109-275D-7DABB953685B}"/>
                </a:ext>
              </a:extLst>
            </p:cNvPr>
            <p:cNvSpPr/>
            <p:nvPr/>
          </p:nvSpPr>
          <p:spPr>
            <a:xfrm>
              <a:off x="3604522" y="3858256"/>
              <a:ext cx="662444" cy="586885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805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19" name="Google Shape;4393;p6">
              <a:extLst>
                <a:ext uri="{FF2B5EF4-FFF2-40B4-BE49-F238E27FC236}">
                  <a16:creationId xmlns:a16="http://schemas.microsoft.com/office/drawing/2014/main" id="{F868ABC3-0492-7852-CFBF-9316015EDA2C}"/>
                </a:ext>
              </a:extLst>
            </p:cNvPr>
            <p:cNvSpPr txBox="1"/>
            <p:nvPr/>
          </p:nvSpPr>
          <p:spPr>
            <a:xfrm>
              <a:off x="1777903" y="4485833"/>
              <a:ext cx="3737377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7 c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m² 14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m² =        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m² 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Google Shape;4394;p6">
              <a:extLst>
                <a:ext uri="{FF2B5EF4-FFF2-40B4-BE49-F238E27FC236}">
                  <a16:creationId xmlns:a16="http://schemas.microsoft.com/office/drawing/2014/main" id="{537E4D77-7364-79BD-9777-A0C568B28F3F}"/>
                </a:ext>
              </a:extLst>
            </p:cNvPr>
            <p:cNvSpPr/>
            <p:nvPr/>
          </p:nvSpPr>
          <p:spPr>
            <a:xfrm>
              <a:off x="3778529" y="4686931"/>
              <a:ext cx="647313" cy="586885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714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5291F70-082F-A7CE-73BB-726420954630}"/>
              </a:ext>
            </a:extLst>
          </p:cNvPr>
          <p:cNvSpPr txBox="1"/>
          <p:nvPr/>
        </p:nvSpPr>
        <p:spPr>
          <a:xfrm>
            <a:off x="5285766" y="1631861"/>
            <a:ext cx="6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b)</a:t>
            </a:r>
          </a:p>
        </p:txBody>
      </p:sp>
      <p:pic>
        <p:nvPicPr>
          <p:cNvPr id="22" name="Picture 21" descr="A red wrapped candy on a black background&#10;&#10;Description automatically generated">
            <a:extLst>
              <a:ext uri="{FF2B5EF4-FFF2-40B4-BE49-F238E27FC236}">
                <a16:creationId xmlns:a16="http://schemas.microsoft.com/office/drawing/2014/main" id="{EA29E0F0-0F44-4F19-D92A-A511016DC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4875"/>
            <a:ext cx="1619250" cy="1619250"/>
          </a:xfrm>
          <a:prstGeom prst="rect">
            <a:avLst/>
          </a:prstGeom>
        </p:spPr>
      </p:pic>
      <p:pic>
        <p:nvPicPr>
          <p:cNvPr id="23" name="Picture 22" descr="A red wrapped candy on a black background&#10;&#10;Description automatically generated">
            <a:extLst>
              <a:ext uri="{FF2B5EF4-FFF2-40B4-BE49-F238E27FC236}">
                <a16:creationId xmlns:a16="http://schemas.microsoft.com/office/drawing/2014/main" id="{94318F83-75E4-9CF8-71D9-8121E4EEA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981075"/>
            <a:ext cx="1619250" cy="1619250"/>
          </a:xfrm>
          <a:prstGeom prst="rect">
            <a:avLst/>
          </a:prstGeom>
        </p:spPr>
      </p:pic>
      <p:pic>
        <p:nvPicPr>
          <p:cNvPr id="25" name="Picture 24" descr="A cartoon lollipop on a stick&#10;&#10;Description automatically generated">
            <a:extLst>
              <a:ext uri="{FF2B5EF4-FFF2-40B4-BE49-F238E27FC236}">
                <a16:creationId xmlns:a16="http://schemas.microsoft.com/office/drawing/2014/main" id="{C712EC20-E49B-68CC-5B2F-BD8EE6489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665">
            <a:off x="1436403" y="2405878"/>
            <a:ext cx="1094773" cy="1511594"/>
          </a:xfrm>
          <a:prstGeom prst="rect">
            <a:avLst/>
          </a:prstGeom>
        </p:spPr>
      </p:pic>
      <p:pic>
        <p:nvPicPr>
          <p:cNvPr id="26" name="Picture 25" descr="A cartoon lollipop on a stick&#10;&#10;Description automatically generated">
            <a:extLst>
              <a:ext uri="{FF2B5EF4-FFF2-40B4-BE49-F238E27FC236}">
                <a16:creationId xmlns:a16="http://schemas.microsoft.com/office/drawing/2014/main" id="{685B7CF2-C2C8-27D7-CA8F-70262D1A8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665">
            <a:off x="7675277" y="2501128"/>
            <a:ext cx="1094773" cy="1511594"/>
          </a:xfrm>
          <a:prstGeom prst="rect">
            <a:avLst/>
          </a:prstGeom>
        </p:spPr>
      </p:pic>
      <p:pic>
        <p:nvPicPr>
          <p:cNvPr id="28" name="Picture 27" descr="A green and yellow striped lollipop&#10;&#10;Description automatically generated">
            <a:extLst>
              <a:ext uri="{FF2B5EF4-FFF2-40B4-BE49-F238E27FC236}">
                <a16:creationId xmlns:a16="http://schemas.microsoft.com/office/drawing/2014/main" id="{77497571-3869-9361-0B8A-32803B0B85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57550"/>
            <a:ext cx="952500" cy="952500"/>
          </a:xfrm>
          <a:prstGeom prst="rect">
            <a:avLst/>
          </a:prstGeom>
        </p:spPr>
      </p:pic>
      <p:pic>
        <p:nvPicPr>
          <p:cNvPr id="29" name="Picture 28" descr="A green and yellow striped lollipop&#10;&#10;Description automatically generated">
            <a:extLst>
              <a:ext uri="{FF2B5EF4-FFF2-40B4-BE49-F238E27FC236}">
                <a16:creationId xmlns:a16="http://schemas.microsoft.com/office/drawing/2014/main" id="{E313AEF8-D0CF-45D7-D898-B62CB17E4E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62300"/>
            <a:ext cx="952500" cy="9525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3"/>
          <p:cNvSpPr>
            <a:spLocks noChangeAspect="1" noChangeArrowheads="1" noTextEdit="1"/>
          </p:cNvSpPr>
          <p:nvPr/>
        </p:nvSpPr>
        <p:spPr bwMode="auto">
          <a:xfrm>
            <a:off x="2659510" y="368340"/>
            <a:ext cx="5314846" cy="123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5196" y="15544"/>
            <a:ext cx="7113387" cy="1155810"/>
            <a:chOff x="2944956" y="341747"/>
            <a:chExt cx="5535799" cy="1155810"/>
          </a:xfrm>
        </p:grpSpPr>
        <p:grpSp>
          <p:nvGrpSpPr>
            <p:cNvPr id="2" name="Group 1"/>
            <p:cNvGrpSpPr/>
            <p:nvPr/>
          </p:nvGrpSpPr>
          <p:grpSpPr>
            <a:xfrm>
              <a:off x="7916917" y="640891"/>
              <a:ext cx="563838" cy="608382"/>
              <a:chOff x="7437015" y="570650"/>
              <a:chExt cx="563838" cy="608382"/>
            </a:xfrm>
          </p:grpSpPr>
          <p:sp>
            <p:nvSpPr>
              <p:cNvPr id="82" name="Oval 42"/>
              <p:cNvSpPr>
                <a:spLocks noChangeArrowheads="1"/>
              </p:cNvSpPr>
              <p:nvPr/>
            </p:nvSpPr>
            <p:spPr bwMode="auto">
              <a:xfrm>
                <a:off x="7612848" y="1024299"/>
                <a:ext cx="43372" cy="44544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Freeform 43"/>
              <p:cNvSpPr/>
              <p:nvPr/>
            </p:nvSpPr>
            <p:spPr bwMode="auto">
              <a:xfrm>
                <a:off x="7822675" y="968032"/>
                <a:ext cx="30478" cy="37511"/>
              </a:xfrm>
              <a:custGeom>
                <a:avLst/>
                <a:gdLst>
                  <a:gd name="T0" fmla="*/ 9 w 10"/>
                  <a:gd name="T1" fmla="*/ 0 h 12"/>
                  <a:gd name="T2" fmla="*/ 0 w 10"/>
                  <a:gd name="T3" fmla="*/ 9 h 12"/>
                  <a:gd name="T4" fmla="*/ 0 w 10"/>
                  <a:gd name="T5" fmla="*/ 12 h 12"/>
                  <a:gd name="T6" fmla="*/ 10 w 10"/>
                  <a:gd name="T7" fmla="*/ 0 h 12"/>
                  <a:gd name="T8" fmla="*/ 9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3" y="7"/>
                      <a:pt x="6" y="4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>
                <a:off x="7556581" y="942244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Freeform 45"/>
              <p:cNvSpPr/>
              <p:nvPr/>
            </p:nvSpPr>
            <p:spPr bwMode="auto">
              <a:xfrm>
                <a:off x="7734759" y="1058293"/>
                <a:ext cx="46889" cy="50405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8 w 15"/>
                  <a:gd name="T5" fmla="*/ 16 h 16"/>
                  <a:gd name="T6" fmla="*/ 9 w 15"/>
                  <a:gd name="T7" fmla="*/ 16 h 16"/>
                  <a:gd name="T8" fmla="*/ 15 w 15"/>
                  <a:gd name="T9" fmla="*/ 4 h 16"/>
                  <a:gd name="T10" fmla="*/ 8 w 1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8" y="16"/>
                    </a:cubicBezTo>
                    <a:cubicBezTo>
                      <a:pt x="8" y="16"/>
                      <a:pt x="9" y="16"/>
                      <a:pt x="9" y="16"/>
                    </a:cubicBezTo>
                    <a:cubicBezTo>
                      <a:pt x="11" y="12"/>
                      <a:pt x="13" y="8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Oval 46"/>
              <p:cNvSpPr>
                <a:spLocks noChangeArrowheads="1"/>
              </p:cNvSpPr>
              <p:nvPr/>
            </p:nvSpPr>
            <p:spPr bwMode="auto">
              <a:xfrm>
                <a:off x="7680836" y="955138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Freeform 47"/>
              <p:cNvSpPr/>
              <p:nvPr/>
            </p:nvSpPr>
            <p:spPr bwMode="auto">
              <a:xfrm>
                <a:off x="7646842" y="1138004"/>
                <a:ext cx="46889" cy="41028"/>
              </a:xfrm>
              <a:custGeom>
                <a:avLst/>
                <a:gdLst>
                  <a:gd name="T0" fmla="*/ 7 w 15"/>
                  <a:gd name="T1" fmla="*/ 0 h 13"/>
                  <a:gd name="T2" fmla="*/ 0 w 15"/>
                  <a:gd name="T3" fmla="*/ 5 h 13"/>
                  <a:gd name="T4" fmla="*/ 1 w 15"/>
                  <a:gd name="T5" fmla="*/ 6 h 13"/>
                  <a:gd name="T6" fmla="*/ 13 w 15"/>
                  <a:gd name="T7" fmla="*/ 13 h 13"/>
                  <a:gd name="T8" fmla="*/ 15 w 15"/>
                  <a:gd name="T9" fmla="*/ 8 h 13"/>
                  <a:gd name="T10" fmla="*/ 7 w 15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7" y="0"/>
                    </a:moveTo>
                    <a:cubicBezTo>
                      <a:pt x="4" y="0"/>
                      <a:pt x="1" y="2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6" y="10"/>
                      <a:pt x="10" y="12"/>
                      <a:pt x="13" y="13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5" y="3"/>
                      <a:pt x="12" y="0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Freeform 48"/>
              <p:cNvSpPr/>
              <p:nvPr/>
            </p:nvSpPr>
            <p:spPr bwMode="auto">
              <a:xfrm>
                <a:off x="7628087" y="605816"/>
                <a:ext cx="41028" cy="39855"/>
              </a:xfrm>
              <a:custGeom>
                <a:avLst/>
                <a:gdLst>
                  <a:gd name="T0" fmla="*/ 3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10 h 13"/>
                  <a:gd name="T8" fmla="*/ 3 w 1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3" y="0"/>
                    </a:moveTo>
                    <a:cubicBezTo>
                      <a:pt x="1" y="1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" y="13"/>
                      <a:pt x="11" y="12"/>
                      <a:pt x="13" y="10"/>
                    </a:cubicBezTo>
                    <a:cubicBezTo>
                      <a:pt x="10" y="7"/>
                      <a:pt x="7" y="3"/>
                      <a:pt x="3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Freeform 49"/>
              <p:cNvSpPr/>
              <p:nvPr/>
            </p:nvSpPr>
            <p:spPr bwMode="auto">
              <a:xfrm>
                <a:off x="7437015" y="605816"/>
                <a:ext cx="50405" cy="56267"/>
              </a:xfrm>
              <a:custGeom>
                <a:avLst/>
                <a:gdLst>
                  <a:gd name="T0" fmla="*/ 8 w 16"/>
                  <a:gd name="T1" fmla="*/ 0 h 18"/>
                  <a:gd name="T2" fmla="*/ 1 w 16"/>
                  <a:gd name="T3" fmla="*/ 10 h 18"/>
                  <a:gd name="T4" fmla="*/ 0 w 16"/>
                  <a:gd name="T5" fmla="*/ 14 h 18"/>
                  <a:gd name="T6" fmla="*/ 7 w 16"/>
                  <a:gd name="T7" fmla="*/ 18 h 18"/>
                  <a:gd name="T8" fmla="*/ 16 w 16"/>
                  <a:gd name="T9" fmla="*/ 9 h 18"/>
                  <a:gd name="T10" fmla="*/ 8 w 1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cubicBezTo>
                      <a:pt x="5" y="3"/>
                      <a:pt x="3" y="6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1" y="16"/>
                      <a:pt x="4" y="18"/>
                      <a:pt x="7" y="18"/>
                    </a:cubicBezTo>
                    <a:cubicBezTo>
                      <a:pt x="12" y="18"/>
                      <a:pt x="16" y="14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Freeform 50"/>
              <p:cNvSpPr/>
              <p:nvPr/>
            </p:nvSpPr>
            <p:spPr bwMode="auto">
              <a:xfrm>
                <a:off x="7860186" y="602300"/>
                <a:ext cx="28133" cy="1289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4 h 4"/>
                  <a:gd name="T4" fmla="*/ 2 w 9"/>
                  <a:gd name="T5" fmla="*/ 4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5" y="4"/>
                      <a:pt x="7" y="2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Freeform 51"/>
              <p:cNvSpPr/>
              <p:nvPr/>
            </p:nvSpPr>
            <p:spPr bwMode="auto">
              <a:xfrm>
                <a:off x="7524931" y="570650"/>
                <a:ext cx="50405" cy="44544"/>
              </a:xfrm>
              <a:custGeom>
                <a:avLst/>
                <a:gdLst>
                  <a:gd name="T0" fmla="*/ 5 w 16"/>
                  <a:gd name="T1" fmla="*/ 0 h 14"/>
                  <a:gd name="T2" fmla="*/ 2 w 16"/>
                  <a:gd name="T3" fmla="*/ 0 h 14"/>
                  <a:gd name="T4" fmla="*/ 0 w 16"/>
                  <a:gd name="T5" fmla="*/ 6 h 14"/>
                  <a:gd name="T6" fmla="*/ 8 w 16"/>
                  <a:gd name="T7" fmla="*/ 14 h 14"/>
                  <a:gd name="T8" fmla="*/ 16 w 16"/>
                  <a:gd name="T9" fmla="*/ 6 h 14"/>
                  <a:gd name="T10" fmla="*/ 14 w 16"/>
                  <a:gd name="T11" fmla="*/ 1 h 14"/>
                  <a:gd name="T12" fmla="*/ 5 w 1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10"/>
                      <a:pt x="3" y="14"/>
                      <a:pt x="8" y="14"/>
                    </a:cubicBezTo>
                    <a:cubicBezTo>
                      <a:pt x="12" y="14"/>
                      <a:pt x="16" y="10"/>
                      <a:pt x="16" y="6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1" y="0"/>
                      <a:pt x="8" y="0"/>
                      <a:pt x="5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Freeform 52"/>
              <p:cNvSpPr/>
              <p:nvPr/>
            </p:nvSpPr>
            <p:spPr bwMode="auto">
              <a:xfrm>
                <a:off x="7965686" y="617539"/>
                <a:ext cx="35167" cy="31650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1 h 10"/>
                  <a:gd name="T4" fmla="*/ 9 w 11"/>
                  <a:gd name="T5" fmla="*/ 10 h 10"/>
                  <a:gd name="T6" fmla="*/ 11 w 11"/>
                  <a:gd name="T7" fmla="*/ 10 h 10"/>
                  <a:gd name="T8" fmla="*/ 8 w 11"/>
                  <a:gd name="T9" fmla="*/ 6 h 10"/>
                  <a:gd name="T10" fmla="*/ 0 w 1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6"/>
                      <a:pt x="4" y="10"/>
                      <a:pt x="9" y="10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0" y="9"/>
                      <a:pt x="9" y="7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944956" y="341747"/>
              <a:ext cx="1321092" cy="1155810"/>
              <a:chOff x="2686007" y="83006"/>
              <a:chExt cx="1321092" cy="1155810"/>
            </a:xfrm>
          </p:grpSpPr>
          <p:sp>
            <p:nvSpPr>
              <p:cNvPr id="46" name="Freeform 6"/>
              <p:cNvSpPr/>
              <p:nvPr/>
            </p:nvSpPr>
            <p:spPr bwMode="auto">
              <a:xfrm>
                <a:off x="2742274" y="83006"/>
                <a:ext cx="1032726" cy="978804"/>
              </a:xfrm>
              <a:custGeom>
                <a:avLst/>
                <a:gdLst>
                  <a:gd name="T0" fmla="*/ 179 w 330"/>
                  <a:gd name="T1" fmla="*/ 136 h 311"/>
                  <a:gd name="T2" fmla="*/ 319 w 330"/>
                  <a:gd name="T3" fmla="*/ 115 h 311"/>
                  <a:gd name="T4" fmla="*/ 248 w 330"/>
                  <a:gd name="T5" fmla="*/ 201 h 311"/>
                  <a:gd name="T6" fmla="*/ 253 w 330"/>
                  <a:gd name="T7" fmla="*/ 311 h 311"/>
                  <a:gd name="T8" fmla="*/ 125 w 330"/>
                  <a:gd name="T9" fmla="*/ 261 h 311"/>
                  <a:gd name="T10" fmla="*/ 4 w 330"/>
                  <a:gd name="T11" fmla="*/ 171 h 311"/>
                  <a:gd name="T12" fmla="*/ 85 w 330"/>
                  <a:gd name="T13" fmla="*/ 98 h 311"/>
                  <a:gd name="T14" fmla="*/ 177 w 330"/>
                  <a:gd name="T15" fmla="*/ 167 h 311"/>
                  <a:gd name="T16" fmla="*/ 179 w 330"/>
                  <a:gd name="T17" fmla="*/ 136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311">
                    <a:moveTo>
                      <a:pt x="179" y="136"/>
                    </a:moveTo>
                    <a:cubicBezTo>
                      <a:pt x="158" y="23"/>
                      <a:pt x="330" y="0"/>
                      <a:pt x="319" y="115"/>
                    </a:cubicBezTo>
                    <a:cubicBezTo>
                      <a:pt x="315" y="165"/>
                      <a:pt x="276" y="165"/>
                      <a:pt x="248" y="201"/>
                    </a:cubicBezTo>
                    <a:cubicBezTo>
                      <a:pt x="221" y="236"/>
                      <a:pt x="234" y="276"/>
                      <a:pt x="253" y="311"/>
                    </a:cubicBezTo>
                    <a:cubicBezTo>
                      <a:pt x="213" y="261"/>
                      <a:pt x="184" y="274"/>
                      <a:pt x="125" y="261"/>
                    </a:cubicBezTo>
                    <a:cubicBezTo>
                      <a:pt x="79" y="251"/>
                      <a:pt x="10" y="228"/>
                      <a:pt x="4" y="171"/>
                    </a:cubicBezTo>
                    <a:cubicBezTo>
                      <a:pt x="0" y="125"/>
                      <a:pt x="44" y="98"/>
                      <a:pt x="85" y="98"/>
                    </a:cubicBezTo>
                    <a:cubicBezTo>
                      <a:pt x="129" y="96"/>
                      <a:pt x="163" y="127"/>
                      <a:pt x="177" y="167"/>
                    </a:cubicBezTo>
                    <a:cubicBezTo>
                      <a:pt x="179" y="136"/>
                      <a:pt x="179" y="136"/>
                      <a:pt x="179" y="136"/>
                    </a:cubicBezTo>
                  </a:path>
                </a:pathLst>
              </a:custGeom>
              <a:solidFill>
                <a:srgbClr val="E3A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Freeform 7"/>
              <p:cNvSpPr/>
              <p:nvPr/>
            </p:nvSpPr>
            <p:spPr bwMode="auto">
              <a:xfrm>
                <a:off x="3268600" y="923488"/>
                <a:ext cx="28133" cy="5861"/>
              </a:xfrm>
              <a:custGeom>
                <a:avLst/>
                <a:gdLst>
                  <a:gd name="T0" fmla="*/ 4 w 9"/>
                  <a:gd name="T1" fmla="*/ 0 h 2"/>
                  <a:gd name="T2" fmla="*/ 0 w 9"/>
                  <a:gd name="T3" fmla="*/ 1 h 2"/>
                  <a:gd name="T4" fmla="*/ 9 w 9"/>
                  <a:gd name="T5" fmla="*/ 2 h 2"/>
                  <a:gd name="T6" fmla="*/ 4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4" y="1"/>
                      <a:pt x="7" y="1"/>
                      <a:pt x="9" y="2"/>
                    </a:cubicBezTo>
                    <a:cubicBezTo>
                      <a:pt x="8" y="1"/>
                      <a:pt x="6" y="0"/>
                      <a:pt x="4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Freeform 8"/>
              <p:cNvSpPr/>
              <p:nvPr/>
            </p:nvSpPr>
            <p:spPr bwMode="auto">
              <a:xfrm>
                <a:off x="3390511" y="927005"/>
                <a:ext cx="49233" cy="43372"/>
              </a:xfrm>
              <a:custGeom>
                <a:avLst/>
                <a:gdLst>
                  <a:gd name="T0" fmla="*/ 8 w 16"/>
                  <a:gd name="T1" fmla="*/ 0 h 14"/>
                  <a:gd name="T2" fmla="*/ 0 w 16"/>
                  <a:gd name="T3" fmla="*/ 7 h 14"/>
                  <a:gd name="T4" fmla="*/ 13 w 16"/>
                  <a:gd name="T5" fmla="*/ 14 h 14"/>
                  <a:gd name="T6" fmla="*/ 16 w 16"/>
                  <a:gd name="T7" fmla="*/ 8 h 14"/>
                  <a:gd name="T8" fmla="*/ 8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5" y="9"/>
                      <a:pt x="9" y="11"/>
                      <a:pt x="13" y="14"/>
                    </a:cubicBezTo>
                    <a:cubicBezTo>
                      <a:pt x="15" y="12"/>
                      <a:pt x="16" y="10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Freeform 9"/>
              <p:cNvSpPr/>
              <p:nvPr/>
            </p:nvSpPr>
            <p:spPr bwMode="auto">
              <a:xfrm>
                <a:off x="2892318" y="397161"/>
                <a:ext cx="53922" cy="31650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5 h 10"/>
                  <a:gd name="T4" fmla="*/ 8 w 17"/>
                  <a:gd name="T5" fmla="*/ 10 h 10"/>
                  <a:gd name="T6" fmla="*/ 17 w 17"/>
                  <a:gd name="T7" fmla="*/ 1 h 10"/>
                  <a:gd name="T8" fmla="*/ 17 w 1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11" y="1"/>
                      <a:pt x="5" y="3"/>
                      <a:pt x="0" y="5"/>
                    </a:cubicBezTo>
                    <a:cubicBezTo>
                      <a:pt x="1" y="8"/>
                      <a:pt x="4" y="10"/>
                      <a:pt x="8" y="10"/>
                    </a:cubicBezTo>
                    <a:cubicBezTo>
                      <a:pt x="13" y="10"/>
                      <a:pt x="17" y="6"/>
                      <a:pt x="17" y="1"/>
                    </a:cubicBezTo>
                    <a:cubicBezTo>
                      <a:pt x="17" y="1"/>
                      <a:pt x="17" y="1"/>
                      <a:pt x="1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Oval 10"/>
              <p:cNvSpPr>
                <a:spLocks noChangeArrowheads="1"/>
              </p:cNvSpPr>
              <p:nvPr/>
            </p:nvSpPr>
            <p:spPr bwMode="auto">
              <a:xfrm>
                <a:off x="2826673" y="447567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2942723" y="585889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Oval 12"/>
              <p:cNvSpPr>
                <a:spLocks noChangeArrowheads="1"/>
              </p:cNvSpPr>
              <p:nvPr/>
            </p:nvSpPr>
            <p:spPr bwMode="auto">
              <a:xfrm>
                <a:off x="2817296" y="615194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Freeform 13"/>
              <p:cNvSpPr/>
              <p:nvPr/>
            </p:nvSpPr>
            <p:spPr bwMode="auto">
              <a:xfrm>
                <a:off x="2766890" y="497972"/>
                <a:ext cx="46889" cy="50405"/>
              </a:xfrm>
              <a:custGeom>
                <a:avLst/>
                <a:gdLst>
                  <a:gd name="T0" fmla="*/ 7 w 15"/>
                  <a:gd name="T1" fmla="*/ 0 h 16"/>
                  <a:gd name="T2" fmla="*/ 5 w 15"/>
                  <a:gd name="T3" fmla="*/ 0 h 16"/>
                  <a:gd name="T4" fmla="*/ 0 w 15"/>
                  <a:gd name="T5" fmla="*/ 11 h 16"/>
                  <a:gd name="T6" fmla="*/ 7 w 15"/>
                  <a:gd name="T7" fmla="*/ 16 h 16"/>
                  <a:gd name="T8" fmla="*/ 15 w 15"/>
                  <a:gd name="T9" fmla="*/ 8 h 16"/>
                  <a:gd name="T10" fmla="*/ 7 w 1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3" y="4"/>
                      <a:pt x="1" y="8"/>
                      <a:pt x="0" y="11"/>
                    </a:cubicBezTo>
                    <a:cubicBezTo>
                      <a:pt x="1" y="14"/>
                      <a:pt x="4" y="16"/>
                      <a:pt x="7" y="16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1" y="0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Oval 14"/>
              <p:cNvSpPr>
                <a:spLocks noChangeArrowheads="1"/>
              </p:cNvSpPr>
              <p:nvPr/>
            </p:nvSpPr>
            <p:spPr bwMode="auto">
              <a:xfrm>
                <a:off x="3446778" y="281111"/>
                <a:ext cx="43372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Freeform 15"/>
              <p:cNvSpPr/>
              <p:nvPr/>
            </p:nvSpPr>
            <p:spPr bwMode="auto">
              <a:xfrm>
                <a:off x="3317834" y="344411"/>
                <a:ext cx="3517" cy="9378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Freeform 16"/>
              <p:cNvSpPr/>
              <p:nvPr/>
            </p:nvSpPr>
            <p:spPr bwMode="auto">
              <a:xfrm>
                <a:off x="3656605" y="236567"/>
                <a:ext cx="43372" cy="44544"/>
              </a:xfrm>
              <a:custGeom>
                <a:avLst/>
                <a:gdLst>
                  <a:gd name="T0" fmla="*/ 1 w 14"/>
                  <a:gd name="T1" fmla="*/ 0 h 14"/>
                  <a:gd name="T2" fmla="*/ 0 w 14"/>
                  <a:gd name="T3" fmla="*/ 5 h 14"/>
                  <a:gd name="T4" fmla="*/ 9 w 14"/>
                  <a:gd name="T5" fmla="*/ 14 h 14"/>
                  <a:gd name="T6" fmla="*/ 14 w 14"/>
                  <a:gd name="T7" fmla="*/ 12 h 14"/>
                  <a:gd name="T8" fmla="*/ 1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10"/>
                      <a:pt x="4" y="14"/>
                      <a:pt x="9" y="14"/>
                    </a:cubicBezTo>
                    <a:cubicBezTo>
                      <a:pt x="11" y="14"/>
                      <a:pt x="13" y="14"/>
                      <a:pt x="14" y="12"/>
                    </a:cubicBezTo>
                    <a:cubicBezTo>
                      <a:pt x="11" y="8"/>
                      <a:pt x="6" y="4"/>
                      <a:pt x="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Freeform 17"/>
              <p:cNvSpPr/>
              <p:nvPr/>
            </p:nvSpPr>
            <p:spPr bwMode="auto">
              <a:xfrm>
                <a:off x="3405750" y="227189"/>
                <a:ext cx="33994" cy="22272"/>
              </a:xfrm>
              <a:custGeom>
                <a:avLst/>
                <a:gdLst>
                  <a:gd name="T0" fmla="*/ 11 w 11"/>
                  <a:gd name="T1" fmla="*/ 0 h 7"/>
                  <a:gd name="T2" fmla="*/ 0 w 11"/>
                  <a:gd name="T3" fmla="*/ 7 h 7"/>
                  <a:gd name="T4" fmla="*/ 3 w 11"/>
                  <a:gd name="T5" fmla="*/ 7 h 7"/>
                  <a:gd name="T6" fmla="*/ 11 w 1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7" y="2"/>
                      <a:pt x="3" y="4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7" y="7"/>
                      <a:pt x="10" y="4"/>
                      <a:pt x="1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Oval 18"/>
              <p:cNvSpPr>
                <a:spLocks noChangeArrowheads="1"/>
              </p:cNvSpPr>
              <p:nvPr/>
            </p:nvSpPr>
            <p:spPr bwMode="auto">
              <a:xfrm>
                <a:off x="3568689" y="315106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>
                <a:off x="3518283" y="211950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Freeform 20"/>
              <p:cNvSpPr/>
              <p:nvPr/>
            </p:nvSpPr>
            <p:spPr bwMode="auto">
              <a:xfrm>
                <a:off x="3061117" y="394817"/>
                <a:ext cx="50405" cy="21100"/>
              </a:xfrm>
              <a:custGeom>
                <a:avLst/>
                <a:gdLst>
                  <a:gd name="T0" fmla="*/ 0 w 16"/>
                  <a:gd name="T1" fmla="*/ 0 h 7"/>
                  <a:gd name="T2" fmla="*/ 9 w 16"/>
                  <a:gd name="T3" fmla="*/ 7 h 7"/>
                  <a:gd name="T4" fmla="*/ 16 w 16"/>
                  <a:gd name="T5" fmla="*/ 4 h 7"/>
                  <a:gd name="T6" fmla="*/ 0 w 1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1" y="4"/>
                      <a:pt x="5" y="7"/>
                      <a:pt x="9" y="7"/>
                    </a:cubicBezTo>
                    <a:cubicBezTo>
                      <a:pt x="12" y="7"/>
                      <a:pt x="14" y="6"/>
                      <a:pt x="16" y="4"/>
                    </a:cubicBezTo>
                    <a:cubicBezTo>
                      <a:pt x="11" y="2"/>
                      <a:pt x="6" y="1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Oval 21"/>
              <p:cNvSpPr>
                <a:spLocks noChangeArrowheads="1"/>
              </p:cNvSpPr>
              <p:nvPr/>
            </p:nvSpPr>
            <p:spPr bwMode="auto">
              <a:xfrm>
                <a:off x="3368239" y="454600"/>
                <a:ext cx="43372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Freeform 22"/>
              <p:cNvSpPr/>
              <p:nvPr/>
            </p:nvSpPr>
            <p:spPr bwMode="auto">
              <a:xfrm>
                <a:off x="3299078" y="413572"/>
                <a:ext cx="16411" cy="46889"/>
              </a:xfrm>
              <a:custGeom>
                <a:avLst/>
                <a:gdLst>
                  <a:gd name="T0" fmla="*/ 0 w 5"/>
                  <a:gd name="T1" fmla="*/ 0 h 15"/>
                  <a:gd name="T2" fmla="*/ 0 w 5"/>
                  <a:gd name="T3" fmla="*/ 12 h 15"/>
                  <a:gd name="T4" fmla="*/ 0 w 5"/>
                  <a:gd name="T5" fmla="*/ 15 h 15"/>
                  <a:gd name="T6" fmla="*/ 5 w 5"/>
                  <a:gd name="T7" fmla="*/ 7 h 15"/>
                  <a:gd name="T8" fmla="*/ 0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3" y="14"/>
                      <a:pt x="5" y="11"/>
                      <a:pt x="5" y="7"/>
                    </a:cubicBezTo>
                    <a:cubicBezTo>
                      <a:pt x="5" y="4"/>
                      <a:pt x="3" y="1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Oval 23"/>
              <p:cNvSpPr>
                <a:spLocks noChangeArrowheads="1"/>
              </p:cNvSpPr>
              <p:nvPr/>
            </p:nvSpPr>
            <p:spPr bwMode="auto">
              <a:xfrm>
                <a:off x="2901695" y="514383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Freeform 24"/>
              <p:cNvSpPr/>
              <p:nvPr/>
            </p:nvSpPr>
            <p:spPr bwMode="auto">
              <a:xfrm>
                <a:off x="3161928" y="434672"/>
                <a:ext cx="50405" cy="48061"/>
              </a:xfrm>
              <a:custGeom>
                <a:avLst/>
                <a:gdLst>
                  <a:gd name="T0" fmla="*/ 2 w 16"/>
                  <a:gd name="T1" fmla="*/ 0 h 15"/>
                  <a:gd name="T2" fmla="*/ 0 w 16"/>
                  <a:gd name="T3" fmla="*/ 6 h 15"/>
                  <a:gd name="T4" fmla="*/ 9 w 16"/>
                  <a:gd name="T5" fmla="*/ 15 h 15"/>
                  <a:gd name="T6" fmla="*/ 16 w 16"/>
                  <a:gd name="T7" fmla="*/ 12 h 15"/>
                  <a:gd name="T8" fmla="*/ 2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12" y="15"/>
                      <a:pt x="14" y="13"/>
                      <a:pt x="16" y="12"/>
                    </a:cubicBezTo>
                    <a:cubicBezTo>
                      <a:pt x="11" y="7"/>
                      <a:pt x="7" y="4"/>
                      <a:pt x="2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l 25"/>
              <p:cNvSpPr>
                <a:spLocks noChangeArrowheads="1"/>
              </p:cNvSpPr>
              <p:nvPr/>
            </p:nvSpPr>
            <p:spPr bwMode="auto">
              <a:xfrm>
                <a:off x="3649572" y="404194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Oval 26"/>
              <p:cNvSpPr>
                <a:spLocks noChangeArrowheads="1"/>
              </p:cNvSpPr>
              <p:nvPr/>
            </p:nvSpPr>
            <p:spPr bwMode="auto">
              <a:xfrm>
                <a:off x="3371756" y="359650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Oval 27"/>
              <p:cNvSpPr>
                <a:spLocks noChangeArrowheads="1"/>
              </p:cNvSpPr>
              <p:nvPr/>
            </p:nvSpPr>
            <p:spPr bwMode="auto">
              <a:xfrm>
                <a:off x="3456156" y="451083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Oval 28"/>
              <p:cNvSpPr>
                <a:spLocks noChangeArrowheads="1"/>
              </p:cNvSpPr>
              <p:nvPr/>
            </p:nvSpPr>
            <p:spPr bwMode="auto">
              <a:xfrm>
                <a:off x="3525317" y="387783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Oval 29"/>
              <p:cNvSpPr>
                <a:spLocks noChangeArrowheads="1"/>
              </p:cNvSpPr>
              <p:nvPr/>
            </p:nvSpPr>
            <p:spPr bwMode="auto">
              <a:xfrm>
                <a:off x="3011884" y="469839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Oval 30"/>
              <p:cNvSpPr>
                <a:spLocks noChangeArrowheads="1"/>
              </p:cNvSpPr>
              <p:nvPr/>
            </p:nvSpPr>
            <p:spPr bwMode="auto">
              <a:xfrm>
                <a:off x="3126762" y="523761"/>
                <a:ext cx="44544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Oval 31"/>
              <p:cNvSpPr>
                <a:spLocks noChangeArrowheads="1"/>
              </p:cNvSpPr>
              <p:nvPr/>
            </p:nvSpPr>
            <p:spPr bwMode="auto">
              <a:xfrm>
                <a:off x="3430367" y="611677"/>
                <a:ext cx="44544" cy="44544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Freeform 32"/>
              <p:cNvSpPr/>
              <p:nvPr/>
            </p:nvSpPr>
            <p:spPr bwMode="auto">
              <a:xfrm>
                <a:off x="3236950" y="529622"/>
                <a:ext cx="46889" cy="53922"/>
              </a:xfrm>
              <a:custGeom>
                <a:avLst/>
                <a:gdLst>
                  <a:gd name="T0" fmla="*/ 7 w 15"/>
                  <a:gd name="T1" fmla="*/ 0 h 17"/>
                  <a:gd name="T2" fmla="*/ 0 w 15"/>
                  <a:gd name="T3" fmla="*/ 8 h 17"/>
                  <a:gd name="T4" fmla="*/ 9 w 15"/>
                  <a:gd name="T5" fmla="*/ 17 h 17"/>
                  <a:gd name="T6" fmla="*/ 15 w 15"/>
                  <a:gd name="T7" fmla="*/ 15 h 17"/>
                  <a:gd name="T8" fmla="*/ 7 w 1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7" y="0"/>
                    </a:move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1" y="17"/>
                      <a:pt x="13" y="16"/>
                      <a:pt x="15" y="15"/>
                    </a:cubicBezTo>
                    <a:cubicBezTo>
                      <a:pt x="13" y="10"/>
                      <a:pt x="10" y="5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Oval 33"/>
              <p:cNvSpPr>
                <a:spLocks noChangeArrowheads="1"/>
              </p:cNvSpPr>
              <p:nvPr/>
            </p:nvSpPr>
            <p:spPr bwMode="auto">
              <a:xfrm>
                <a:off x="3083390" y="608161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Oval 34"/>
              <p:cNvSpPr>
                <a:spLocks noChangeArrowheads="1"/>
              </p:cNvSpPr>
              <p:nvPr/>
            </p:nvSpPr>
            <p:spPr bwMode="auto">
              <a:xfrm>
                <a:off x="3270945" y="608161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Freeform 35"/>
              <p:cNvSpPr/>
              <p:nvPr/>
            </p:nvSpPr>
            <p:spPr bwMode="auto">
              <a:xfrm>
                <a:off x="3634333" y="542516"/>
                <a:ext cx="56267" cy="56267"/>
              </a:xfrm>
              <a:custGeom>
                <a:avLst/>
                <a:gdLst>
                  <a:gd name="T0" fmla="*/ 9 w 18"/>
                  <a:gd name="T1" fmla="*/ 0 h 18"/>
                  <a:gd name="T2" fmla="*/ 0 w 18"/>
                  <a:gd name="T3" fmla="*/ 9 h 18"/>
                  <a:gd name="T4" fmla="*/ 6 w 18"/>
                  <a:gd name="T5" fmla="*/ 18 h 18"/>
                  <a:gd name="T6" fmla="*/ 18 w 18"/>
                  <a:gd name="T7" fmla="*/ 8 h 18"/>
                  <a:gd name="T8" fmla="*/ 9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6" y="18"/>
                    </a:cubicBezTo>
                    <a:cubicBezTo>
                      <a:pt x="11" y="15"/>
                      <a:pt x="14" y="12"/>
                      <a:pt x="18" y="8"/>
                    </a:cubicBezTo>
                    <a:cubicBezTo>
                      <a:pt x="17" y="4"/>
                      <a:pt x="14" y="0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Oval 36"/>
              <p:cNvSpPr>
                <a:spLocks noChangeArrowheads="1"/>
              </p:cNvSpPr>
              <p:nvPr/>
            </p:nvSpPr>
            <p:spPr bwMode="auto">
              <a:xfrm>
                <a:off x="3374100" y="529622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Freeform 37"/>
              <p:cNvSpPr/>
              <p:nvPr/>
            </p:nvSpPr>
            <p:spPr bwMode="auto">
              <a:xfrm>
                <a:off x="3568689" y="615194"/>
                <a:ext cx="46889" cy="41028"/>
              </a:xfrm>
              <a:custGeom>
                <a:avLst/>
                <a:gdLst>
                  <a:gd name="T0" fmla="*/ 8 w 15"/>
                  <a:gd name="T1" fmla="*/ 0 h 13"/>
                  <a:gd name="T2" fmla="*/ 0 w 15"/>
                  <a:gd name="T3" fmla="*/ 8 h 13"/>
                  <a:gd name="T4" fmla="*/ 2 w 15"/>
                  <a:gd name="T5" fmla="*/ 13 h 13"/>
                  <a:gd name="T6" fmla="*/ 15 w 15"/>
                  <a:gd name="T7" fmla="*/ 4 h 13"/>
                  <a:gd name="T8" fmla="*/ 8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6" y="10"/>
                      <a:pt x="11" y="7"/>
                      <a:pt x="15" y="4"/>
                    </a:cubicBezTo>
                    <a:cubicBezTo>
                      <a:pt x="13" y="1"/>
                      <a:pt x="11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Oval 38"/>
              <p:cNvSpPr>
                <a:spLocks noChangeArrowheads="1"/>
              </p:cNvSpPr>
              <p:nvPr/>
            </p:nvSpPr>
            <p:spPr bwMode="auto">
              <a:xfrm>
                <a:off x="3544072" y="501489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Freeform 39"/>
              <p:cNvSpPr/>
              <p:nvPr/>
            </p:nvSpPr>
            <p:spPr bwMode="auto">
              <a:xfrm>
                <a:off x="3703494" y="315106"/>
                <a:ext cx="37511" cy="53922"/>
              </a:xfrm>
              <a:custGeom>
                <a:avLst/>
                <a:gdLst>
                  <a:gd name="T0" fmla="*/ 7 w 12"/>
                  <a:gd name="T1" fmla="*/ 0 h 17"/>
                  <a:gd name="T2" fmla="*/ 0 w 12"/>
                  <a:gd name="T3" fmla="*/ 8 h 17"/>
                  <a:gd name="T4" fmla="*/ 9 w 12"/>
                  <a:gd name="T5" fmla="*/ 17 h 17"/>
                  <a:gd name="T6" fmla="*/ 12 w 12"/>
                  <a:gd name="T7" fmla="*/ 17 h 17"/>
                  <a:gd name="T8" fmla="*/ 7 w 1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7" y="0"/>
                    </a:move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1" y="11"/>
                      <a:pt x="9" y="5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Freeform 40"/>
              <p:cNvSpPr/>
              <p:nvPr/>
            </p:nvSpPr>
            <p:spPr bwMode="auto">
              <a:xfrm>
                <a:off x="2686007" y="139273"/>
                <a:ext cx="1076098" cy="885026"/>
              </a:xfrm>
              <a:custGeom>
                <a:avLst/>
                <a:gdLst>
                  <a:gd name="T0" fmla="*/ 193 w 344"/>
                  <a:gd name="T1" fmla="*/ 103 h 281"/>
                  <a:gd name="T2" fmla="*/ 237 w 344"/>
                  <a:gd name="T3" fmla="*/ 14 h 281"/>
                  <a:gd name="T4" fmla="*/ 321 w 344"/>
                  <a:gd name="T5" fmla="*/ 40 h 281"/>
                  <a:gd name="T6" fmla="*/ 326 w 344"/>
                  <a:gd name="T7" fmla="*/ 94 h 281"/>
                  <a:gd name="T8" fmla="*/ 279 w 344"/>
                  <a:gd name="T9" fmla="*/ 146 h 281"/>
                  <a:gd name="T10" fmla="*/ 260 w 344"/>
                  <a:gd name="T11" fmla="*/ 280 h 281"/>
                  <a:gd name="T12" fmla="*/ 266 w 344"/>
                  <a:gd name="T13" fmla="*/ 278 h 281"/>
                  <a:gd name="T14" fmla="*/ 175 w 344"/>
                  <a:gd name="T15" fmla="*/ 233 h 281"/>
                  <a:gd name="T16" fmla="*/ 59 w 344"/>
                  <a:gd name="T17" fmla="*/ 197 h 281"/>
                  <a:gd name="T18" fmla="*/ 48 w 344"/>
                  <a:gd name="T19" fmla="*/ 80 h 281"/>
                  <a:gd name="T20" fmla="*/ 185 w 344"/>
                  <a:gd name="T21" fmla="*/ 136 h 281"/>
                  <a:gd name="T22" fmla="*/ 191 w 344"/>
                  <a:gd name="T23" fmla="*/ 134 h 281"/>
                  <a:gd name="T24" fmla="*/ 86 w 344"/>
                  <a:gd name="T25" fmla="*/ 65 h 281"/>
                  <a:gd name="T26" fmla="*/ 13 w 344"/>
                  <a:gd name="T27" fmla="*/ 149 h 281"/>
                  <a:gd name="T28" fmla="*/ 117 w 344"/>
                  <a:gd name="T29" fmla="*/ 226 h 281"/>
                  <a:gd name="T30" fmla="*/ 190 w 344"/>
                  <a:gd name="T31" fmla="*/ 239 h 281"/>
                  <a:gd name="T32" fmla="*/ 261 w 344"/>
                  <a:gd name="T33" fmla="*/ 280 h 281"/>
                  <a:gd name="T34" fmla="*/ 266 w 344"/>
                  <a:gd name="T35" fmla="*/ 278 h 281"/>
                  <a:gd name="T36" fmla="*/ 258 w 344"/>
                  <a:gd name="T37" fmla="*/ 174 h 281"/>
                  <a:gd name="T38" fmla="*/ 319 w 344"/>
                  <a:gd name="T39" fmla="*/ 119 h 281"/>
                  <a:gd name="T40" fmla="*/ 307 w 344"/>
                  <a:gd name="T41" fmla="*/ 16 h 281"/>
                  <a:gd name="T42" fmla="*/ 228 w 344"/>
                  <a:gd name="T43" fmla="*/ 15 h 281"/>
                  <a:gd name="T44" fmla="*/ 187 w 344"/>
                  <a:gd name="T45" fmla="*/ 104 h 281"/>
                  <a:gd name="T46" fmla="*/ 193 w 344"/>
                  <a:gd name="T47" fmla="*/ 103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4" h="281">
                    <a:moveTo>
                      <a:pt x="193" y="103"/>
                    </a:moveTo>
                    <a:cubicBezTo>
                      <a:pt x="187" y="65"/>
                      <a:pt x="201" y="30"/>
                      <a:pt x="237" y="14"/>
                    </a:cubicBezTo>
                    <a:cubicBezTo>
                      <a:pt x="267" y="1"/>
                      <a:pt x="305" y="10"/>
                      <a:pt x="321" y="40"/>
                    </a:cubicBezTo>
                    <a:cubicBezTo>
                      <a:pt x="329" y="56"/>
                      <a:pt x="329" y="77"/>
                      <a:pt x="326" y="94"/>
                    </a:cubicBezTo>
                    <a:cubicBezTo>
                      <a:pt x="321" y="120"/>
                      <a:pt x="298" y="132"/>
                      <a:pt x="279" y="146"/>
                    </a:cubicBezTo>
                    <a:cubicBezTo>
                      <a:pt x="232" y="182"/>
                      <a:pt x="236" y="232"/>
                      <a:pt x="260" y="280"/>
                    </a:cubicBezTo>
                    <a:cubicBezTo>
                      <a:pt x="262" y="279"/>
                      <a:pt x="264" y="278"/>
                      <a:pt x="266" y="278"/>
                    </a:cubicBezTo>
                    <a:cubicBezTo>
                      <a:pt x="241" y="247"/>
                      <a:pt x="214" y="238"/>
                      <a:pt x="175" y="233"/>
                    </a:cubicBezTo>
                    <a:cubicBezTo>
                      <a:pt x="135" y="228"/>
                      <a:pt x="94" y="219"/>
                      <a:pt x="59" y="197"/>
                    </a:cubicBezTo>
                    <a:cubicBezTo>
                      <a:pt x="15" y="170"/>
                      <a:pt x="0" y="111"/>
                      <a:pt x="48" y="80"/>
                    </a:cubicBezTo>
                    <a:cubicBezTo>
                      <a:pt x="103" y="44"/>
                      <a:pt x="164" y="82"/>
                      <a:pt x="185" y="136"/>
                    </a:cubicBezTo>
                    <a:cubicBezTo>
                      <a:pt x="186" y="137"/>
                      <a:pt x="192" y="136"/>
                      <a:pt x="191" y="134"/>
                    </a:cubicBezTo>
                    <a:cubicBezTo>
                      <a:pt x="173" y="88"/>
                      <a:pt x="136" y="61"/>
                      <a:pt x="86" y="65"/>
                    </a:cubicBezTo>
                    <a:cubicBezTo>
                      <a:pt x="42" y="68"/>
                      <a:pt x="3" y="103"/>
                      <a:pt x="13" y="149"/>
                    </a:cubicBezTo>
                    <a:cubicBezTo>
                      <a:pt x="23" y="195"/>
                      <a:pt x="78" y="215"/>
                      <a:pt x="117" y="226"/>
                    </a:cubicBezTo>
                    <a:cubicBezTo>
                      <a:pt x="141" y="233"/>
                      <a:pt x="166" y="235"/>
                      <a:pt x="190" y="239"/>
                    </a:cubicBezTo>
                    <a:cubicBezTo>
                      <a:pt x="220" y="243"/>
                      <a:pt x="242" y="257"/>
                      <a:pt x="261" y="280"/>
                    </a:cubicBezTo>
                    <a:cubicBezTo>
                      <a:pt x="262" y="281"/>
                      <a:pt x="267" y="280"/>
                      <a:pt x="266" y="278"/>
                    </a:cubicBezTo>
                    <a:cubicBezTo>
                      <a:pt x="249" y="245"/>
                      <a:pt x="238" y="209"/>
                      <a:pt x="258" y="174"/>
                    </a:cubicBezTo>
                    <a:cubicBezTo>
                      <a:pt x="272" y="150"/>
                      <a:pt x="300" y="139"/>
                      <a:pt x="319" y="119"/>
                    </a:cubicBezTo>
                    <a:cubicBezTo>
                      <a:pt x="344" y="91"/>
                      <a:pt x="337" y="37"/>
                      <a:pt x="307" y="16"/>
                    </a:cubicBezTo>
                    <a:cubicBezTo>
                      <a:pt x="284" y="0"/>
                      <a:pt x="252" y="3"/>
                      <a:pt x="228" y="15"/>
                    </a:cubicBezTo>
                    <a:cubicBezTo>
                      <a:pt x="195" y="33"/>
                      <a:pt x="181" y="67"/>
                      <a:pt x="187" y="104"/>
                    </a:cubicBezTo>
                    <a:cubicBezTo>
                      <a:pt x="188" y="106"/>
                      <a:pt x="193" y="105"/>
                      <a:pt x="193" y="10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Freeform 56"/>
              <p:cNvSpPr/>
              <p:nvPr/>
            </p:nvSpPr>
            <p:spPr bwMode="auto">
              <a:xfrm>
                <a:off x="3859399" y="1203649"/>
                <a:ext cx="46889" cy="35167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1 h 11"/>
                  <a:gd name="T4" fmla="*/ 15 w 15"/>
                  <a:gd name="T5" fmla="*/ 11 h 11"/>
                  <a:gd name="T6" fmla="*/ 15 w 15"/>
                  <a:gd name="T7" fmla="*/ 9 h 11"/>
                  <a:gd name="T8" fmla="*/ 0 w 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5"/>
                      <a:pt x="10" y="8"/>
                      <a:pt x="15" y="11"/>
                    </a:cubicBezTo>
                    <a:cubicBezTo>
                      <a:pt x="15" y="10"/>
                      <a:pt x="15" y="10"/>
                      <a:pt x="15" y="9"/>
                    </a:cubicBezTo>
                    <a:cubicBezTo>
                      <a:pt x="10" y="6"/>
                      <a:pt x="5" y="3"/>
                      <a:pt x="0" y="0"/>
                    </a:cubicBezTo>
                  </a:path>
                </a:pathLst>
              </a:custGeom>
              <a:solidFill>
                <a:srgbClr val="EBE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Freeform 67"/>
              <p:cNvSpPr/>
              <p:nvPr/>
            </p:nvSpPr>
            <p:spPr bwMode="auto">
              <a:xfrm>
                <a:off x="3887533" y="847294"/>
                <a:ext cx="106672" cy="76194"/>
              </a:xfrm>
              <a:custGeom>
                <a:avLst/>
                <a:gdLst>
                  <a:gd name="T0" fmla="*/ 19 w 34"/>
                  <a:gd name="T1" fmla="*/ 0 h 24"/>
                  <a:gd name="T2" fmla="*/ 4 w 34"/>
                  <a:gd name="T3" fmla="*/ 6 h 24"/>
                  <a:gd name="T4" fmla="*/ 8 w 34"/>
                  <a:gd name="T5" fmla="*/ 22 h 24"/>
                  <a:gd name="T6" fmla="*/ 16 w 34"/>
                  <a:gd name="T7" fmla="*/ 24 h 24"/>
                  <a:gd name="T8" fmla="*/ 29 w 34"/>
                  <a:gd name="T9" fmla="*/ 9 h 24"/>
                  <a:gd name="T10" fmla="*/ 19 w 3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19" y="0"/>
                    </a:moveTo>
                    <a:cubicBezTo>
                      <a:pt x="14" y="2"/>
                      <a:pt x="9" y="4"/>
                      <a:pt x="4" y="6"/>
                    </a:cubicBezTo>
                    <a:cubicBezTo>
                      <a:pt x="2" y="9"/>
                      <a:pt x="0" y="18"/>
                      <a:pt x="8" y="22"/>
                    </a:cubicBezTo>
                    <a:cubicBezTo>
                      <a:pt x="10" y="24"/>
                      <a:pt x="13" y="24"/>
                      <a:pt x="16" y="24"/>
                    </a:cubicBezTo>
                    <a:cubicBezTo>
                      <a:pt x="25" y="24"/>
                      <a:pt x="34" y="17"/>
                      <a:pt x="29" y="9"/>
                    </a:cubicBezTo>
                    <a:cubicBezTo>
                      <a:pt x="27" y="5"/>
                      <a:pt x="23" y="2"/>
                      <a:pt x="19" y="0"/>
                    </a:cubicBezTo>
                  </a:path>
                </a:pathLst>
              </a:custGeom>
              <a:solidFill>
                <a:srgbClr val="FAF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Freeform 68"/>
              <p:cNvSpPr/>
              <p:nvPr/>
            </p:nvSpPr>
            <p:spPr bwMode="auto">
              <a:xfrm>
                <a:off x="3900427" y="1011405"/>
                <a:ext cx="106672" cy="82055"/>
              </a:xfrm>
              <a:custGeom>
                <a:avLst/>
                <a:gdLst>
                  <a:gd name="T0" fmla="*/ 20 w 34"/>
                  <a:gd name="T1" fmla="*/ 0 h 26"/>
                  <a:gd name="T2" fmla="*/ 15 w 34"/>
                  <a:gd name="T3" fmla="*/ 2 h 26"/>
                  <a:gd name="T4" fmla="*/ 8 w 34"/>
                  <a:gd name="T5" fmla="*/ 18 h 26"/>
                  <a:gd name="T6" fmla="*/ 22 w 34"/>
                  <a:gd name="T7" fmla="*/ 26 h 26"/>
                  <a:gd name="T8" fmla="*/ 33 w 34"/>
                  <a:gd name="T9" fmla="*/ 18 h 26"/>
                  <a:gd name="T10" fmla="*/ 20 w 34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6">
                    <a:moveTo>
                      <a:pt x="20" y="0"/>
                    </a:moveTo>
                    <a:cubicBezTo>
                      <a:pt x="19" y="0"/>
                      <a:pt x="17" y="1"/>
                      <a:pt x="15" y="2"/>
                    </a:cubicBezTo>
                    <a:cubicBezTo>
                      <a:pt x="15" y="2"/>
                      <a:pt x="0" y="4"/>
                      <a:pt x="8" y="18"/>
                    </a:cubicBezTo>
                    <a:cubicBezTo>
                      <a:pt x="11" y="24"/>
                      <a:pt x="17" y="26"/>
                      <a:pt x="22" y="26"/>
                    </a:cubicBezTo>
                    <a:cubicBezTo>
                      <a:pt x="27" y="26"/>
                      <a:pt x="32" y="23"/>
                      <a:pt x="33" y="18"/>
                    </a:cubicBezTo>
                    <a:cubicBezTo>
                      <a:pt x="34" y="11"/>
                      <a:pt x="28" y="0"/>
                      <a:pt x="20" y="0"/>
                    </a:cubicBezTo>
                  </a:path>
                </a:pathLst>
              </a:custGeom>
              <a:solidFill>
                <a:srgbClr val="FAF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Rectangle: Rounded Corners 3"/>
            <p:cNvSpPr/>
            <p:nvPr/>
          </p:nvSpPr>
          <p:spPr>
            <a:xfrm>
              <a:off x="4076734" y="478310"/>
              <a:ext cx="4372393" cy="90810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lời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đúng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2FD1AB9-7302-4920-4A91-BA1250255C16}"/>
              </a:ext>
            </a:extLst>
          </p:cNvPr>
          <p:cNvSpPr txBox="1"/>
          <p:nvPr/>
        </p:nvSpPr>
        <p:spPr>
          <a:xfrm>
            <a:off x="447675" y="1438275"/>
            <a:ext cx="1052512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nhãn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khoảng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A. 15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²           B. 15 </a:t>
            </a:r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²        C. 15 </a:t>
            </a:r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²    D. 15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²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8A0F86-5811-4CE1-7BA5-6C28CAA6D5B1}"/>
              </a:ext>
            </a:extLst>
          </p:cNvPr>
          <p:cNvSpPr/>
          <p:nvPr/>
        </p:nvSpPr>
        <p:spPr>
          <a:xfrm>
            <a:off x="3486150" y="2476500"/>
            <a:ext cx="609600" cy="609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475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4">
            <a:extLst>
              <a:ext uri="{FF2B5EF4-FFF2-40B4-BE49-F238E27FC236}">
                <a16:creationId xmlns:a16="http://schemas.microsoft.com/office/drawing/2014/main" id="{4EC23C8B-E6CD-4C6A-A752-702D80451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842" y="3524677"/>
            <a:ext cx="2852488" cy="33807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79F1D0-F197-C6B8-3357-E7EDCA71C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54" y="392254"/>
            <a:ext cx="7827942" cy="4054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478C78-24E6-B703-5883-D04E26236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673" y="3918517"/>
            <a:ext cx="649280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37">
            <a:extLst>
              <a:ext uri="{FF2B5EF4-FFF2-40B4-BE49-F238E27FC236}">
                <a16:creationId xmlns:a16="http://schemas.microsoft.com/office/drawing/2014/main" id="{B7E4331B-0C42-43EF-B59B-7086AD212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9" y="-112526"/>
            <a:ext cx="8711808" cy="1785066"/>
          </a:xfrm>
          <a:prstGeom prst="rect">
            <a:avLst/>
          </a:prstGeom>
        </p:spPr>
      </p:pic>
      <p:sp>
        <p:nvSpPr>
          <p:cNvPr id="20" name="矩形: 圆角 14">
            <a:extLst>
              <a:ext uri="{FF2B5EF4-FFF2-40B4-BE49-F238E27FC236}">
                <a16:creationId xmlns:a16="http://schemas.microsoft.com/office/drawing/2014/main" id="{66CDA486-D099-43F5-A8BB-73148979C074}"/>
              </a:ext>
            </a:extLst>
          </p:cNvPr>
          <p:cNvSpPr/>
          <p:nvPr/>
        </p:nvSpPr>
        <p:spPr>
          <a:xfrm>
            <a:off x="5466080" y="1733625"/>
            <a:ext cx="2054123" cy="53419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21" name="Picture 20" descr="A close-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A6C25CD5-E42C-4DC6-AAAA-DD58B5E2C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3" y="4068277"/>
            <a:ext cx="2152950" cy="2381582"/>
          </a:xfrm>
          <a:prstGeom prst="rect">
            <a:avLst/>
          </a:prstGeom>
        </p:spPr>
      </p:pic>
      <p:pic>
        <p:nvPicPr>
          <p:cNvPr id="22" name="Picture 21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8FF2DB8F-26C4-4E1B-8999-32C4B0BD6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496" y="4490720"/>
            <a:ext cx="2139586" cy="2224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D35667-8127-A2D2-B21C-4B26AEAAA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244" y="2642548"/>
            <a:ext cx="946181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555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9" y="-112526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503FCB-B251-4126-A1B5-F7F96F70600F}"/>
              </a:ext>
            </a:extLst>
          </p:cNvPr>
          <p:cNvGrpSpPr/>
          <p:nvPr/>
        </p:nvGrpSpPr>
        <p:grpSpPr>
          <a:xfrm>
            <a:off x="1347817" y="733353"/>
            <a:ext cx="9288099" cy="3672809"/>
            <a:chOff x="910" y="3356"/>
            <a:chExt cx="7234" cy="4494"/>
          </a:xfrm>
        </p:grpSpPr>
        <p:pic>
          <p:nvPicPr>
            <p:cNvPr id="14" name="图片 1">
              <a:extLst>
                <a:ext uri="{FF2B5EF4-FFF2-40B4-BE49-F238E27FC236}">
                  <a16:creationId xmlns:a16="http://schemas.microsoft.com/office/drawing/2014/main" id="{F7F339A5-DE89-4F53-AEAD-19F5A4843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r="55763"/>
            <a:stretch>
              <a:fillRect/>
            </a:stretch>
          </p:blipFill>
          <p:spPr>
            <a:xfrm>
              <a:off x="910" y="3356"/>
              <a:ext cx="3665" cy="4495"/>
            </a:xfrm>
            <a:prstGeom prst="rect">
              <a:avLst/>
            </a:prstGeom>
          </p:spPr>
        </p:pic>
        <p:pic>
          <p:nvPicPr>
            <p:cNvPr id="15" name="图片 1">
              <a:extLst>
                <a:ext uri="{FF2B5EF4-FFF2-40B4-BE49-F238E27FC236}">
                  <a16:creationId xmlns:a16="http://schemas.microsoft.com/office/drawing/2014/main" id="{786774F9-083F-46DB-B6EC-8FDAC238F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r="55763"/>
            <a:stretch>
              <a:fillRect/>
            </a:stretch>
          </p:blipFill>
          <p:spPr>
            <a:xfrm flipH="1">
              <a:off x="4480" y="3356"/>
              <a:ext cx="3665" cy="44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9E18A48-7ABF-412E-8A63-7C50F55CA0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3451" y="1446108"/>
            <a:ext cx="695613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691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527;p25">
            <a:extLst>
              <a:ext uri="{FF2B5EF4-FFF2-40B4-BE49-F238E27FC236}">
                <a16:creationId xmlns:a16="http://schemas.microsoft.com/office/drawing/2014/main" id="{7F8EDA17-386F-4288-AB7A-92BC6AFE35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2165"/>
            <a:ext cx="2069886" cy="103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artoon of a robot and a child&#10;&#10;Description automatically generated">
            <a:extLst>
              <a:ext uri="{FF2B5EF4-FFF2-40B4-BE49-F238E27FC236}">
                <a16:creationId xmlns:a16="http://schemas.microsoft.com/office/drawing/2014/main" id="{A19DBDCB-6E6B-80F6-1900-9ACA0B27F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6" y="1345010"/>
            <a:ext cx="7598326" cy="321873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1747BA8-95AB-027C-B1E2-B463AF0FD0BA}"/>
              </a:ext>
            </a:extLst>
          </p:cNvPr>
          <p:cNvSpPr/>
          <p:nvPr/>
        </p:nvSpPr>
        <p:spPr>
          <a:xfrm>
            <a:off x="2466976" y="1390650"/>
            <a:ext cx="2343150" cy="1181100"/>
          </a:xfrm>
          <a:prstGeom prst="wedgeRoundRectCallout">
            <a:avLst>
              <a:gd name="adj1" fmla="val 37603"/>
              <a:gd name="adj2" fmla="val 62501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Ôi</a:t>
            </a:r>
            <a:r>
              <a:rPr lang="en-US" sz="2400" dirty="0"/>
              <a:t>,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cửa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tí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ấy</a:t>
            </a:r>
            <a:r>
              <a:rPr lang="en-US" sz="24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C72D6A-ED37-64A9-795F-30B75E191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527" y="0"/>
            <a:ext cx="4572396" cy="859611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1E19C70-A8A7-B5E1-2D1B-482D4AABD62F}"/>
              </a:ext>
            </a:extLst>
          </p:cNvPr>
          <p:cNvSpPr/>
          <p:nvPr/>
        </p:nvSpPr>
        <p:spPr>
          <a:xfrm>
            <a:off x="8039101" y="571500"/>
            <a:ext cx="3781424" cy="1314450"/>
          </a:xfrm>
          <a:prstGeom prst="wedgeRoundRectCallout">
            <a:avLst>
              <a:gd name="adj1" fmla="val -50054"/>
              <a:gd name="adj2" fmla="val 71372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Anh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cửa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cửa</a:t>
            </a:r>
            <a:r>
              <a:rPr lang="en-US" sz="2400" dirty="0"/>
              <a:t> </a:t>
            </a:r>
            <a:r>
              <a:rPr lang="en-US" sz="2400" dirty="0" err="1"/>
              <a:t>cỡ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ạ?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156005-5B90-24FA-AC37-9B28754F79A1}"/>
              </a:ext>
            </a:extLst>
          </p:cNvPr>
          <p:cNvGrpSpPr/>
          <p:nvPr/>
        </p:nvGrpSpPr>
        <p:grpSpPr>
          <a:xfrm>
            <a:off x="857249" y="4941027"/>
            <a:ext cx="10820403" cy="922866"/>
            <a:chOff x="511310" y="2634671"/>
            <a:chExt cx="7343665" cy="922866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D5894C5C-437C-DD54-6273-4F9C71059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11310" y="2634671"/>
              <a:ext cx="7298411" cy="92286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AB2688-B223-426E-57CB-6D26B4131F16}"/>
                </a:ext>
              </a:extLst>
            </p:cNvPr>
            <p:cNvSpPr txBox="1"/>
            <p:nvPr/>
          </p:nvSpPr>
          <p:spPr>
            <a:xfrm>
              <a:off x="776356" y="2742481"/>
              <a:ext cx="7078619" cy="625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Để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đo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những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vật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kích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thước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nhỏ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ta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dùng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đơn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vị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đo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0C8EF4-31B9-6FCB-0F58-42DF90EA4525}"/>
              </a:ext>
            </a:extLst>
          </p:cNvPr>
          <p:cNvGrpSpPr/>
          <p:nvPr/>
        </p:nvGrpSpPr>
        <p:grpSpPr>
          <a:xfrm>
            <a:off x="352426" y="4969602"/>
            <a:ext cx="11220452" cy="1299546"/>
            <a:chOff x="511310" y="2634671"/>
            <a:chExt cx="7343665" cy="1299546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6B1FFE9D-75BC-3385-1445-214CE891B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11310" y="2634671"/>
              <a:ext cx="7298411" cy="92286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7E2CCA-8F07-8AE6-999A-3A2B5BD60870}"/>
                </a:ext>
              </a:extLst>
            </p:cNvPr>
            <p:cNvSpPr txBox="1"/>
            <p:nvPr/>
          </p:nvSpPr>
          <p:spPr>
            <a:xfrm>
              <a:off x="776356" y="2742481"/>
              <a:ext cx="7078619" cy="119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nhỏ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muốn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cửa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cho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tổ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kiến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thì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phải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như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thế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3DADED1-FDA6-48BF-8EDD-DEAD1DD6E79F}"/>
              </a:ext>
            </a:extLst>
          </p:cNvPr>
          <p:cNvGrpSpPr/>
          <p:nvPr/>
        </p:nvGrpSpPr>
        <p:grpSpPr>
          <a:xfrm>
            <a:off x="224553" y="152400"/>
            <a:ext cx="11741304" cy="6278879"/>
            <a:chOff x="388883" y="1124654"/>
            <a:chExt cx="11350833" cy="5438254"/>
          </a:xfrm>
        </p:grpSpPr>
        <p:sp>
          <p:nvSpPr>
            <p:cNvPr id="26" name="Flowchart: Alternate Process 25">
              <a:extLst>
                <a:ext uri="{FF2B5EF4-FFF2-40B4-BE49-F238E27FC236}">
                  <a16:creationId xmlns:a16="http://schemas.microsoft.com/office/drawing/2014/main" id="{DA8351C2-A678-4F09-A03D-79231E569236}"/>
                </a:ext>
              </a:extLst>
            </p:cNvPr>
            <p:cNvSpPr/>
            <p:nvPr/>
          </p:nvSpPr>
          <p:spPr>
            <a:xfrm>
              <a:off x="388883" y="1602554"/>
              <a:ext cx="11350833" cy="4960354"/>
            </a:xfrm>
            <a:custGeom>
              <a:avLst/>
              <a:gdLst>
                <a:gd name="connsiteX0" fmla="*/ 0 w 11350833"/>
                <a:gd name="connsiteY0" fmla="*/ 826726 h 4960354"/>
                <a:gd name="connsiteX1" fmla="*/ 826726 w 11350833"/>
                <a:gd name="connsiteY1" fmla="*/ 0 h 4960354"/>
                <a:gd name="connsiteX2" fmla="*/ 1397160 w 11350833"/>
                <a:gd name="connsiteY2" fmla="*/ 0 h 4960354"/>
                <a:gd name="connsiteX3" fmla="*/ 2161542 w 11350833"/>
                <a:gd name="connsiteY3" fmla="*/ 0 h 4960354"/>
                <a:gd name="connsiteX4" fmla="*/ 2635002 w 11350833"/>
                <a:gd name="connsiteY4" fmla="*/ 0 h 4960354"/>
                <a:gd name="connsiteX5" fmla="*/ 2914515 w 11350833"/>
                <a:gd name="connsiteY5" fmla="*/ 0 h 4960354"/>
                <a:gd name="connsiteX6" fmla="*/ 3678897 w 11350833"/>
                <a:gd name="connsiteY6" fmla="*/ 0 h 4960354"/>
                <a:gd name="connsiteX7" fmla="*/ 4346305 w 11350833"/>
                <a:gd name="connsiteY7" fmla="*/ 0 h 4960354"/>
                <a:gd name="connsiteX8" fmla="*/ 4819765 w 11350833"/>
                <a:gd name="connsiteY8" fmla="*/ 0 h 4960354"/>
                <a:gd name="connsiteX9" fmla="*/ 5584147 w 11350833"/>
                <a:gd name="connsiteY9" fmla="*/ 0 h 4960354"/>
                <a:gd name="connsiteX10" fmla="*/ 6251555 w 11350833"/>
                <a:gd name="connsiteY10" fmla="*/ 0 h 4960354"/>
                <a:gd name="connsiteX11" fmla="*/ 7015937 w 11350833"/>
                <a:gd name="connsiteY11" fmla="*/ 0 h 4960354"/>
                <a:gd name="connsiteX12" fmla="*/ 7392423 w 11350833"/>
                <a:gd name="connsiteY12" fmla="*/ 0 h 4960354"/>
                <a:gd name="connsiteX13" fmla="*/ 8156805 w 11350833"/>
                <a:gd name="connsiteY13" fmla="*/ 0 h 4960354"/>
                <a:gd name="connsiteX14" fmla="*/ 8824213 w 11350833"/>
                <a:gd name="connsiteY14" fmla="*/ 0 h 4960354"/>
                <a:gd name="connsiteX15" fmla="*/ 9491621 w 11350833"/>
                <a:gd name="connsiteY15" fmla="*/ 0 h 4960354"/>
                <a:gd name="connsiteX16" fmla="*/ 10524107 w 11350833"/>
                <a:gd name="connsiteY16" fmla="*/ 0 h 4960354"/>
                <a:gd name="connsiteX17" fmla="*/ 11350833 w 11350833"/>
                <a:gd name="connsiteY17" fmla="*/ 826726 h 4960354"/>
                <a:gd name="connsiteX18" fmla="*/ 11350833 w 11350833"/>
                <a:gd name="connsiteY18" fmla="*/ 1344807 h 4960354"/>
                <a:gd name="connsiteX19" fmla="*/ 11350833 w 11350833"/>
                <a:gd name="connsiteY19" fmla="*/ 1895958 h 4960354"/>
                <a:gd name="connsiteX20" fmla="*/ 11350833 w 11350833"/>
                <a:gd name="connsiteY20" fmla="*/ 2347901 h 4960354"/>
                <a:gd name="connsiteX21" fmla="*/ 11350833 w 11350833"/>
                <a:gd name="connsiteY21" fmla="*/ 2932120 h 4960354"/>
                <a:gd name="connsiteX22" fmla="*/ 11350833 w 11350833"/>
                <a:gd name="connsiteY22" fmla="*/ 3549409 h 4960354"/>
                <a:gd name="connsiteX23" fmla="*/ 11350833 w 11350833"/>
                <a:gd name="connsiteY23" fmla="*/ 4133628 h 4960354"/>
                <a:gd name="connsiteX24" fmla="*/ 10524107 w 11350833"/>
                <a:gd name="connsiteY24" fmla="*/ 4960354 h 4960354"/>
                <a:gd name="connsiteX25" fmla="*/ 10244594 w 11350833"/>
                <a:gd name="connsiteY25" fmla="*/ 4960354 h 4960354"/>
                <a:gd name="connsiteX26" fmla="*/ 9868108 w 11350833"/>
                <a:gd name="connsiteY26" fmla="*/ 4960354 h 4960354"/>
                <a:gd name="connsiteX27" fmla="*/ 9491621 w 11350833"/>
                <a:gd name="connsiteY27" fmla="*/ 4960354 h 4960354"/>
                <a:gd name="connsiteX28" fmla="*/ 8824213 w 11350833"/>
                <a:gd name="connsiteY28" fmla="*/ 4960354 h 4960354"/>
                <a:gd name="connsiteX29" fmla="*/ 8544700 w 11350833"/>
                <a:gd name="connsiteY29" fmla="*/ 4960354 h 4960354"/>
                <a:gd name="connsiteX30" fmla="*/ 7974266 w 11350833"/>
                <a:gd name="connsiteY30" fmla="*/ 4960354 h 4960354"/>
                <a:gd name="connsiteX31" fmla="*/ 7694753 w 11350833"/>
                <a:gd name="connsiteY31" fmla="*/ 4960354 h 4960354"/>
                <a:gd name="connsiteX32" fmla="*/ 7124319 w 11350833"/>
                <a:gd name="connsiteY32" fmla="*/ 4960354 h 4960354"/>
                <a:gd name="connsiteX33" fmla="*/ 6456911 w 11350833"/>
                <a:gd name="connsiteY33" fmla="*/ 4960354 h 4960354"/>
                <a:gd name="connsiteX34" fmla="*/ 6080425 w 11350833"/>
                <a:gd name="connsiteY34" fmla="*/ 4960354 h 4960354"/>
                <a:gd name="connsiteX35" fmla="*/ 5606964 w 11350833"/>
                <a:gd name="connsiteY35" fmla="*/ 4960354 h 4960354"/>
                <a:gd name="connsiteX36" fmla="*/ 5230478 w 11350833"/>
                <a:gd name="connsiteY36" fmla="*/ 4960354 h 4960354"/>
                <a:gd name="connsiteX37" fmla="*/ 4757017 w 11350833"/>
                <a:gd name="connsiteY37" fmla="*/ 4960354 h 4960354"/>
                <a:gd name="connsiteX38" fmla="*/ 4380531 w 11350833"/>
                <a:gd name="connsiteY38" fmla="*/ 4960354 h 4960354"/>
                <a:gd name="connsiteX39" fmla="*/ 4101018 w 11350833"/>
                <a:gd name="connsiteY39" fmla="*/ 4960354 h 4960354"/>
                <a:gd name="connsiteX40" fmla="*/ 3724532 w 11350833"/>
                <a:gd name="connsiteY40" fmla="*/ 4960354 h 4960354"/>
                <a:gd name="connsiteX41" fmla="*/ 3154097 w 11350833"/>
                <a:gd name="connsiteY41" fmla="*/ 4960354 h 4960354"/>
                <a:gd name="connsiteX42" fmla="*/ 2777611 w 11350833"/>
                <a:gd name="connsiteY42" fmla="*/ 4960354 h 4960354"/>
                <a:gd name="connsiteX43" fmla="*/ 2013229 w 11350833"/>
                <a:gd name="connsiteY43" fmla="*/ 4960354 h 4960354"/>
                <a:gd name="connsiteX44" fmla="*/ 1733716 w 11350833"/>
                <a:gd name="connsiteY44" fmla="*/ 4960354 h 4960354"/>
                <a:gd name="connsiteX45" fmla="*/ 826726 w 11350833"/>
                <a:gd name="connsiteY45" fmla="*/ 4960354 h 4960354"/>
                <a:gd name="connsiteX46" fmla="*/ 0 w 11350833"/>
                <a:gd name="connsiteY46" fmla="*/ 4133628 h 4960354"/>
                <a:gd name="connsiteX47" fmla="*/ 0 w 11350833"/>
                <a:gd name="connsiteY47" fmla="*/ 3549409 h 4960354"/>
                <a:gd name="connsiteX48" fmla="*/ 0 w 11350833"/>
                <a:gd name="connsiteY48" fmla="*/ 3064396 h 4960354"/>
                <a:gd name="connsiteX49" fmla="*/ 0 w 11350833"/>
                <a:gd name="connsiteY49" fmla="*/ 2513246 h 4960354"/>
                <a:gd name="connsiteX50" fmla="*/ 0 w 11350833"/>
                <a:gd name="connsiteY50" fmla="*/ 1929027 h 4960354"/>
                <a:gd name="connsiteX51" fmla="*/ 0 w 11350833"/>
                <a:gd name="connsiteY51" fmla="*/ 1311738 h 4960354"/>
                <a:gd name="connsiteX52" fmla="*/ 0 w 11350833"/>
                <a:gd name="connsiteY52" fmla="*/ 826726 h 496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350833" h="4960354" fill="none" extrusionOk="0">
                  <a:moveTo>
                    <a:pt x="0" y="826726"/>
                  </a:moveTo>
                  <a:cubicBezTo>
                    <a:pt x="-9067" y="480254"/>
                    <a:pt x="299003" y="75715"/>
                    <a:pt x="826726" y="0"/>
                  </a:cubicBezTo>
                  <a:cubicBezTo>
                    <a:pt x="985417" y="-65333"/>
                    <a:pt x="1246912" y="54302"/>
                    <a:pt x="1397160" y="0"/>
                  </a:cubicBezTo>
                  <a:cubicBezTo>
                    <a:pt x="1547408" y="-54302"/>
                    <a:pt x="1841063" y="33245"/>
                    <a:pt x="2161542" y="0"/>
                  </a:cubicBezTo>
                  <a:cubicBezTo>
                    <a:pt x="2482021" y="-33245"/>
                    <a:pt x="2443635" y="51645"/>
                    <a:pt x="2635002" y="0"/>
                  </a:cubicBezTo>
                  <a:cubicBezTo>
                    <a:pt x="2826369" y="-51645"/>
                    <a:pt x="2786083" y="30900"/>
                    <a:pt x="2914515" y="0"/>
                  </a:cubicBezTo>
                  <a:cubicBezTo>
                    <a:pt x="3042947" y="-30900"/>
                    <a:pt x="3452377" y="70169"/>
                    <a:pt x="3678897" y="0"/>
                  </a:cubicBezTo>
                  <a:cubicBezTo>
                    <a:pt x="3905417" y="-70169"/>
                    <a:pt x="4084121" y="69040"/>
                    <a:pt x="4346305" y="0"/>
                  </a:cubicBezTo>
                  <a:cubicBezTo>
                    <a:pt x="4608489" y="-69040"/>
                    <a:pt x="4642163" y="17607"/>
                    <a:pt x="4819765" y="0"/>
                  </a:cubicBezTo>
                  <a:cubicBezTo>
                    <a:pt x="4997367" y="-17607"/>
                    <a:pt x="5325383" y="61074"/>
                    <a:pt x="5584147" y="0"/>
                  </a:cubicBezTo>
                  <a:cubicBezTo>
                    <a:pt x="5842911" y="-61074"/>
                    <a:pt x="5929896" y="77263"/>
                    <a:pt x="6251555" y="0"/>
                  </a:cubicBezTo>
                  <a:cubicBezTo>
                    <a:pt x="6573214" y="-77263"/>
                    <a:pt x="6812587" y="85972"/>
                    <a:pt x="7015937" y="0"/>
                  </a:cubicBezTo>
                  <a:cubicBezTo>
                    <a:pt x="7219287" y="-85972"/>
                    <a:pt x="7300532" y="20648"/>
                    <a:pt x="7392423" y="0"/>
                  </a:cubicBezTo>
                  <a:cubicBezTo>
                    <a:pt x="7484314" y="-20648"/>
                    <a:pt x="7834099" y="24049"/>
                    <a:pt x="8156805" y="0"/>
                  </a:cubicBezTo>
                  <a:cubicBezTo>
                    <a:pt x="8479511" y="-24049"/>
                    <a:pt x="8644631" y="78959"/>
                    <a:pt x="8824213" y="0"/>
                  </a:cubicBezTo>
                  <a:cubicBezTo>
                    <a:pt x="9003795" y="-78959"/>
                    <a:pt x="9246441" y="8104"/>
                    <a:pt x="9491621" y="0"/>
                  </a:cubicBezTo>
                  <a:cubicBezTo>
                    <a:pt x="9736801" y="-8104"/>
                    <a:pt x="10071790" y="94458"/>
                    <a:pt x="10524107" y="0"/>
                  </a:cubicBezTo>
                  <a:cubicBezTo>
                    <a:pt x="10996195" y="132348"/>
                    <a:pt x="11396885" y="336082"/>
                    <a:pt x="11350833" y="826726"/>
                  </a:cubicBezTo>
                  <a:cubicBezTo>
                    <a:pt x="11365549" y="987067"/>
                    <a:pt x="11309806" y="1171575"/>
                    <a:pt x="11350833" y="1344807"/>
                  </a:cubicBezTo>
                  <a:cubicBezTo>
                    <a:pt x="11391860" y="1518039"/>
                    <a:pt x="11318467" y="1649222"/>
                    <a:pt x="11350833" y="1895958"/>
                  </a:cubicBezTo>
                  <a:cubicBezTo>
                    <a:pt x="11383199" y="2142694"/>
                    <a:pt x="11339757" y="2162050"/>
                    <a:pt x="11350833" y="2347901"/>
                  </a:cubicBezTo>
                  <a:cubicBezTo>
                    <a:pt x="11361909" y="2533752"/>
                    <a:pt x="11283642" y="2668407"/>
                    <a:pt x="11350833" y="2932120"/>
                  </a:cubicBezTo>
                  <a:cubicBezTo>
                    <a:pt x="11418024" y="3195833"/>
                    <a:pt x="11328186" y="3296413"/>
                    <a:pt x="11350833" y="3549409"/>
                  </a:cubicBezTo>
                  <a:cubicBezTo>
                    <a:pt x="11373480" y="3802405"/>
                    <a:pt x="11317318" y="3956910"/>
                    <a:pt x="11350833" y="4133628"/>
                  </a:cubicBezTo>
                  <a:cubicBezTo>
                    <a:pt x="11446818" y="4502806"/>
                    <a:pt x="11014592" y="4844697"/>
                    <a:pt x="10524107" y="4960354"/>
                  </a:cubicBezTo>
                  <a:cubicBezTo>
                    <a:pt x="10456245" y="4986069"/>
                    <a:pt x="10350453" y="4936643"/>
                    <a:pt x="10244594" y="4960354"/>
                  </a:cubicBezTo>
                  <a:cubicBezTo>
                    <a:pt x="10138735" y="4984065"/>
                    <a:pt x="10019543" y="4949802"/>
                    <a:pt x="9868108" y="4960354"/>
                  </a:cubicBezTo>
                  <a:cubicBezTo>
                    <a:pt x="9716673" y="4970906"/>
                    <a:pt x="9656067" y="4953876"/>
                    <a:pt x="9491621" y="4960354"/>
                  </a:cubicBezTo>
                  <a:cubicBezTo>
                    <a:pt x="9327175" y="4966832"/>
                    <a:pt x="9149907" y="4946236"/>
                    <a:pt x="8824213" y="4960354"/>
                  </a:cubicBezTo>
                  <a:cubicBezTo>
                    <a:pt x="8498519" y="4974472"/>
                    <a:pt x="8638627" y="4955065"/>
                    <a:pt x="8544700" y="4960354"/>
                  </a:cubicBezTo>
                  <a:cubicBezTo>
                    <a:pt x="8450773" y="4965643"/>
                    <a:pt x="8175112" y="4938440"/>
                    <a:pt x="7974266" y="4960354"/>
                  </a:cubicBezTo>
                  <a:cubicBezTo>
                    <a:pt x="7773420" y="4982268"/>
                    <a:pt x="7797621" y="4926827"/>
                    <a:pt x="7694753" y="4960354"/>
                  </a:cubicBezTo>
                  <a:cubicBezTo>
                    <a:pt x="7591885" y="4993881"/>
                    <a:pt x="7392048" y="4920696"/>
                    <a:pt x="7124319" y="4960354"/>
                  </a:cubicBezTo>
                  <a:cubicBezTo>
                    <a:pt x="6856590" y="5000012"/>
                    <a:pt x="6772544" y="4898890"/>
                    <a:pt x="6456911" y="4960354"/>
                  </a:cubicBezTo>
                  <a:cubicBezTo>
                    <a:pt x="6141278" y="5021818"/>
                    <a:pt x="6183167" y="4930724"/>
                    <a:pt x="6080425" y="4960354"/>
                  </a:cubicBezTo>
                  <a:cubicBezTo>
                    <a:pt x="5977683" y="4989984"/>
                    <a:pt x="5758779" y="4936775"/>
                    <a:pt x="5606964" y="4960354"/>
                  </a:cubicBezTo>
                  <a:cubicBezTo>
                    <a:pt x="5455149" y="4983933"/>
                    <a:pt x="5345955" y="4948707"/>
                    <a:pt x="5230478" y="4960354"/>
                  </a:cubicBezTo>
                  <a:cubicBezTo>
                    <a:pt x="5115001" y="4972001"/>
                    <a:pt x="4873073" y="4919398"/>
                    <a:pt x="4757017" y="4960354"/>
                  </a:cubicBezTo>
                  <a:cubicBezTo>
                    <a:pt x="4640961" y="5001310"/>
                    <a:pt x="4557012" y="4959948"/>
                    <a:pt x="4380531" y="4960354"/>
                  </a:cubicBezTo>
                  <a:cubicBezTo>
                    <a:pt x="4204050" y="4960760"/>
                    <a:pt x="4161367" y="4954044"/>
                    <a:pt x="4101018" y="4960354"/>
                  </a:cubicBezTo>
                  <a:cubicBezTo>
                    <a:pt x="4040669" y="4966664"/>
                    <a:pt x="3856496" y="4949833"/>
                    <a:pt x="3724532" y="4960354"/>
                  </a:cubicBezTo>
                  <a:cubicBezTo>
                    <a:pt x="3592568" y="4970875"/>
                    <a:pt x="3418988" y="4904419"/>
                    <a:pt x="3154097" y="4960354"/>
                  </a:cubicBezTo>
                  <a:cubicBezTo>
                    <a:pt x="2889206" y="5016289"/>
                    <a:pt x="2957907" y="4928116"/>
                    <a:pt x="2777611" y="4960354"/>
                  </a:cubicBezTo>
                  <a:cubicBezTo>
                    <a:pt x="2597315" y="4992592"/>
                    <a:pt x="2217641" y="4945438"/>
                    <a:pt x="2013229" y="4960354"/>
                  </a:cubicBezTo>
                  <a:cubicBezTo>
                    <a:pt x="1808817" y="4975270"/>
                    <a:pt x="1805892" y="4957298"/>
                    <a:pt x="1733716" y="4960354"/>
                  </a:cubicBezTo>
                  <a:cubicBezTo>
                    <a:pt x="1661540" y="4963410"/>
                    <a:pt x="1090500" y="4918298"/>
                    <a:pt x="826726" y="4960354"/>
                  </a:cubicBezTo>
                  <a:cubicBezTo>
                    <a:pt x="260312" y="4935272"/>
                    <a:pt x="61722" y="4706214"/>
                    <a:pt x="0" y="4133628"/>
                  </a:cubicBezTo>
                  <a:cubicBezTo>
                    <a:pt x="-56426" y="3943183"/>
                    <a:pt x="34091" y="3667420"/>
                    <a:pt x="0" y="3549409"/>
                  </a:cubicBezTo>
                  <a:cubicBezTo>
                    <a:pt x="-34091" y="3431398"/>
                    <a:pt x="6358" y="3174705"/>
                    <a:pt x="0" y="3064396"/>
                  </a:cubicBezTo>
                  <a:cubicBezTo>
                    <a:pt x="-6358" y="2954087"/>
                    <a:pt x="30006" y="2695072"/>
                    <a:pt x="0" y="2513246"/>
                  </a:cubicBezTo>
                  <a:cubicBezTo>
                    <a:pt x="-30006" y="2331420"/>
                    <a:pt x="52313" y="2212827"/>
                    <a:pt x="0" y="1929027"/>
                  </a:cubicBezTo>
                  <a:cubicBezTo>
                    <a:pt x="-52313" y="1645227"/>
                    <a:pt x="32765" y="1523197"/>
                    <a:pt x="0" y="1311738"/>
                  </a:cubicBezTo>
                  <a:cubicBezTo>
                    <a:pt x="-32765" y="1100279"/>
                    <a:pt x="46741" y="948801"/>
                    <a:pt x="0" y="826726"/>
                  </a:cubicBezTo>
                  <a:close/>
                </a:path>
                <a:path w="11350833" h="4960354" stroke="0" extrusionOk="0">
                  <a:moveTo>
                    <a:pt x="0" y="826726"/>
                  </a:moveTo>
                  <a:cubicBezTo>
                    <a:pt x="-3628" y="393839"/>
                    <a:pt x="294720" y="20496"/>
                    <a:pt x="826726" y="0"/>
                  </a:cubicBezTo>
                  <a:cubicBezTo>
                    <a:pt x="1162197" y="-2308"/>
                    <a:pt x="1378910" y="62710"/>
                    <a:pt x="1591108" y="0"/>
                  </a:cubicBezTo>
                  <a:cubicBezTo>
                    <a:pt x="1803306" y="-62710"/>
                    <a:pt x="2056341" y="51718"/>
                    <a:pt x="2258516" y="0"/>
                  </a:cubicBezTo>
                  <a:cubicBezTo>
                    <a:pt x="2460691" y="-51718"/>
                    <a:pt x="2483483" y="33002"/>
                    <a:pt x="2635002" y="0"/>
                  </a:cubicBezTo>
                  <a:cubicBezTo>
                    <a:pt x="2786521" y="-33002"/>
                    <a:pt x="3083017" y="5227"/>
                    <a:pt x="3399384" y="0"/>
                  </a:cubicBezTo>
                  <a:cubicBezTo>
                    <a:pt x="3715751" y="-5227"/>
                    <a:pt x="3589063" y="2094"/>
                    <a:pt x="3678897" y="0"/>
                  </a:cubicBezTo>
                  <a:cubicBezTo>
                    <a:pt x="3768731" y="-2094"/>
                    <a:pt x="3865444" y="32032"/>
                    <a:pt x="3958410" y="0"/>
                  </a:cubicBezTo>
                  <a:cubicBezTo>
                    <a:pt x="4051376" y="-32032"/>
                    <a:pt x="4214840" y="42124"/>
                    <a:pt x="4431870" y="0"/>
                  </a:cubicBezTo>
                  <a:cubicBezTo>
                    <a:pt x="4648900" y="-42124"/>
                    <a:pt x="4647009" y="36577"/>
                    <a:pt x="4808357" y="0"/>
                  </a:cubicBezTo>
                  <a:cubicBezTo>
                    <a:pt x="4969705" y="-36577"/>
                    <a:pt x="4990809" y="5301"/>
                    <a:pt x="5087869" y="0"/>
                  </a:cubicBezTo>
                  <a:cubicBezTo>
                    <a:pt x="5184929" y="-5301"/>
                    <a:pt x="5233592" y="31944"/>
                    <a:pt x="5367382" y="0"/>
                  </a:cubicBezTo>
                  <a:cubicBezTo>
                    <a:pt x="5501172" y="-31944"/>
                    <a:pt x="5707303" y="78588"/>
                    <a:pt x="6034790" y="0"/>
                  </a:cubicBezTo>
                  <a:cubicBezTo>
                    <a:pt x="6362277" y="-78588"/>
                    <a:pt x="6374248" y="50069"/>
                    <a:pt x="6508250" y="0"/>
                  </a:cubicBezTo>
                  <a:cubicBezTo>
                    <a:pt x="6642252" y="-50069"/>
                    <a:pt x="6956600" y="48360"/>
                    <a:pt x="7175658" y="0"/>
                  </a:cubicBezTo>
                  <a:cubicBezTo>
                    <a:pt x="7394716" y="-48360"/>
                    <a:pt x="7700172" y="29265"/>
                    <a:pt x="7843066" y="0"/>
                  </a:cubicBezTo>
                  <a:cubicBezTo>
                    <a:pt x="7985960" y="-29265"/>
                    <a:pt x="8030122" y="28906"/>
                    <a:pt x="8122579" y="0"/>
                  </a:cubicBezTo>
                  <a:cubicBezTo>
                    <a:pt x="8215036" y="-28906"/>
                    <a:pt x="8459663" y="1347"/>
                    <a:pt x="8693013" y="0"/>
                  </a:cubicBezTo>
                  <a:cubicBezTo>
                    <a:pt x="8926363" y="-1347"/>
                    <a:pt x="9064995" y="43186"/>
                    <a:pt x="9263447" y="0"/>
                  </a:cubicBezTo>
                  <a:cubicBezTo>
                    <a:pt x="9461899" y="-43186"/>
                    <a:pt x="9462248" y="3349"/>
                    <a:pt x="9639934" y="0"/>
                  </a:cubicBezTo>
                  <a:cubicBezTo>
                    <a:pt x="9817620" y="-3349"/>
                    <a:pt x="10091398" y="80388"/>
                    <a:pt x="10524107" y="0"/>
                  </a:cubicBezTo>
                  <a:cubicBezTo>
                    <a:pt x="11090411" y="-66969"/>
                    <a:pt x="11415028" y="443406"/>
                    <a:pt x="11350833" y="826726"/>
                  </a:cubicBezTo>
                  <a:cubicBezTo>
                    <a:pt x="11391869" y="1068263"/>
                    <a:pt x="11316405" y="1293998"/>
                    <a:pt x="11350833" y="1410945"/>
                  </a:cubicBezTo>
                  <a:cubicBezTo>
                    <a:pt x="11385261" y="1527892"/>
                    <a:pt x="11292054" y="1722776"/>
                    <a:pt x="11350833" y="1995165"/>
                  </a:cubicBezTo>
                  <a:cubicBezTo>
                    <a:pt x="11409612" y="2267554"/>
                    <a:pt x="11345030" y="2306670"/>
                    <a:pt x="11350833" y="2447108"/>
                  </a:cubicBezTo>
                  <a:cubicBezTo>
                    <a:pt x="11356636" y="2587546"/>
                    <a:pt x="11292794" y="2760341"/>
                    <a:pt x="11350833" y="3064396"/>
                  </a:cubicBezTo>
                  <a:cubicBezTo>
                    <a:pt x="11408872" y="3368451"/>
                    <a:pt x="11332715" y="3916152"/>
                    <a:pt x="11350833" y="4133628"/>
                  </a:cubicBezTo>
                  <a:cubicBezTo>
                    <a:pt x="11415356" y="4642212"/>
                    <a:pt x="11085405" y="4976033"/>
                    <a:pt x="10524107" y="4960354"/>
                  </a:cubicBezTo>
                  <a:cubicBezTo>
                    <a:pt x="10418450" y="4979077"/>
                    <a:pt x="10306335" y="4917081"/>
                    <a:pt x="10147620" y="4960354"/>
                  </a:cubicBezTo>
                  <a:cubicBezTo>
                    <a:pt x="9988905" y="5003627"/>
                    <a:pt x="9880011" y="4921500"/>
                    <a:pt x="9771134" y="4960354"/>
                  </a:cubicBezTo>
                  <a:cubicBezTo>
                    <a:pt x="9662257" y="4999208"/>
                    <a:pt x="9582881" y="4938522"/>
                    <a:pt x="9491621" y="4960354"/>
                  </a:cubicBezTo>
                  <a:cubicBezTo>
                    <a:pt x="9400361" y="4982186"/>
                    <a:pt x="9217787" y="4930872"/>
                    <a:pt x="9115135" y="4960354"/>
                  </a:cubicBezTo>
                  <a:cubicBezTo>
                    <a:pt x="9012483" y="4989836"/>
                    <a:pt x="8853017" y="4955152"/>
                    <a:pt x="8738648" y="4960354"/>
                  </a:cubicBezTo>
                  <a:cubicBezTo>
                    <a:pt x="8624279" y="4965556"/>
                    <a:pt x="8535600" y="4945041"/>
                    <a:pt x="8459135" y="4960354"/>
                  </a:cubicBezTo>
                  <a:cubicBezTo>
                    <a:pt x="8382670" y="4975667"/>
                    <a:pt x="8165425" y="4944421"/>
                    <a:pt x="8082649" y="4960354"/>
                  </a:cubicBezTo>
                  <a:cubicBezTo>
                    <a:pt x="7999873" y="4976287"/>
                    <a:pt x="7812421" y="4935043"/>
                    <a:pt x="7609188" y="4960354"/>
                  </a:cubicBezTo>
                  <a:cubicBezTo>
                    <a:pt x="7405955" y="4985665"/>
                    <a:pt x="7226843" y="4944500"/>
                    <a:pt x="7038754" y="4960354"/>
                  </a:cubicBezTo>
                  <a:cubicBezTo>
                    <a:pt x="6850665" y="4976208"/>
                    <a:pt x="6666502" y="4937012"/>
                    <a:pt x="6468320" y="4960354"/>
                  </a:cubicBezTo>
                  <a:cubicBezTo>
                    <a:pt x="6270138" y="4983696"/>
                    <a:pt x="6065866" y="4902467"/>
                    <a:pt x="5800912" y="4960354"/>
                  </a:cubicBezTo>
                  <a:cubicBezTo>
                    <a:pt x="5535958" y="5018241"/>
                    <a:pt x="5589564" y="4944044"/>
                    <a:pt x="5424425" y="4960354"/>
                  </a:cubicBezTo>
                  <a:cubicBezTo>
                    <a:pt x="5259286" y="4976664"/>
                    <a:pt x="5279643" y="4944077"/>
                    <a:pt x="5144913" y="4960354"/>
                  </a:cubicBezTo>
                  <a:cubicBezTo>
                    <a:pt x="5010183" y="4976631"/>
                    <a:pt x="4716512" y="4951863"/>
                    <a:pt x="4477505" y="4960354"/>
                  </a:cubicBezTo>
                  <a:cubicBezTo>
                    <a:pt x="4238498" y="4968845"/>
                    <a:pt x="4111690" y="4950609"/>
                    <a:pt x="4004044" y="4960354"/>
                  </a:cubicBezTo>
                  <a:cubicBezTo>
                    <a:pt x="3896398" y="4970099"/>
                    <a:pt x="3486836" y="4893140"/>
                    <a:pt x="3336636" y="4960354"/>
                  </a:cubicBezTo>
                  <a:cubicBezTo>
                    <a:pt x="3186436" y="5027568"/>
                    <a:pt x="2915239" y="4942669"/>
                    <a:pt x="2766202" y="4960354"/>
                  </a:cubicBezTo>
                  <a:cubicBezTo>
                    <a:pt x="2617165" y="4978039"/>
                    <a:pt x="2554624" y="4953386"/>
                    <a:pt x="2486689" y="4960354"/>
                  </a:cubicBezTo>
                  <a:cubicBezTo>
                    <a:pt x="2418754" y="4967322"/>
                    <a:pt x="2059561" y="4892349"/>
                    <a:pt x="1819281" y="4960354"/>
                  </a:cubicBezTo>
                  <a:cubicBezTo>
                    <a:pt x="1579001" y="5028359"/>
                    <a:pt x="1559101" y="4904880"/>
                    <a:pt x="1345821" y="4960354"/>
                  </a:cubicBezTo>
                  <a:cubicBezTo>
                    <a:pt x="1132541" y="5015828"/>
                    <a:pt x="1028700" y="4913514"/>
                    <a:pt x="826726" y="4960354"/>
                  </a:cubicBezTo>
                  <a:cubicBezTo>
                    <a:pt x="377554" y="4867406"/>
                    <a:pt x="-65521" y="4664022"/>
                    <a:pt x="0" y="4133628"/>
                  </a:cubicBezTo>
                  <a:cubicBezTo>
                    <a:pt x="-28677" y="3982773"/>
                    <a:pt x="45571" y="3888358"/>
                    <a:pt x="0" y="3681685"/>
                  </a:cubicBezTo>
                  <a:cubicBezTo>
                    <a:pt x="-45571" y="3475012"/>
                    <a:pt x="38428" y="3370713"/>
                    <a:pt x="0" y="3229741"/>
                  </a:cubicBezTo>
                  <a:cubicBezTo>
                    <a:pt x="-38428" y="3088769"/>
                    <a:pt x="48253" y="2840393"/>
                    <a:pt x="0" y="2645522"/>
                  </a:cubicBezTo>
                  <a:cubicBezTo>
                    <a:pt x="-48253" y="2450651"/>
                    <a:pt x="42393" y="2331010"/>
                    <a:pt x="0" y="2160510"/>
                  </a:cubicBezTo>
                  <a:cubicBezTo>
                    <a:pt x="-42393" y="1990010"/>
                    <a:pt x="46606" y="1826966"/>
                    <a:pt x="0" y="1609359"/>
                  </a:cubicBezTo>
                  <a:cubicBezTo>
                    <a:pt x="-46606" y="1391752"/>
                    <a:pt x="87881" y="1180454"/>
                    <a:pt x="0" y="82672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prstDash val="dashDot"/>
              <a:extLst>
                <a:ext uri="{C807C97D-BFC1-408E-A445-0C87EB9F89A2}">
                  <ask:lineSketchStyleProps xmlns:ask="http://schemas.microsoft.com/office/drawing/2018/sketchyshapes" sd="798379857">
                    <a:prstGeom prst="flowChartAlternateProcess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7" name="Flowchart: Manual Operation 26">
              <a:extLst>
                <a:ext uri="{FF2B5EF4-FFF2-40B4-BE49-F238E27FC236}">
                  <a16:creationId xmlns:a16="http://schemas.microsoft.com/office/drawing/2014/main" id="{4120FCAA-3CCC-433A-B685-9FB4CFAAA003}"/>
                </a:ext>
              </a:extLst>
            </p:cNvPr>
            <p:cNvSpPr/>
            <p:nvPr/>
          </p:nvSpPr>
          <p:spPr>
            <a:xfrm>
              <a:off x="185905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Flowchart: Manual Operation 28">
              <a:extLst>
                <a:ext uri="{FF2B5EF4-FFF2-40B4-BE49-F238E27FC236}">
                  <a16:creationId xmlns:a16="http://schemas.microsoft.com/office/drawing/2014/main" id="{ACCB79C3-F06D-4524-9FD0-6668C47DF3BC}"/>
                </a:ext>
              </a:extLst>
            </p:cNvPr>
            <p:cNvSpPr/>
            <p:nvPr/>
          </p:nvSpPr>
          <p:spPr>
            <a:xfrm>
              <a:off x="355634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Flowchart: Manual Operation 32">
              <a:extLst>
                <a:ext uri="{FF2B5EF4-FFF2-40B4-BE49-F238E27FC236}">
                  <a16:creationId xmlns:a16="http://schemas.microsoft.com/office/drawing/2014/main" id="{E4294EFB-A2E9-468D-BEFB-9F648AFFAD02}"/>
                </a:ext>
              </a:extLst>
            </p:cNvPr>
            <p:cNvSpPr/>
            <p:nvPr/>
          </p:nvSpPr>
          <p:spPr>
            <a:xfrm>
              <a:off x="525363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Flowchart: Manual Operation 36">
              <a:extLst>
                <a:ext uri="{FF2B5EF4-FFF2-40B4-BE49-F238E27FC236}">
                  <a16:creationId xmlns:a16="http://schemas.microsoft.com/office/drawing/2014/main" id="{A359397C-36D4-4BB5-AE5E-515A6391F43E}"/>
                </a:ext>
              </a:extLst>
            </p:cNvPr>
            <p:cNvSpPr/>
            <p:nvPr/>
          </p:nvSpPr>
          <p:spPr>
            <a:xfrm>
              <a:off x="695092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Flowchart: Manual Operation 40">
              <a:extLst>
                <a:ext uri="{FF2B5EF4-FFF2-40B4-BE49-F238E27FC236}">
                  <a16:creationId xmlns:a16="http://schemas.microsoft.com/office/drawing/2014/main" id="{B0501110-02B3-432B-83C6-CF225F166C46}"/>
                </a:ext>
              </a:extLst>
            </p:cNvPr>
            <p:cNvSpPr/>
            <p:nvPr/>
          </p:nvSpPr>
          <p:spPr>
            <a:xfrm>
              <a:off x="864821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2" name="Flowchart: Manual Operation 41">
              <a:extLst>
                <a:ext uri="{FF2B5EF4-FFF2-40B4-BE49-F238E27FC236}">
                  <a16:creationId xmlns:a16="http://schemas.microsoft.com/office/drawing/2014/main" id="{1CC260F4-1EC2-485C-9B4E-85B95DBEC7E5}"/>
                </a:ext>
              </a:extLst>
            </p:cNvPr>
            <p:cNvSpPr/>
            <p:nvPr/>
          </p:nvSpPr>
          <p:spPr>
            <a:xfrm>
              <a:off x="1034550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BF2DA5F-C17A-4A8E-89F6-8E87D7D269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r="27260"/>
          <a:stretch/>
        </p:blipFill>
        <p:spPr>
          <a:xfrm flipH="1">
            <a:off x="-119540" y="2610496"/>
            <a:ext cx="2604054" cy="418381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0747A5D-CEEC-D64C-A5B7-303D37AEB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3304485"/>
            <a:ext cx="406400" cy="304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 b="1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5E5437-6C1E-0B93-2B8B-F3B7CAB5A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1228035"/>
            <a:ext cx="6096000" cy="4572000"/>
          </a:xfrm>
          <a:prstGeom prst="rect">
            <a:avLst/>
          </a:prstGeom>
          <a:solidFill>
            <a:srgbClr val="CCFFFF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 b="1"/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851E0328-B94C-7B16-CC46-325AFAD4D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60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5E7E1C65-C474-3383-B526-8AF44EABC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52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8D0AFD0F-9FBB-FDA9-0DFC-EA719E4E9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44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BC537C73-6CBA-49DE-074E-EE66EA4A9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6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532A00A5-9A0F-D960-545E-654488245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32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A72BCDC0-2C25-4F9E-042F-141C41742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02330BE3-9832-E4DA-146B-471476B83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48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DC350B0D-687E-378D-B3D3-60DE97C38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98468CF9-306C-327F-419D-91664574C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6400" y="12597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C1DCB133-BD68-2B9E-04FA-E82695780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6800" y="216148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7D751DCE-45F6-6468-DBA1-C626E29AC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6800" y="307588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Line 15">
            <a:extLst>
              <a:ext uri="{FF2B5EF4-FFF2-40B4-BE49-F238E27FC236}">
                <a16:creationId xmlns:a16="http://schemas.microsoft.com/office/drawing/2014/main" id="{641C2FFB-59D6-DA18-6A12-CBB64CED9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6800" y="399028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6">
            <a:extLst>
              <a:ext uri="{FF2B5EF4-FFF2-40B4-BE49-F238E27FC236}">
                <a16:creationId xmlns:a16="http://schemas.microsoft.com/office/drawing/2014/main" id="{AA278278-0636-B90B-4238-397D9B646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6800" y="490468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7">
            <a:extLst>
              <a:ext uri="{FF2B5EF4-FFF2-40B4-BE49-F238E27FC236}">
                <a16:creationId xmlns:a16="http://schemas.microsoft.com/office/drawing/2014/main" id="{75A0ACDC-D846-369D-3950-E53B30934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6800" y="536188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BF8EB1A6-F8DC-154C-8F6E-0956A8577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6800" y="444748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9">
            <a:extLst>
              <a:ext uri="{FF2B5EF4-FFF2-40B4-BE49-F238E27FC236}">
                <a16:creationId xmlns:a16="http://schemas.microsoft.com/office/drawing/2014/main" id="{763CD513-6AE5-1F54-1928-CC10C47AD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6800" y="353308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0">
            <a:extLst>
              <a:ext uri="{FF2B5EF4-FFF2-40B4-BE49-F238E27FC236}">
                <a16:creationId xmlns:a16="http://schemas.microsoft.com/office/drawing/2014/main" id="{F918AFC2-F72E-708B-E24F-30A2C5194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6800" y="261868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1">
            <a:extLst>
              <a:ext uri="{FF2B5EF4-FFF2-40B4-BE49-F238E27FC236}">
                <a16:creationId xmlns:a16="http://schemas.microsoft.com/office/drawing/2014/main" id="{DD181EDD-53A1-9116-F070-9A81EAD75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6800" y="170428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972105B0-B1E2-BB31-CD28-2D6C76B12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5361885"/>
            <a:ext cx="609600" cy="4572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 b="1"/>
          </a:p>
        </p:txBody>
      </p:sp>
      <p:sp>
        <p:nvSpPr>
          <p:cNvPr id="53" name="Line 23">
            <a:extLst>
              <a:ext uri="{FF2B5EF4-FFF2-40B4-BE49-F238E27FC236}">
                <a16:creationId xmlns:a16="http://schemas.microsoft.com/office/drawing/2014/main" id="{3422377F-D454-4077-9564-77F2F13C61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6451" y="5652398"/>
            <a:ext cx="37676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24">
            <a:extLst>
              <a:ext uri="{FF2B5EF4-FFF2-40B4-BE49-F238E27FC236}">
                <a16:creationId xmlns:a16="http://schemas.microsoft.com/office/drawing/2014/main" id="{FB6829BD-9DFD-9629-4172-A7862500F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785" y="5369823"/>
            <a:ext cx="1031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mm</a:t>
            </a:r>
            <a:r>
              <a:rPr lang="en-US" altLang="vi-VN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" name="Object 29">
            <a:extLst>
              <a:ext uri="{FF2B5EF4-FFF2-40B4-BE49-F238E27FC236}">
                <a16:creationId xmlns:a16="http://schemas.microsoft.com/office/drawing/2014/main" id="{0DD7814E-EA28-611E-65B2-37D07E7F7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940389"/>
              </p:ext>
            </p:extLst>
          </p:nvPr>
        </p:nvGraphicFramePr>
        <p:xfrm>
          <a:off x="7162800" y="4295085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1743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95085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0">
            <a:extLst>
              <a:ext uri="{FF2B5EF4-FFF2-40B4-BE49-F238E27FC236}">
                <a16:creationId xmlns:a16="http://schemas.microsoft.com/office/drawing/2014/main" id="{0A75D22D-5CC5-D6A9-D678-3FA7C746A7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533147"/>
              </p:ext>
            </p:extLst>
          </p:nvPr>
        </p:nvGraphicFramePr>
        <p:xfrm>
          <a:off x="4724400" y="1170885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1743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70885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32">
            <a:extLst>
              <a:ext uri="{FF2B5EF4-FFF2-40B4-BE49-F238E27FC236}">
                <a16:creationId xmlns:a16="http://schemas.microsoft.com/office/drawing/2014/main" id="{896C20E4-425F-1718-F15E-EA9E14F29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418" y="5769873"/>
            <a:ext cx="731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1cm</a:t>
            </a:r>
          </a:p>
        </p:txBody>
      </p:sp>
      <p:sp>
        <p:nvSpPr>
          <p:cNvPr id="58" name="Text Box 98">
            <a:extLst>
              <a:ext uri="{FF2B5EF4-FFF2-40B4-BE49-F238E27FC236}">
                <a16:creationId xmlns:a16="http://schemas.microsoft.com/office/drawing/2014/main" id="{9D7A7836-A5E2-C5E5-22EF-0549A7E8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217" y="5730185"/>
            <a:ext cx="113241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/>
                </a:solidFill>
                <a:latin typeface="Times New Roman" pitchFamily="18" charset="0"/>
              </a:rPr>
              <a:t>1mm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94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1" grpId="0" animBg="1"/>
      <p:bldP spid="22" grpId="0" animBg="1"/>
      <p:bldP spid="2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7" grpId="0"/>
      <p:bldP spid="58" grpId="0"/>
      <p:bldP spid="5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3DADED1-FDA6-48BF-8EDD-DEAD1DD6E79F}"/>
              </a:ext>
            </a:extLst>
          </p:cNvPr>
          <p:cNvGrpSpPr/>
          <p:nvPr/>
        </p:nvGrpSpPr>
        <p:grpSpPr>
          <a:xfrm>
            <a:off x="224553" y="152400"/>
            <a:ext cx="11741304" cy="6278879"/>
            <a:chOff x="388883" y="1124654"/>
            <a:chExt cx="11350833" cy="5438254"/>
          </a:xfrm>
        </p:grpSpPr>
        <p:sp>
          <p:nvSpPr>
            <p:cNvPr id="26" name="Flowchart: Alternate Process 25">
              <a:extLst>
                <a:ext uri="{FF2B5EF4-FFF2-40B4-BE49-F238E27FC236}">
                  <a16:creationId xmlns:a16="http://schemas.microsoft.com/office/drawing/2014/main" id="{DA8351C2-A678-4F09-A03D-79231E569236}"/>
                </a:ext>
              </a:extLst>
            </p:cNvPr>
            <p:cNvSpPr/>
            <p:nvPr/>
          </p:nvSpPr>
          <p:spPr>
            <a:xfrm>
              <a:off x="388883" y="1602554"/>
              <a:ext cx="11350833" cy="4960354"/>
            </a:xfrm>
            <a:custGeom>
              <a:avLst/>
              <a:gdLst>
                <a:gd name="connsiteX0" fmla="*/ 0 w 11350833"/>
                <a:gd name="connsiteY0" fmla="*/ 826726 h 4960354"/>
                <a:gd name="connsiteX1" fmla="*/ 826726 w 11350833"/>
                <a:gd name="connsiteY1" fmla="*/ 0 h 4960354"/>
                <a:gd name="connsiteX2" fmla="*/ 1397160 w 11350833"/>
                <a:gd name="connsiteY2" fmla="*/ 0 h 4960354"/>
                <a:gd name="connsiteX3" fmla="*/ 2161542 w 11350833"/>
                <a:gd name="connsiteY3" fmla="*/ 0 h 4960354"/>
                <a:gd name="connsiteX4" fmla="*/ 2635002 w 11350833"/>
                <a:gd name="connsiteY4" fmla="*/ 0 h 4960354"/>
                <a:gd name="connsiteX5" fmla="*/ 2914515 w 11350833"/>
                <a:gd name="connsiteY5" fmla="*/ 0 h 4960354"/>
                <a:gd name="connsiteX6" fmla="*/ 3678897 w 11350833"/>
                <a:gd name="connsiteY6" fmla="*/ 0 h 4960354"/>
                <a:gd name="connsiteX7" fmla="*/ 4346305 w 11350833"/>
                <a:gd name="connsiteY7" fmla="*/ 0 h 4960354"/>
                <a:gd name="connsiteX8" fmla="*/ 4819765 w 11350833"/>
                <a:gd name="connsiteY8" fmla="*/ 0 h 4960354"/>
                <a:gd name="connsiteX9" fmla="*/ 5584147 w 11350833"/>
                <a:gd name="connsiteY9" fmla="*/ 0 h 4960354"/>
                <a:gd name="connsiteX10" fmla="*/ 6251555 w 11350833"/>
                <a:gd name="connsiteY10" fmla="*/ 0 h 4960354"/>
                <a:gd name="connsiteX11" fmla="*/ 7015937 w 11350833"/>
                <a:gd name="connsiteY11" fmla="*/ 0 h 4960354"/>
                <a:gd name="connsiteX12" fmla="*/ 7392423 w 11350833"/>
                <a:gd name="connsiteY12" fmla="*/ 0 h 4960354"/>
                <a:gd name="connsiteX13" fmla="*/ 8156805 w 11350833"/>
                <a:gd name="connsiteY13" fmla="*/ 0 h 4960354"/>
                <a:gd name="connsiteX14" fmla="*/ 8824213 w 11350833"/>
                <a:gd name="connsiteY14" fmla="*/ 0 h 4960354"/>
                <a:gd name="connsiteX15" fmla="*/ 9491621 w 11350833"/>
                <a:gd name="connsiteY15" fmla="*/ 0 h 4960354"/>
                <a:gd name="connsiteX16" fmla="*/ 10524107 w 11350833"/>
                <a:gd name="connsiteY16" fmla="*/ 0 h 4960354"/>
                <a:gd name="connsiteX17" fmla="*/ 11350833 w 11350833"/>
                <a:gd name="connsiteY17" fmla="*/ 826726 h 4960354"/>
                <a:gd name="connsiteX18" fmla="*/ 11350833 w 11350833"/>
                <a:gd name="connsiteY18" fmla="*/ 1344807 h 4960354"/>
                <a:gd name="connsiteX19" fmla="*/ 11350833 w 11350833"/>
                <a:gd name="connsiteY19" fmla="*/ 1895958 h 4960354"/>
                <a:gd name="connsiteX20" fmla="*/ 11350833 w 11350833"/>
                <a:gd name="connsiteY20" fmla="*/ 2347901 h 4960354"/>
                <a:gd name="connsiteX21" fmla="*/ 11350833 w 11350833"/>
                <a:gd name="connsiteY21" fmla="*/ 2932120 h 4960354"/>
                <a:gd name="connsiteX22" fmla="*/ 11350833 w 11350833"/>
                <a:gd name="connsiteY22" fmla="*/ 3549409 h 4960354"/>
                <a:gd name="connsiteX23" fmla="*/ 11350833 w 11350833"/>
                <a:gd name="connsiteY23" fmla="*/ 4133628 h 4960354"/>
                <a:gd name="connsiteX24" fmla="*/ 10524107 w 11350833"/>
                <a:gd name="connsiteY24" fmla="*/ 4960354 h 4960354"/>
                <a:gd name="connsiteX25" fmla="*/ 10244594 w 11350833"/>
                <a:gd name="connsiteY25" fmla="*/ 4960354 h 4960354"/>
                <a:gd name="connsiteX26" fmla="*/ 9868108 w 11350833"/>
                <a:gd name="connsiteY26" fmla="*/ 4960354 h 4960354"/>
                <a:gd name="connsiteX27" fmla="*/ 9491621 w 11350833"/>
                <a:gd name="connsiteY27" fmla="*/ 4960354 h 4960354"/>
                <a:gd name="connsiteX28" fmla="*/ 8824213 w 11350833"/>
                <a:gd name="connsiteY28" fmla="*/ 4960354 h 4960354"/>
                <a:gd name="connsiteX29" fmla="*/ 8544700 w 11350833"/>
                <a:gd name="connsiteY29" fmla="*/ 4960354 h 4960354"/>
                <a:gd name="connsiteX30" fmla="*/ 7974266 w 11350833"/>
                <a:gd name="connsiteY30" fmla="*/ 4960354 h 4960354"/>
                <a:gd name="connsiteX31" fmla="*/ 7694753 w 11350833"/>
                <a:gd name="connsiteY31" fmla="*/ 4960354 h 4960354"/>
                <a:gd name="connsiteX32" fmla="*/ 7124319 w 11350833"/>
                <a:gd name="connsiteY32" fmla="*/ 4960354 h 4960354"/>
                <a:gd name="connsiteX33" fmla="*/ 6456911 w 11350833"/>
                <a:gd name="connsiteY33" fmla="*/ 4960354 h 4960354"/>
                <a:gd name="connsiteX34" fmla="*/ 6080425 w 11350833"/>
                <a:gd name="connsiteY34" fmla="*/ 4960354 h 4960354"/>
                <a:gd name="connsiteX35" fmla="*/ 5606964 w 11350833"/>
                <a:gd name="connsiteY35" fmla="*/ 4960354 h 4960354"/>
                <a:gd name="connsiteX36" fmla="*/ 5230478 w 11350833"/>
                <a:gd name="connsiteY36" fmla="*/ 4960354 h 4960354"/>
                <a:gd name="connsiteX37" fmla="*/ 4757017 w 11350833"/>
                <a:gd name="connsiteY37" fmla="*/ 4960354 h 4960354"/>
                <a:gd name="connsiteX38" fmla="*/ 4380531 w 11350833"/>
                <a:gd name="connsiteY38" fmla="*/ 4960354 h 4960354"/>
                <a:gd name="connsiteX39" fmla="*/ 4101018 w 11350833"/>
                <a:gd name="connsiteY39" fmla="*/ 4960354 h 4960354"/>
                <a:gd name="connsiteX40" fmla="*/ 3724532 w 11350833"/>
                <a:gd name="connsiteY40" fmla="*/ 4960354 h 4960354"/>
                <a:gd name="connsiteX41" fmla="*/ 3154097 w 11350833"/>
                <a:gd name="connsiteY41" fmla="*/ 4960354 h 4960354"/>
                <a:gd name="connsiteX42" fmla="*/ 2777611 w 11350833"/>
                <a:gd name="connsiteY42" fmla="*/ 4960354 h 4960354"/>
                <a:gd name="connsiteX43" fmla="*/ 2013229 w 11350833"/>
                <a:gd name="connsiteY43" fmla="*/ 4960354 h 4960354"/>
                <a:gd name="connsiteX44" fmla="*/ 1733716 w 11350833"/>
                <a:gd name="connsiteY44" fmla="*/ 4960354 h 4960354"/>
                <a:gd name="connsiteX45" fmla="*/ 826726 w 11350833"/>
                <a:gd name="connsiteY45" fmla="*/ 4960354 h 4960354"/>
                <a:gd name="connsiteX46" fmla="*/ 0 w 11350833"/>
                <a:gd name="connsiteY46" fmla="*/ 4133628 h 4960354"/>
                <a:gd name="connsiteX47" fmla="*/ 0 w 11350833"/>
                <a:gd name="connsiteY47" fmla="*/ 3549409 h 4960354"/>
                <a:gd name="connsiteX48" fmla="*/ 0 w 11350833"/>
                <a:gd name="connsiteY48" fmla="*/ 3064396 h 4960354"/>
                <a:gd name="connsiteX49" fmla="*/ 0 w 11350833"/>
                <a:gd name="connsiteY49" fmla="*/ 2513246 h 4960354"/>
                <a:gd name="connsiteX50" fmla="*/ 0 w 11350833"/>
                <a:gd name="connsiteY50" fmla="*/ 1929027 h 4960354"/>
                <a:gd name="connsiteX51" fmla="*/ 0 w 11350833"/>
                <a:gd name="connsiteY51" fmla="*/ 1311738 h 4960354"/>
                <a:gd name="connsiteX52" fmla="*/ 0 w 11350833"/>
                <a:gd name="connsiteY52" fmla="*/ 826726 h 496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350833" h="4960354" fill="none" extrusionOk="0">
                  <a:moveTo>
                    <a:pt x="0" y="826726"/>
                  </a:moveTo>
                  <a:cubicBezTo>
                    <a:pt x="-9067" y="480254"/>
                    <a:pt x="299003" y="75715"/>
                    <a:pt x="826726" y="0"/>
                  </a:cubicBezTo>
                  <a:cubicBezTo>
                    <a:pt x="985417" y="-65333"/>
                    <a:pt x="1246912" y="54302"/>
                    <a:pt x="1397160" y="0"/>
                  </a:cubicBezTo>
                  <a:cubicBezTo>
                    <a:pt x="1547408" y="-54302"/>
                    <a:pt x="1841063" y="33245"/>
                    <a:pt x="2161542" y="0"/>
                  </a:cubicBezTo>
                  <a:cubicBezTo>
                    <a:pt x="2482021" y="-33245"/>
                    <a:pt x="2443635" y="51645"/>
                    <a:pt x="2635002" y="0"/>
                  </a:cubicBezTo>
                  <a:cubicBezTo>
                    <a:pt x="2826369" y="-51645"/>
                    <a:pt x="2786083" y="30900"/>
                    <a:pt x="2914515" y="0"/>
                  </a:cubicBezTo>
                  <a:cubicBezTo>
                    <a:pt x="3042947" y="-30900"/>
                    <a:pt x="3452377" y="70169"/>
                    <a:pt x="3678897" y="0"/>
                  </a:cubicBezTo>
                  <a:cubicBezTo>
                    <a:pt x="3905417" y="-70169"/>
                    <a:pt x="4084121" y="69040"/>
                    <a:pt x="4346305" y="0"/>
                  </a:cubicBezTo>
                  <a:cubicBezTo>
                    <a:pt x="4608489" y="-69040"/>
                    <a:pt x="4642163" y="17607"/>
                    <a:pt x="4819765" y="0"/>
                  </a:cubicBezTo>
                  <a:cubicBezTo>
                    <a:pt x="4997367" y="-17607"/>
                    <a:pt x="5325383" y="61074"/>
                    <a:pt x="5584147" y="0"/>
                  </a:cubicBezTo>
                  <a:cubicBezTo>
                    <a:pt x="5842911" y="-61074"/>
                    <a:pt x="5929896" y="77263"/>
                    <a:pt x="6251555" y="0"/>
                  </a:cubicBezTo>
                  <a:cubicBezTo>
                    <a:pt x="6573214" y="-77263"/>
                    <a:pt x="6812587" y="85972"/>
                    <a:pt x="7015937" y="0"/>
                  </a:cubicBezTo>
                  <a:cubicBezTo>
                    <a:pt x="7219287" y="-85972"/>
                    <a:pt x="7300532" y="20648"/>
                    <a:pt x="7392423" y="0"/>
                  </a:cubicBezTo>
                  <a:cubicBezTo>
                    <a:pt x="7484314" y="-20648"/>
                    <a:pt x="7834099" y="24049"/>
                    <a:pt x="8156805" y="0"/>
                  </a:cubicBezTo>
                  <a:cubicBezTo>
                    <a:pt x="8479511" y="-24049"/>
                    <a:pt x="8644631" y="78959"/>
                    <a:pt x="8824213" y="0"/>
                  </a:cubicBezTo>
                  <a:cubicBezTo>
                    <a:pt x="9003795" y="-78959"/>
                    <a:pt x="9246441" y="8104"/>
                    <a:pt x="9491621" y="0"/>
                  </a:cubicBezTo>
                  <a:cubicBezTo>
                    <a:pt x="9736801" y="-8104"/>
                    <a:pt x="10071790" y="94458"/>
                    <a:pt x="10524107" y="0"/>
                  </a:cubicBezTo>
                  <a:cubicBezTo>
                    <a:pt x="10996195" y="132348"/>
                    <a:pt x="11396885" y="336082"/>
                    <a:pt x="11350833" y="826726"/>
                  </a:cubicBezTo>
                  <a:cubicBezTo>
                    <a:pt x="11365549" y="987067"/>
                    <a:pt x="11309806" y="1171575"/>
                    <a:pt x="11350833" y="1344807"/>
                  </a:cubicBezTo>
                  <a:cubicBezTo>
                    <a:pt x="11391860" y="1518039"/>
                    <a:pt x="11318467" y="1649222"/>
                    <a:pt x="11350833" y="1895958"/>
                  </a:cubicBezTo>
                  <a:cubicBezTo>
                    <a:pt x="11383199" y="2142694"/>
                    <a:pt x="11339757" y="2162050"/>
                    <a:pt x="11350833" y="2347901"/>
                  </a:cubicBezTo>
                  <a:cubicBezTo>
                    <a:pt x="11361909" y="2533752"/>
                    <a:pt x="11283642" y="2668407"/>
                    <a:pt x="11350833" y="2932120"/>
                  </a:cubicBezTo>
                  <a:cubicBezTo>
                    <a:pt x="11418024" y="3195833"/>
                    <a:pt x="11328186" y="3296413"/>
                    <a:pt x="11350833" y="3549409"/>
                  </a:cubicBezTo>
                  <a:cubicBezTo>
                    <a:pt x="11373480" y="3802405"/>
                    <a:pt x="11317318" y="3956910"/>
                    <a:pt x="11350833" y="4133628"/>
                  </a:cubicBezTo>
                  <a:cubicBezTo>
                    <a:pt x="11446818" y="4502806"/>
                    <a:pt x="11014592" y="4844697"/>
                    <a:pt x="10524107" y="4960354"/>
                  </a:cubicBezTo>
                  <a:cubicBezTo>
                    <a:pt x="10456245" y="4986069"/>
                    <a:pt x="10350453" y="4936643"/>
                    <a:pt x="10244594" y="4960354"/>
                  </a:cubicBezTo>
                  <a:cubicBezTo>
                    <a:pt x="10138735" y="4984065"/>
                    <a:pt x="10019543" y="4949802"/>
                    <a:pt x="9868108" y="4960354"/>
                  </a:cubicBezTo>
                  <a:cubicBezTo>
                    <a:pt x="9716673" y="4970906"/>
                    <a:pt x="9656067" y="4953876"/>
                    <a:pt x="9491621" y="4960354"/>
                  </a:cubicBezTo>
                  <a:cubicBezTo>
                    <a:pt x="9327175" y="4966832"/>
                    <a:pt x="9149907" y="4946236"/>
                    <a:pt x="8824213" y="4960354"/>
                  </a:cubicBezTo>
                  <a:cubicBezTo>
                    <a:pt x="8498519" y="4974472"/>
                    <a:pt x="8638627" y="4955065"/>
                    <a:pt x="8544700" y="4960354"/>
                  </a:cubicBezTo>
                  <a:cubicBezTo>
                    <a:pt x="8450773" y="4965643"/>
                    <a:pt x="8175112" y="4938440"/>
                    <a:pt x="7974266" y="4960354"/>
                  </a:cubicBezTo>
                  <a:cubicBezTo>
                    <a:pt x="7773420" y="4982268"/>
                    <a:pt x="7797621" y="4926827"/>
                    <a:pt x="7694753" y="4960354"/>
                  </a:cubicBezTo>
                  <a:cubicBezTo>
                    <a:pt x="7591885" y="4993881"/>
                    <a:pt x="7392048" y="4920696"/>
                    <a:pt x="7124319" y="4960354"/>
                  </a:cubicBezTo>
                  <a:cubicBezTo>
                    <a:pt x="6856590" y="5000012"/>
                    <a:pt x="6772544" y="4898890"/>
                    <a:pt x="6456911" y="4960354"/>
                  </a:cubicBezTo>
                  <a:cubicBezTo>
                    <a:pt x="6141278" y="5021818"/>
                    <a:pt x="6183167" y="4930724"/>
                    <a:pt x="6080425" y="4960354"/>
                  </a:cubicBezTo>
                  <a:cubicBezTo>
                    <a:pt x="5977683" y="4989984"/>
                    <a:pt x="5758779" y="4936775"/>
                    <a:pt x="5606964" y="4960354"/>
                  </a:cubicBezTo>
                  <a:cubicBezTo>
                    <a:pt x="5455149" y="4983933"/>
                    <a:pt x="5345955" y="4948707"/>
                    <a:pt x="5230478" y="4960354"/>
                  </a:cubicBezTo>
                  <a:cubicBezTo>
                    <a:pt x="5115001" y="4972001"/>
                    <a:pt x="4873073" y="4919398"/>
                    <a:pt x="4757017" y="4960354"/>
                  </a:cubicBezTo>
                  <a:cubicBezTo>
                    <a:pt x="4640961" y="5001310"/>
                    <a:pt x="4557012" y="4959948"/>
                    <a:pt x="4380531" y="4960354"/>
                  </a:cubicBezTo>
                  <a:cubicBezTo>
                    <a:pt x="4204050" y="4960760"/>
                    <a:pt x="4161367" y="4954044"/>
                    <a:pt x="4101018" y="4960354"/>
                  </a:cubicBezTo>
                  <a:cubicBezTo>
                    <a:pt x="4040669" y="4966664"/>
                    <a:pt x="3856496" y="4949833"/>
                    <a:pt x="3724532" y="4960354"/>
                  </a:cubicBezTo>
                  <a:cubicBezTo>
                    <a:pt x="3592568" y="4970875"/>
                    <a:pt x="3418988" y="4904419"/>
                    <a:pt x="3154097" y="4960354"/>
                  </a:cubicBezTo>
                  <a:cubicBezTo>
                    <a:pt x="2889206" y="5016289"/>
                    <a:pt x="2957907" y="4928116"/>
                    <a:pt x="2777611" y="4960354"/>
                  </a:cubicBezTo>
                  <a:cubicBezTo>
                    <a:pt x="2597315" y="4992592"/>
                    <a:pt x="2217641" y="4945438"/>
                    <a:pt x="2013229" y="4960354"/>
                  </a:cubicBezTo>
                  <a:cubicBezTo>
                    <a:pt x="1808817" y="4975270"/>
                    <a:pt x="1805892" y="4957298"/>
                    <a:pt x="1733716" y="4960354"/>
                  </a:cubicBezTo>
                  <a:cubicBezTo>
                    <a:pt x="1661540" y="4963410"/>
                    <a:pt x="1090500" y="4918298"/>
                    <a:pt x="826726" y="4960354"/>
                  </a:cubicBezTo>
                  <a:cubicBezTo>
                    <a:pt x="260312" y="4935272"/>
                    <a:pt x="61722" y="4706214"/>
                    <a:pt x="0" y="4133628"/>
                  </a:cubicBezTo>
                  <a:cubicBezTo>
                    <a:pt x="-56426" y="3943183"/>
                    <a:pt x="34091" y="3667420"/>
                    <a:pt x="0" y="3549409"/>
                  </a:cubicBezTo>
                  <a:cubicBezTo>
                    <a:pt x="-34091" y="3431398"/>
                    <a:pt x="6358" y="3174705"/>
                    <a:pt x="0" y="3064396"/>
                  </a:cubicBezTo>
                  <a:cubicBezTo>
                    <a:pt x="-6358" y="2954087"/>
                    <a:pt x="30006" y="2695072"/>
                    <a:pt x="0" y="2513246"/>
                  </a:cubicBezTo>
                  <a:cubicBezTo>
                    <a:pt x="-30006" y="2331420"/>
                    <a:pt x="52313" y="2212827"/>
                    <a:pt x="0" y="1929027"/>
                  </a:cubicBezTo>
                  <a:cubicBezTo>
                    <a:pt x="-52313" y="1645227"/>
                    <a:pt x="32765" y="1523197"/>
                    <a:pt x="0" y="1311738"/>
                  </a:cubicBezTo>
                  <a:cubicBezTo>
                    <a:pt x="-32765" y="1100279"/>
                    <a:pt x="46741" y="948801"/>
                    <a:pt x="0" y="826726"/>
                  </a:cubicBezTo>
                  <a:close/>
                </a:path>
                <a:path w="11350833" h="4960354" stroke="0" extrusionOk="0">
                  <a:moveTo>
                    <a:pt x="0" y="826726"/>
                  </a:moveTo>
                  <a:cubicBezTo>
                    <a:pt x="-3628" y="393839"/>
                    <a:pt x="294720" y="20496"/>
                    <a:pt x="826726" y="0"/>
                  </a:cubicBezTo>
                  <a:cubicBezTo>
                    <a:pt x="1162197" y="-2308"/>
                    <a:pt x="1378910" y="62710"/>
                    <a:pt x="1591108" y="0"/>
                  </a:cubicBezTo>
                  <a:cubicBezTo>
                    <a:pt x="1803306" y="-62710"/>
                    <a:pt x="2056341" y="51718"/>
                    <a:pt x="2258516" y="0"/>
                  </a:cubicBezTo>
                  <a:cubicBezTo>
                    <a:pt x="2460691" y="-51718"/>
                    <a:pt x="2483483" y="33002"/>
                    <a:pt x="2635002" y="0"/>
                  </a:cubicBezTo>
                  <a:cubicBezTo>
                    <a:pt x="2786521" y="-33002"/>
                    <a:pt x="3083017" y="5227"/>
                    <a:pt x="3399384" y="0"/>
                  </a:cubicBezTo>
                  <a:cubicBezTo>
                    <a:pt x="3715751" y="-5227"/>
                    <a:pt x="3589063" y="2094"/>
                    <a:pt x="3678897" y="0"/>
                  </a:cubicBezTo>
                  <a:cubicBezTo>
                    <a:pt x="3768731" y="-2094"/>
                    <a:pt x="3865444" y="32032"/>
                    <a:pt x="3958410" y="0"/>
                  </a:cubicBezTo>
                  <a:cubicBezTo>
                    <a:pt x="4051376" y="-32032"/>
                    <a:pt x="4214840" y="42124"/>
                    <a:pt x="4431870" y="0"/>
                  </a:cubicBezTo>
                  <a:cubicBezTo>
                    <a:pt x="4648900" y="-42124"/>
                    <a:pt x="4647009" y="36577"/>
                    <a:pt x="4808357" y="0"/>
                  </a:cubicBezTo>
                  <a:cubicBezTo>
                    <a:pt x="4969705" y="-36577"/>
                    <a:pt x="4990809" y="5301"/>
                    <a:pt x="5087869" y="0"/>
                  </a:cubicBezTo>
                  <a:cubicBezTo>
                    <a:pt x="5184929" y="-5301"/>
                    <a:pt x="5233592" y="31944"/>
                    <a:pt x="5367382" y="0"/>
                  </a:cubicBezTo>
                  <a:cubicBezTo>
                    <a:pt x="5501172" y="-31944"/>
                    <a:pt x="5707303" y="78588"/>
                    <a:pt x="6034790" y="0"/>
                  </a:cubicBezTo>
                  <a:cubicBezTo>
                    <a:pt x="6362277" y="-78588"/>
                    <a:pt x="6374248" y="50069"/>
                    <a:pt x="6508250" y="0"/>
                  </a:cubicBezTo>
                  <a:cubicBezTo>
                    <a:pt x="6642252" y="-50069"/>
                    <a:pt x="6956600" y="48360"/>
                    <a:pt x="7175658" y="0"/>
                  </a:cubicBezTo>
                  <a:cubicBezTo>
                    <a:pt x="7394716" y="-48360"/>
                    <a:pt x="7700172" y="29265"/>
                    <a:pt x="7843066" y="0"/>
                  </a:cubicBezTo>
                  <a:cubicBezTo>
                    <a:pt x="7985960" y="-29265"/>
                    <a:pt x="8030122" y="28906"/>
                    <a:pt x="8122579" y="0"/>
                  </a:cubicBezTo>
                  <a:cubicBezTo>
                    <a:pt x="8215036" y="-28906"/>
                    <a:pt x="8459663" y="1347"/>
                    <a:pt x="8693013" y="0"/>
                  </a:cubicBezTo>
                  <a:cubicBezTo>
                    <a:pt x="8926363" y="-1347"/>
                    <a:pt x="9064995" y="43186"/>
                    <a:pt x="9263447" y="0"/>
                  </a:cubicBezTo>
                  <a:cubicBezTo>
                    <a:pt x="9461899" y="-43186"/>
                    <a:pt x="9462248" y="3349"/>
                    <a:pt x="9639934" y="0"/>
                  </a:cubicBezTo>
                  <a:cubicBezTo>
                    <a:pt x="9817620" y="-3349"/>
                    <a:pt x="10091398" y="80388"/>
                    <a:pt x="10524107" y="0"/>
                  </a:cubicBezTo>
                  <a:cubicBezTo>
                    <a:pt x="11090411" y="-66969"/>
                    <a:pt x="11415028" y="443406"/>
                    <a:pt x="11350833" y="826726"/>
                  </a:cubicBezTo>
                  <a:cubicBezTo>
                    <a:pt x="11391869" y="1068263"/>
                    <a:pt x="11316405" y="1293998"/>
                    <a:pt x="11350833" y="1410945"/>
                  </a:cubicBezTo>
                  <a:cubicBezTo>
                    <a:pt x="11385261" y="1527892"/>
                    <a:pt x="11292054" y="1722776"/>
                    <a:pt x="11350833" y="1995165"/>
                  </a:cubicBezTo>
                  <a:cubicBezTo>
                    <a:pt x="11409612" y="2267554"/>
                    <a:pt x="11345030" y="2306670"/>
                    <a:pt x="11350833" y="2447108"/>
                  </a:cubicBezTo>
                  <a:cubicBezTo>
                    <a:pt x="11356636" y="2587546"/>
                    <a:pt x="11292794" y="2760341"/>
                    <a:pt x="11350833" y="3064396"/>
                  </a:cubicBezTo>
                  <a:cubicBezTo>
                    <a:pt x="11408872" y="3368451"/>
                    <a:pt x="11332715" y="3916152"/>
                    <a:pt x="11350833" y="4133628"/>
                  </a:cubicBezTo>
                  <a:cubicBezTo>
                    <a:pt x="11415356" y="4642212"/>
                    <a:pt x="11085405" y="4976033"/>
                    <a:pt x="10524107" y="4960354"/>
                  </a:cubicBezTo>
                  <a:cubicBezTo>
                    <a:pt x="10418450" y="4979077"/>
                    <a:pt x="10306335" y="4917081"/>
                    <a:pt x="10147620" y="4960354"/>
                  </a:cubicBezTo>
                  <a:cubicBezTo>
                    <a:pt x="9988905" y="5003627"/>
                    <a:pt x="9880011" y="4921500"/>
                    <a:pt x="9771134" y="4960354"/>
                  </a:cubicBezTo>
                  <a:cubicBezTo>
                    <a:pt x="9662257" y="4999208"/>
                    <a:pt x="9582881" y="4938522"/>
                    <a:pt x="9491621" y="4960354"/>
                  </a:cubicBezTo>
                  <a:cubicBezTo>
                    <a:pt x="9400361" y="4982186"/>
                    <a:pt x="9217787" y="4930872"/>
                    <a:pt x="9115135" y="4960354"/>
                  </a:cubicBezTo>
                  <a:cubicBezTo>
                    <a:pt x="9012483" y="4989836"/>
                    <a:pt x="8853017" y="4955152"/>
                    <a:pt x="8738648" y="4960354"/>
                  </a:cubicBezTo>
                  <a:cubicBezTo>
                    <a:pt x="8624279" y="4965556"/>
                    <a:pt x="8535600" y="4945041"/>
                    <a:pt x="8459135" y="4960354"/>
                  </a:cubicBezTo>
                  <a:cubicBezTo>
                    <a:pt x="8382670" y="4975667"/>
                    <a:pt x="8165425" y="4944421"/>
                    <a:pt x="8082649" y="4960354"/>
                  </a:cubicBezTo>
                  <a:cubicBezTo>
                    <a:pt x="7999873" y="4976287"/>
                    <a:pt x="7812421" y="4935043"/>
                    <a:pt x="7609188" y="4960354"/>
                  </a:cubicBezTo>
                  <a:cubicBezTo>
                    <a:pt x="7405955" y="4985665"/>
                    <a:pt x="7226843" y="4944500"/>
                    <a:pt x="7038754" y="4960354"/>
                  </a:cubicBezTo>
                  <a:cubicBezTo>
                    <a:pt x="6850665" y="4976208"/>
                    <a:pt x="6666502" y="4937012"/>
                    <a:pt x="6468320" y="4960354"/>
                  </a:cubicBezTo>
                  <a:cubicBezTo>
                    <a:pt x="6270138" y="4983696"/>
                    <a:pt x="6065866" y="4902467"/>
                    <a:pt x="5800912" y="4960354"/>
                  </a:cubicBezTo>
                  <a:cubicBezTo>
                    <a:pt x="5535958" y="5018241"/>
                    <a:pt x="5589564" y="4944044"/>
                    <a:pt x="5424425" y="4960354"/>
                  </a:cubicBezTo>
                  <a:cubicBezTo>
                    <a:pt x="5259286" y="4976664"/>
                    <a:pt x="5279643" y="4944077"/>
                    <a:pt x="5144913" y="4960354"/>
                  </a:cubicBezTo>
                  <a:cubicBezTo>
                    <a:pt x="5010183" y="4976631"/>
                    <a:pt x="4716512" y="4951863"/>
                    <a:pt x="4477505" y="4960354"/>
                  </a:cubicBezTo>
                  <a:cubicBezTo>
                    <a:pt x="4238498" y="4968845"/>
                    <a:pt x="4111690" y="4950609"/>
                    <a:pt x="4004044" y="4960354"/>
                  </a:cubicBezTo>
                  <a:cubicBezTo>
                    <a:pt x="3896398" y="4970099"/>
                    <a:pt x="3486836" y="4893140"/>
                    <a:pt x="3336636" y="4960354"/>
                  </a:cubicBezTo>
                  <a:cubicBezTo>
                    <a:pt x="3186436" y="5027568"/>
                    <a:pt x="2915239" y="4942669"/>
                    <a:pt x="2766202" y="4960354"/>
                  </a:cubicBezTo>
                  <a:cubicBezTo>
                    <a:pt x="2617165" y="4978039"/>
                    <a:pt x="2554624" y="4953386"/>
                    <a:pt x="2486689" y="4960354"/>
                  </a:cubicBezTo>
                  <a:cubicBezTo>
                    <a:pt x="2418754" y="4967322"/>
                    <a:pt x="2059561" y="4892349"/>
                    <a:pt x="1819281" y="4960354"/>
                  </a:cubicBezTo>
                  <a:cubicBezTo>
                    <a:pt x="1579001" y="5028359"/>
                    <a:pt x="1559101" y="4904880"/>
                    <a:pt x="1345821" y="4960354"/>
                  </a:cubicBezTo>
                  <a:cubicBezTo>
                    <a:pt x="1132541" y="5015828"/>
                    <a:pt x="1028700" y="4913514"/>
                    <a:pt x="826726" y="4960354"/>
                  </a:cubicBezTo>
                  <a:cubicBezTo>
                    <a:pt x="377554" y="4867406"/>
                    <a:pt x="-65521" y="4664022"/>
                    <a:pt x="0" y="4133628"/>
                  </a:cubicBezTo>
                  <a:cubicBezTo>
                    <a:pt x="-28677" y="3982773"/>
                    <a:pt x="45571" y="3888358"/>
                    <a:pt x="0" y="3681685"/>
                  </a:cubicBezTo>
                  <a:cubicBezTo>
                    <a:pt x="-45571" y="3475012"/>
                    <a:pt x="38428" y="3370713"/>
                    <a:pt x="0" y="3229741"/>
                  </a:cubicBezTo>
                  <a:cubicBezTo>
                    <a:pt x="-38428" y="3088769"/>
                    <a:pt x="48253" y="2840393"/>
                    <a:pt x="0" y="2645522"/>
                  </a:cubicBezTo>
                  <a:cubicBezTo>
                    <a:pt x="-48253" y="2450651"/>
                    <a:pt x="42393" y="2331010"/>
                    <a:pt x="0" y="2160510"/>
                  </a:cubicBezTo>
                  <a:cubicBezTo>
                    <a:pt x="-42393" y="1990010"/>
                    <a:pt x="46606" y="1826966"/>
                    <a:pt x="0" y="1609359"/>
                  </a:cubicBezTo>
                  <a:cubicBezTo>
                    <a:pt x="-46606" y="1391752"/>
                    <a:pt x="87881" y="1180454"/>
                    <a:pt x="0" y="82672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prstDash val="dashDot"/>
              <a:extLst>
                <a:ext uri="{C807C97D-BFC1-408E-A445-0C87EB9F89A2}">
                  <ask:lineSketchStyleProps xmlns:ask="http://schemas.microsoft.com/office/drawing/2018/sketchyshapes" sd="798379857">
                    <a:prstGeom prst="flowChartAlternateProcess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7" name="Flowchart: Manual Operation 26">
              <a:extLst>
                <a:ext uri="{FF2B5EF4-FFF2-40B4-BE49-F238E27FC236}">
                  <a16:creationId xmlns:a16="http://schemas.microsoft.com/office/drawing/2014/main" id="{4120FCAA-3CCC-433A-B685-9FB4CFAAA003}"/>
                </a:ext>
              </a:extLst>
            </p:cNvPr>
            <p:cNvSpPr/>
            <p:nvPr/>
          </p:nvSpPr>
          <p:spPr>
            <a:xfrm>
              <a:off x="185905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Flowchart: Manual Operation 28">
              <a:extLst>
                <a:ext uri="{FF2B5EF4-FFF2-40B4-BE49-F238E27FC236}">
                  <a16:creationId xmlns:a16="http://schemas.microsoft.com/office/drawing/2014/main" id="{ACCB79C3-F06D-4524-9FD0-6668C47DF3BC}"/>
                </a:ext>
              </a:extLst>
            </p:cNvPr>
            <p:cNvSpPr/>
            <p:nvPr/>
          </p:nvSpPr>
          <p:spPr>
            <a:xfrm>
              <a:off x="355634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Flowchart: Manual Operation 32">
              <a:extLst>
                <a:ext uri="{FF2B5EF4-FFF2-40B4-BE49-F238E27FC236}">
                  <a16:creationId xmlns:a16="http://schemas.microsoft.com/office/drawing/2014/main" id="{E4294EFB-A2E9-468D-BEFB-9F648AFFAD02}"/>
                </a:ext>
              </a:extLst>
            </p:cNvPr>
            <p:cNvSpPr/>
            <p:nvPr/>
          </p:nvSpPr>
          <p:spPr>
            <a:xfrm>
              <a:off x="525363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Flowchart: Manual Operation 36">
              <a:extLst>
                <a:ext uri="{FF2B5EF4-FFF2-40B4-BE49-F238E27FC236}">
                  <a16:creationId xmlns:a16="http://schemas.microsoft.com/office/drawing/2014/main" id="{A359397C-36D4-4BB5-AE5E-515A6391F43E}"/>
                </a:ext>
              </a:extLst>
            </p:cNvPr>
            <p:cNvSpPr/>
            <p:nvPr/>
          </p:nvSpPr>
          <p:spPr>
            <a:xfrm>
              <a:off x="695092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Flowchart: Manual Operation 40">
              <a:extLst>
                <a:ext uri="{FF2B5EF4-FFF2-40B4-BE49-F238E27FC236}">
                  <a16:creationId xmlns:a16="http://schemas.microsoft.com/office/drawing/2014/main" id="{B0501110-02B3-432B-83C6-CF225F166C46}"/>
                </a:ext>
              </a:extLst>
            </p:cNvPr>
            <p:cNvSpPr/>
            <p:nvPr/>
          </p:nvSpPr>
          <p:spPr>
            <a:xfrm>
              <a:off x="864821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2" name="Flowchart: Manual Operation 41">
              <a:extLst>
                <a:ext uri="{FF2B5EF4-FFF2-40B4-BE49-F238E27FC236}">
                  <a16:creationId xmlns:a16="http://schemas.microsoft.com/office/drawing/2014/main" id="{1CC260F4-1EC2-485C-9B4E-85B95DBEC7E5}"/>
                </a:ext>
              </a:extLst>
            </p:cNvPr>
            <p:cNvSpPr/>
            <p:nvPr/>
          </p:nvSpPr>
          <p:spPr>
            <a:xfrm>
              <a:off x="1034550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B040316F-6C4C-4028-B3DE-61EC906B5E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r="27260"/>
          <a:stretch/>
        </p:blipFill>
        <p:spPr>
          <a:xfrm flipH="1">
            <a:off x="-147096" y="3520751"/>
            <a:ext cx="2094608" cy="3365315"/>
          </a:xfrm>
          <a:prstGeom prst="rect">
            <a:avLst/>
          </a:prstGeom>
        </p:spPr>
      </p:pic>
      <p:sp>
        <p:nvSpPr>
          <p:cNvPr id="3" name="Hình chữ nhật: Góc Tròn 130">
            <a:extLst>
              <a:ext uri="{FF2B5EF4-FFF2-40B4-BE49-F238E27FC236}">
                <a16:creationId xmlns:a16="http://schemas.microsoft.com/office/drawing/2014/main" id="{6B45FB85-197C-15E2-5A91-F651CF4AC87C}"/>
              </a:ext>
            </a:extLst>
          </p:cNvPr>
          <p:cNvSpPr/>
          <p:nvPr/>
        </p:nvSpPr>
        <p:spPr>
          <a:xfrm>
            <a:off x="1743216" y="977121"/>
            <a:ext cx="9984958" cy="361475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Hộp Văn bản 131">
            <a:extLst>
              <a:ext uri="{FF2B5EF4-FFF2-40B4-BE49-F238E27FC236}">
                <a16:creationId xmlns:a16="http://schemas.microsoft.com/office/drawing/2014/main" id="{7C024718-E4EE-6F9A-C451-7B6346799AAE}"/>
              </a:ext>
            </a:extLst>
          </p:cNvPr>
          <p:cNvSpPr txBox="1"/>
          <p:nvPr/>
        </p:nvSpPr>
        <p:spPr>
          <a:xfrm>
            <a:off x="2124458" y="1141270"/>
            <a:ext cx="9409612" cy="3239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 đo diện tích của những vật có kích thước nhỏ, người ta có thể dùng đơn vị: mi-li-mét vuông.</a:t>
            </a:r>
            <a:endParaRPr lang="vi-VN" sz="4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Mi-li-mét vuông là diện tích của hình vuông có cạnh dài 1 mm.</a:t>
            </a:r>
            <a:endParaRPr lang="en-US" sz="32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Mi-li-mét vuông viết tắt là </a:t>
            </a:r>
            <a:r>
              <a:rPr lang="en-US" altLang="vi-V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en-US" altLang="vi-VN" sz="3200" b="1" baseline="30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altLang="vi-V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en-US" altLang="vi-VN" sz="3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vi-V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vi-VN" sz="3200" b="1" baseline="30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4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9" y="-112526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503FCB-B251-4126-A1B5-F7F96F70600F}"/>
              </a:ext>
            </a:extLst>
          </p:cNvPr>
          <p:cNvGrpSpPr/>
          <p:nvPr/>
        </p:nvGrpSpPr>
        <p:grpSpPr>
          <a:xfrm>
            <a:off x="1347817" y="733353"/>
            <a:ext cx="9288099" cy="3672809"/>
            <a:chOff x="910" y="3356"/>
            <a:chExt cx="7234" cy="4494"/>
          </a:xfrm>
        </p:grpSpPr>
        <p:pic>
          <p:nvPicPr>
            <p:cNvPr id="14" name="图片 1">
              <a:extLst>
                <a:ext uri="{FF2B5EF4-FFF2-40B4-BE49-F238E27FC236}">
                  <a16:creationId xmlns:a16="http://schemas.microsoft.com/office/drawing/2014/main" id="{F7F339A5-DE89-4F53-AEAD-19F5A4843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r="55763"/>
            <a:stretch>
              <a:fillRect/>
            </a:stretch>
          </p:blipFill>
          <p:spPr>
            <a:xfrm>
              <a:off x="910" y="3356"/>
              <a:ext cx="3665" cy="4495"/>
            </a:xfrm>
            <a:prstGeom prst="rect">
              <a:avLst/>
            </a:prstGeom>
          </p:spPr>
        </p:pic>
        <p:pic>
          <p:nvPicPr>
            <p:cNvPr id="15" name="图片 1">
              <a:extLst>
                <a:ext uri="{FF2B5EF4-FFF2-40B4-BE49-F238E27FC236}">
                  <a16:creationId xmlns:a16="http://schemas.microsoft.com/office/drawing/2014/main" id="{786774F9-083F-46DB-B6EC-8FDAC238F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r="55763"/>
            <a:stretch>
              <a:fillRect/>
            </a:stretch>
          </p:blipFill>
          <p:spPr>
            <a:xfrm flipH="1">
              <a:off x="4480" y="3356"/>
              <a:ext cx="3665" cy="44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5A67DA-671F-472E-835C-8AFB9CA6EA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1038" y="1371964"/>
            <a:ext cx="72609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07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3"/>
          <p:cNvSpPr>
            <a:spLocks noChangeAspect="1" noChangeArrowheads="1" noTextEdit="1"/>
          </p:cNvSpPr>
          <p:nvPr/>
        </p:nvSpPr>
        <p:spPr bwMode="auto">
          <a:xfrm>
            <a:off x="2659510" y="368340"/>
            <a:ext cx="5314846" cy="123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5196" y="15544"/>
            <a:ext cx="10473170" cy="1155810"/>
            <a:chOff x="2944956" y="341747"/>
            <a:chExt cx="12274302" cy="1155810"/>
          </a:xfrm>
        </p:grpSpPr>
        <p:grpSp>
          <p:nvGrpSpPr>
            <p:cNvPr id="2" name="Group 1"/>
            <p:cNvGrpSpPr/>
            <p:nvPr/>
          </p:nvGrpSpPr>
          <p:grpSpPr>
            <a:xfrm>
              <a:off x="7916917" y="640891"/>
              <a:ext cx="563838" cy="608382"/>
              <a:chOff x="7437015" y="570650"/>
              <a:chExt cx="563838" cy="608382"/>
            </a:xfrm>
          </p:grpSpPr>
          <p:sp>
            <p:nvSpPr>
              <p:cNvPr id="82" name="Oval 42"/>
              <p:cNvSpPr>
                <a:spLocks noChangeArrowheads="1"/>
              </p:cNvSpPr>
              <p:nvPr/>
            </p:nvSpPr>
            <p:spPr bwMode="auto">
              <a:xfrm>
                <a:off x="7612848" y="1024299"/>
                <a:ext cx="43372" cy="44544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Freeform 43"/>
              <p:cNvSpPr/>
              <p:nvPr/>
            </p:nvSpPr>
            <p:spPr bwMode="auto">
              <a:xfrm>
                <a:off x="7822675" y="968032"/>
                <a:ext cx="30478" cy="37511"/>
              </a:xfrm>
              <a:custGeom>
                <a:avLst/>
                <a:gdLst>
                  <a:gd name="T0" fmla="*/ 9 w 10"/>
                  <a:gd name="T1" fmla="*/ 0 h 12"/>
                  <a:gd name="T2" fmla="*/ 0 w 10"/>
                  <a:gd name="T3" fmla="*/ 9 h 12"/>
                  <a:gd name="T4" fmla="*/ 0 w 10"/>
                  <a:gd name="T5" fmla="*/ 12 h 12"/>
                  <a:gd name="T6" fmla="*/ 10 w 10"/>
                  <a:gd name="T7" fmla="*/ 0 h 12"/>
                  <a:gd name="T8" fmla="*/ 9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3" y="7"/>
                      <a:pt x="6" y="4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>
                <a:off x="7556581" y="942244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Freeform 45"/>
              <p:cNvSpPr/>
              <p:nvPr/>
            </p:nvSpPr>
            <p:spPr bwMode="auto">
              <a:xfrm>
                <a:off x="7734759" y="1058293"/>
                <a:ext cx="46889" cy="50405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8 w 15"/>
                  <a:gd name="T5" fmla="*/ 16 h 16"/>
                  <a:gd name="T6" fmla="*/ 9 w 15"/>
                  <a:gd name="T7" fmla="*/ 16 h 16"/>
                  <a:gd name="T8" fmla="*/ 15 w 15"/>
                  <a:gd name="T9" fmla="*/ 4 h 16"/>
                  <a:gd name="T10" fmla="*/ 8 w 1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8" y="16"/>
                    </a:cubicBezTo>
                    <a:cubicBezTo>
                      <a:pt x="8" y="16"/>
                      <a:pt x="9" y="16"/>
                      <a:pt x="9" y="16"/>
                    </a:cubicBezTo>
                    <a:cubicBezTo>
                      <a:pt x="11" y="12"/>
                      <a:pt x="13" y="8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Oval 46"/>
              <p:cNvSpPr>
                <a:spLocks noChangeArrowheads="1"/>
              </p:cNvSpPr>
              <p:nvPr/>
            </p:nvSpPr>
            <p:spPr bwMode="auto">
              <a:xfrm>
                <a:off x="7680836" y="955138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Freeform 47"/>
              <p:cNvSpPr/>
              <p:nvPr/>
            </p:nvSpPr>
            <p:spPr bwMode="auto">
              <a:xfrm>
                <a:off x="7646842" y="1138004"/>
                <a:ext cx="46889" cy="41028"/>
              </a:xfrm>
              <a:custGeom>
                <a:avLst/>
                <a:gdLst>
                  <a:gd name="T0" fmla="*/ 7 w 15"/>
                  <a:gd name="T1" fmla="*/ 0 h 13"/>
                  <a:gd name="T2" fmla="*/ 0 w 15"/>
                  <a:gd name="T3" fmla="*/ 5 h 13"/>
                  <a:gd name="T4" fmla="*/ 1 w 15"/>
                  <a:gd name="T5" fmla="*/ 6 h 13"/>
                  <a:gd name="T6" fmla="*/ 13 w 15"/>
                  <a:gd name="T7" fmla="*/ 13 h 13"/>
                  <a:gd name="T8" fmla="*/ 15 w 15"/>
                  <a:gd name="T9" fmla="*/ 8 h 13"/>
                  <a:gd name="T10" fmla="*/ 7 w 15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7" y="0"/>
                    </a:moveTo>
                    <a:cubicBezTo>
                      <a:pt x="4" y="0"/>
                      <a:pt x="1" y="2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6" y="10"/>
                      <a:pt x="10" y="12"/>
                      <a:pt x="13" y="13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5" y="3"/>
                      <a:pt x="12" y="0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Freeform 48"/>
              <p:cNvSpPr/>
              <p:nvPr/>
            </p:nvSpPr>
            <p:spPr bwMode="auto">
              <a:xfrm>
                <a:off x="7628087" y="605816"/>
                <a:ext cx="41028" cy="39855"/>
              </a:xfrm>
              <a:custGeom>
                <a:avLst/>
                <a:gdLst>
                  <a:gd name="T0" fmla="*/ 3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10 h 13"/>
                  <a:gd name="T8" fmla="*/ 3 w 1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3" y="0"/>
                    </a:moveTo>
                    <a:cubicBezTo>
                      <a:pt x="1" y="1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" y="13"/>
                      <a:pt x="11" y="12"/>
                      <a:pt x="13" y="10"/>
                    </a:cubicBezTo>
                    <a:cubicBezTo>
                      <a:pt x="10" y="7"/>
                      <a:pt x="7" y="3"/>
                      <a:pt x="3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Freeform 49"/>
              <p:cNvSpPr/>
              <p:nvPr/>
            </p:nvSpPr>
            <p:spPr bwMode="auto">
              <a:xfrm>
                <a:off x="7437015" y="605816"/>
                <a:ext cx="50405" cy="56267"/>
              </a:xfrm>
              <a:custGeom>
                <a:avLst/>
                <a:gdLst>
                  <a:gd name="T0" fmla="*/ 8 w 16"/>
                  <a:gd name="T1" fmla="*/ 0 h 18"/>
                  <a:gd name="T2" fmla="*/ 1 w 16"/>
                  <a:gd name="T3" fmla="*/ 10 h 18"/>
                  <a:gd name="T4" fmla="*/ 0 w 16"/>
                  <a:gd name="T5" fmla="*/ 14 h 18"/>
                  <a:gd name="T6" fmla="*/ 7 w 16"/>
                  <a:gd name="T7" fmla="*/ 18 h 18"/>
                  <a:gd name="T8" fmla="*/ 16 w 16"/>
                  <a:gd name="T9" fmla="*/ 9 h 18"/>
                  <a:gd name="T10" fmla="*/ 8 w 1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cubicBezTo>
                      <a:pt x="5" y="3"/>
                      <a:pt x="3" y="6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1" y="16"/>
                      <a:pt x="4" y="18"/>
                      <a:pt x="7" y="18"/>
                    </a:cubicBezTo>
                    <a:cubicBezTo>
                      <a:pt x="12" y="18"/>
                      <a:pt x="16" y="14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Freeform 50"/>
              <p:cNvSpPr/>
              <p:nvPr/>
            </p:nvSpPr>
            <p:spPr bwMode="auto">
              <a:xfrm>
                <a:off x="7860186" y="602300"/>
                <a:ext cx="28133" cy="1289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4 h 4"/>
                  <a:gd name="T4" fmla="*/ 2 w 9"/>
                  <a:gd name="T5" fmla="*/ 4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5" y="4"/>
                      <a:pt x="7" y="2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Freeform 51"/>
              <p:cNvSpPr/>
              <p:nvPr/>
            </p:nvSpPr>
            <p:spPr bwMode="auto">
              <a:xfrm>
                <a:off x="7524931" y="570650"/>
                <a:ext cx="50405" cy="44544"/>
              </a:xfrm>
              <a:custGeom>
                <a:avLst/>
                <a:gdLst>
                  <a:gd name="T0" fmla="*/ 5 w 16"/>
                  <a:gd name="T1" fmla="*/ 0 h 14"/>
                  <a:gd name="T2" fmla="*/ 2 w 16"/>
                  <a:gd name="T3" fmla="*/ 0 h 14"/>
                  <a:gd name="T4" fmla="*/ 0 w 16"/>
                  <a:gd name="T5" fmla="*/ 6 h 14"/>
                  <a:gd name="T6" fmla="*/ 8 w 16"/>
                  <a:gd name="T7" fmla="*/ 14 h 14"/>
                  <a:gd name="T8" fmla="*/ 16 w 16"/>
                  <a:gd name="T9" fmla="*/ 6 h 14"/>
                  <a:gd name="T10" fmla="*/ 14 w 16"/>
                  <a:gd name="T11" fmla="*/ 1 h 14"/>
                  <a:gd name="T12" fmla="*/ 5 w 1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10"/>
                      <a:pt x="3" y="14"/>
                      <a:pt x="8" y="14"/>
                    </a:cubicBezTo>
                    <a:cubicBezTo>
                      <a:pt x="12" y="14"/>
                      <a:pt x="16" y="10"/>
                      <a:pt x="16" y="6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1" y="0"/>
                      <a:pt x="8" y="0"/>
                      <a:pt x="5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Freeform 52"/>
              <p:cNvSpPr/>
              <p:nvPr/>
            </p:nvSpPr>
            <p:spPr bwMode="auto">
              <a:xfrm>
                <a:off x="7965686" y="617539"/>
                <a:ext cx="35167" cy="31650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1 h 10"/>
                  <a:gd name="T4" fmla="*/ 9 w 11"/>
                  <a:gd name="T5" fmla="*/ 10 h 10"/>
                  <a:gd name="T6" fmla="*/ 11 w 11"/>
                  <a:gd name="T7" fmla="*/ 10 h 10"/>
                  <a:gd name="T8" fmla="*/ 8 w 11"/>
                  <a:gd name="T9" fmla="*/ 6 h 10"/>
                  <a:gd name="T10" fmla="*/ 0 w 1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6"/>
                      <a:pt x="4" y="10"/>
                      <a:pt x="9" y="10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0" y="9"/>
                      <a:pt x="9" y="7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944956" y="341747"/>
              <a:ext cx="1321092" cy="1155810"/>
              <a:chOff x="2686007" y="83006"/>
              <a:chExt cx="1321092" cy="1155810"/>
            </a:xfrm>
          </p:grpSpPr>
          <p:sp>
            <p:nvSpPr>
              <p:cNvPr id="46" name="Freeform 6"/>
              <p:cNvSpPr/>
              <p:nvPr/>
            </p:nvSpPr>
            <p:spPr bwMode="auto">
              <a:xfrm>
                <a:off x="2742274" y="83006"/>
                <a:ext cx="1032726" cy="978804"/>
              </a:xfrm>
              <a:custGeom>
                <a:avLst/>
                <a:gdLst>
                  <a:gd name="T0" fmla="*/ 179 w 330"/>
                  <a:gd name="T1" fmla="*/ 136 h 311"/>
                  <a:gd name="T2" fmla="*/ 319 w 330"/>
                  <a:gd name="T3" fmla="*/ 115 h 311"/>
                  <a:gd name="T4" fmla="*/ 248 w 330"/>
                  <a:gd name="T5" fmla="*/ 201 h 311"/>
                  <a:gd name="T6" fmla="*/ 253 w 330"/>
                  <a:gd name="T7" fmla="*/ 311 h 311"/>
                  <a:gd name="T8" fmla="*/ 125 w 330"/>
                  <a:gd name="T9" fmla="*/ 261 h 311"/>
                  <a:gd name="T10" fmla="*/ 4 w 330"/>
                  <a:gd name="T11" fmla="*/ 171 h 311"/>
                  <a:gd name="T12" fmla="*/ 85 w 330"/>
                  <a:gd name="T13" fmla="*/ 98 h 311"/>
                  <a:gd name="T14" fmla="*/ 177 w 330"/>
                  <a:gd name="T15" fmla="*/ 167 h 311"/>
                  <a:gd name="T16" fmla="*/ 179 w 330"/>
                  <a:gd name="T17" fmla="*/ 136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311">
                    <a:moveTo>
                      <a:pt x="179" y="136"/>
                    </a:moveTo>
                    <a:cubicBezTo>
                      <a:pt x="158" y="23"/>
                      <a:pt x="330" y="0"/>
                      <a:pt x="319" y="115"/>
                    </a:cubicBezTo>
                    <a:cubicBezTo>
                      <a:pt x="315" y="165"/>
                      <a:pt x="276" y="165"/>
                      <a:pt x="248" y="201"/>
                    </a:cubicBezTo>
                    <a:cubicBezTo>
                      <a:pt x="221" y="236"/>
                      <a:pt x="234" y="276"/>
                      <a:pt x="253" y="311"/>
                    </a:cubicBezTo>
                    <a:cubicBezTo>
                      <a:pt x="213" y="261"/>
                      <a:pt x="184" y="274"/>
                      <a:pt x="125" y="261"/>
                    </a:cubicBezTo>
                    <a:cubicBezTo>
                      <a:pt x="79" y="251"/>
                      <a:pt x="10" y="228"/>
                      <a:pt x="4" y="171"/>
                    </a:cubicBezTo>
                    <a:cubicBezTo>
                      <a:pt x="0" y="125"/>
                      <a:pt x="44" y="98"/>
                      <a:pt x="85" y="98"/>
                    </a:cubicBezTo>
                    <a:cubicBezTo>
                      <a:pt x="129" y="96"/>
                      <a:pt x="163" y="127"/>
                      <a:pt x="177" y="167"/>
                    </a:cubicBezTo>
                    <a:cubicBezTo>
                      <a:pt x="179" y="136"/>
                      <a:pt x="179" y="136"/>
                      <a:pt x="179" y="136"/>
                    </a:cubicBezTo>
                  </a:path>
                </a:pathLst>
              </a:custGeom>
              <a:solidFill>
                <a:srgbClr val="E3A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Freeform 7"/>
              <p:cNvSpPr/>
              <p:nvPr/>
            </p:nvSpPr>
            <p:spPr bwMode="auto">
              <a:xfrm>
                <a:off x="3268600" y="923488"/>
                <a:ext cx="28133" cy="5861"/>
              </a:xfrm>
              <a:custGeom>
                <a:avLst/>
                <a:gdLst>
                  <a:gd name="T0" fmla="*/ 4 w 9"/>
                  <a:gd name="T1" fmla="*/ 0 h 2"/>
                  <a:gd name="T2" fmla="*/ 0 w 9"/>
                  <a:gd name="T3" fmla="*/ 1 h 2"/>
                  <a:gd name="T4" fmla="*/ 9 w 9"/>
                  <a:gd name="T5" fmla="*/ 2 h 2"/>
                  <a:gd name="T6" fmla="*/ 4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4" y="1"/>
                      <a:pt x="7" y="1"/>
                      <a:pt x="9" y="2"/>
                    </a:cubicBezTo>
                    <a:cubicBezTo>
                      <a:pt x="8" y="1"/>
                      <a:pt x="6" y="0"/>
                      <a:pt x="4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Freeform 8"/>
              <p:cNvSpPr/>
              <p:nvPr/>
            </p:nvSpPr>
            <p:spPr bwMode="auto">
              <a:xfrm>
                <a:off x="3390511" y="927005"/>
                <a:ext cx="49233" cy="43372"/>
              </a:xfrm>
              <a:custGeom>
                <a:avLst/>
                <a:gdLst>
                  <a:gd name="T0" fmla="*/ 8 w 16"/>
                  <a:gd name="T1" fmla="*/ 0 h 14"/>
                  <a:gd name="T2" fmla="*/ 0 w 16"/>
                  <a:gd name="T3" fmla="*/ 7 h 14"/>
                  <a:gd name="T4" fmla="*/ 13 w 16"/>
                  <a:gd name="T5" fmla="*/ 14 h 14"/>
                  <a:gd name="T6" fmla="*/ 16 w 16"/>
                  <a:gd name="T7" fmla="*/ 8 h 14"/>
                  <a:gd name="T8" fmla="*/ 8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5" y="9"/>
                      <a:pt x="9" y="11"/>
                      <a:pt x="13" y="14"/>
                    </a:cubicBezTo>
                    <a:cubicBezTo>
                      <a:pt x="15" y="12"/>
                      <a:pt x="16" y="10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Freeform 9"/>
              <p:cNvSpPr/>
              <p:nvPr/>
            </p:nvSpPr>
            <p:spPr bwMode="auto">
              <a:xfrm>
                <a:off x="2892318" y="397161"/>
                <a:ext cx="53922" cy="31650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5 h 10"/>
                  <a:gd name="T4" fmla="*/ 8 w 17"/>
                  <a:gd name="T5" fmla="*/ 10 h 10"/>
                  <a:gd name="T6" fmla="*/ 17 w 17"/>
                  <a:gd name="T7" fmla="*/ 1 h 10"/>
                  <a:gd name="T8" fmla="*/ 17 w 1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11" y="1"/>
                      <a:pt x="5" y="3"/>
                      <a:pt x="0" y="5"/>
                    </a:cubicBezTo>
                    <a:cubicBezTo>
                      <a:pt x="1" y="8"/>
                      <a:pt x="4" y="10"/>
                      <a:pt x="8" y="10"/>
                    </a:cubicBezTo>
                    <a:cubicBezTo>
                      <a:pt x="13" y="10"/>
                      <a:pt x="17" y="6"/>
                      <a:pt x="17" y="1"/>
                    </a:cubicBezTo>
                    <a:cubicBezTo>
                      <a:pt x="17" y="1"/>
                      <a:pt x="17" y="1"/>
                      <a:pt x="1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Oval 10"/>
              <p:cNvSpPr>
                <a:spLocks noChangeArrowheads="1"/>
              </p:cNvSpPr>
              <p:nvPr/>
            </p:nvSpPr>
            <p:spPr bwMode="auto">
              <a:xfrm>
                <a:off x="2826673" y="447567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2942723" y="585889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Oval 12"/>
              <p:cNvSpPr>
                <a:spLocks noChangeArrowheads="1"/>
              </p:cNvSpPr>
              <p:nvPr/>
            </p:nvSpPr>
            <p:spPr bwMode="auto">
              <a:xfrm>
                <a:off x="2817296" y="615194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Freeform 13"/>
              <p:cNvSpPr/>
              <p:nvPr/>
            </p:nvSpPr>
            <p:spPr bwMode="auto">
              <a:xfrm>
                <a:off x="2766890" y="497972"/>
                <a:ext cx="46889" cy="50405"/>
              </a:xfrm>
              <a:custGeom>
                <a:avLst/>
                <a:gdLst>
                  <a:gd name="T0" fmla="*/ 7 w 15"/>
                  <a:gd name="T1" fmla="*/ 0 h 16"/>
                  <a:gd name="T2" fmla="*/ 5 w 15"/>
                  <a:gd name="T3" fmla="*/ 0 h 16"/>
                  <a:gd name="T4" fmla="*/ 0 w 15"/>
                  <a:gd name="T5" fmla="*/ 11 h 16"/>
                  <a:gd name="T6" fmla="*/ 7 w 15"/>
                  <a:gd name="T7" fmla="*/ 16 h 16"/>
                  <a:gd name="T8" fmla="*/ 15 w 15"/>
                  <a:gd name="T9" fmla="*/ 8 h 16"/>
                  <a:gd name="T10" fmla="*/ 7 w 1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3" y="4"/>
                      <a:pt x="1" y="8"/>
                      <a:pt x="0" y="11"/>
                    </a:cubicBezTo>
                    <a:cubicBezTo>
                      <a:pt x="1" y="14"/>
                      <a:pt x="4" y="16"/>
                      <a:pt x="7" y="16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1" y="0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Oval 14"/>
              <p:cNvSpPr>
                <a:spLocks noChangeArrowheads="1"/>
              </p:cNvSpPr>
              <p:nvPr/>
            </p:nvSpPr>
            <p:spPr bwMode="auto">
              <a:xfrm>
                <a:off x="3446778" y="281111"/>
                <a:ext cx="43372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Freeform 15"/>
              <p:cNvSpPr/>
              <p:nvPr/>
            </p:nvSpPr>
            <p:spPr bwMode="auto">
              <a:xfrm>
                <a:off x="3317834" y="344411"/>
                <a:ext cx="3517" cy="9378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Freeform 16"/>
              <p:cNvSpPr/>
              <p:nvPr/>
            </p:nvSpPr>
            <p:spPr bwMode="auto">
              <a:xfrm>
                <a:off x="3656605" y="236567"/>
                <a:ext cx="43372" cy="44544"/>
              </a:xfrm>
              <a:custGeom>
                <a:avLst/>
                <a:gdLst>
                  <a:gd name="T0" fmla="*/ 1 w 14"/>
                  <a:gd name="T1" fmla="*/ 0 h 14"/>
                  <a:gd name="T2" fmla="*/ 0 w 14"/>
                  <a:gd name="T3" fmla="*/ 5 h 14"/>
                  <a:gd name="T4" fmla="*/ 9 w 14"/>
                  <a:gd name="T5" fmla="*/ 14 h 14"/>
                  <a:gd name="T6" fmla="*/ 14 w 14"/>
                  <a:gd name="T7" fmla="*/ 12 h 14"/>
                  <a:gd name="T8" fmla="*/ 1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10"/>
                      <a:pt x="4" y="14"/>
                      <a:pt x="9" y="14"/>
                    </a:cubicBezTo>
                    <a:cubicBezTo>
                      <a:pt x="11" y="14"/>
                      <a:pt x="13" y="14"/>
                      <a:pt x="14" y="12"/>
                    </a:cubicBezTo>
                    <a:cubicBezTo>
                      <a:pt x="11" y="8"/>
                      <a:pt x="6" y="4"/>
                      <a:pt x="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Freeform 17"/>
              <p:cNvSpPr/>
              <p:nvPr/>
            </p:nvSpPr>
            <p:spPr bwMode="auto">
              <a:xfrm>
                <a:off x="3405750" y="227189"/>
                <a:ext cx="33994" cy="22272"/>
              </a:xfrm>
              <a:custGeom>
                <a:avLst/>
                <a:gdLst>
                  <a:gd name="T0" fmla="*/ 11 w 11"/>
                  <a:gd name="T1" fmla="*/ 0 h 7"/>
                  <a:gd name="T2" fmla="*/ 0 w 11"/>
                  <a:gd name="T3" fmla="*/ 7 h 7"/>
                  <a:gd name="T4" fmla="*/ 3 w 11"/>
                  <a:gd name="T5" fmla="*/ 7 h 7"/>
                  <a:gd name="T6" fmla="*/ 11 w 1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7" y="2"/>
                      <a:pt x="3" y="4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7" y="7"/>
                      <a:pt x="10" y="4"/>
                      <a:pt x="1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Oval 18"/>
              <p:cNvSpPr>
                <a:spLocks noChangeArrowheads="1"/>
              </p:cNvSpPr>
              <p:nvPr/>
            </p:nvSpPr>
            <p:spPr bwMode="auto">
              <a:xfrm>
                <a:off x="3568689" y="315106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>
                <a:off x="3518283" y="211950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Freeform 20"/>
              <p:cNvSpPr/>
              <p:nvPr/>
            </p:nvSpPr>
            <p:spPr bwMode="auto">
              <a:xfrm>
                <a:off x="3061117" y="394817"/>
                <a:ext cx="50405" cy="21100"/>
              </a:xfrm>
              <a:custGeom>
                <a:avLst/>
                <a:gdLst>
                  <a:gd name="T0" fmla="*/ 0 w 16"/>
                  <a:gd name="T1" fmla="*/ 0 h 7"/>
                  <a:gd name="T2" fmla="*/ 9 w 16"/>
                  <a:gd name="T3" fmla="*/ 7 h 7"/>
                  <a:gd name="T4" fmla="*/ 16 w 16"/>
                  <a:gd name="T5" fmla="*/ 4 h 7"/>
                  <a:gd name="T6" fmla="*/ 0 w 1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1" y="4"/>
                      <a:pt x="5" y="7"/>
                      <a:pt x="9" y="7"/>
                    </a:cubicBezTo>
                    <a:cubicBezTo>
                      <a:pt x="12" y="7"/>
                      <a:pt x="14" y="6"/>
                      <a:pt x="16" y="4"/>
                    </a:cubicBezTo>
                    <a:cubicBezTo>
                      <a:pt x="11" y="2"/>
                      <a:pt x="6" y="1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Oval 21"/>
              <p:cNvSpPr>
                <a:spLocks noChangeArrowheads="1"/>
              </p:cNvSpPr>
              <p:nvPr/>
            </p:nvSpPr>
            <p:spPr bwMode="auto">
              <a:xfrm>
                <a:off x="3368239" y="454600"/>
                <a:ext cx="43372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Freeform 22"/>
              <p:cNvSpPr/>
              <p:nvPr/>
            </p:nvSpPr>
            <p:spPr bwMode="auto">
              <a:xfrm>
                <a:off x="3299078" y="413572"/>
                <a:ext cx="16411" cy="46889"/>
              </a:xfrm>
              <a:custGeom>
                <a:avLst/>
                <a:gdLst>
                  <a:gd name="T0" fmla="*/ 0 w 5"/>
                  <a:gd name="T1" fmla="*/ 0 h 15"/>
                  <a:gd name="T2" fmla="*/ 0 w 5"/>
                  <a:gd name="T3" fmla="*/ 12 h 15"/>
                  <a:gd name="T4" fmla="*/ 0 w 5"/>
                  <a:gd name="T5" fmla="*/ 15 h 15"/>
                  <a:gd name="T6" fmla="*/ 5 w 5"/>
                  <a:gd name="T7" fmla="*/ 7 h 15"/>
                  <a:gd name="T8" fmla="*/ 0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3" y="14"/>
                      <a:pt x="5" y="11"/>
                      <a:pt x="5" y="7"/>
                    </a:cubicBezTo>
                    <a:cubicBezTo>
                      <a:pt x="5" y="4"/>
                      <a:pt x="3" y="1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Oval 23"/>
              <p:cNvSpPr>
                <a:spLocks noChangeArrowheads="1"/>
              </p:cNvSpPr>
              <p:nvPr/>
            </p:nvSpPr>
            <p:spPr bwMode="auto">
              <a:xfrm>
                <a:off x="2901695" y="514383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Freeform 24"/>
              <p:cNvSpPr/>
              <p:nvPr/>
            </p:nvSpPr>
            <p:spPr bwMode="auto">
              <a:xfrm>
                <a:off x="3161928" y="434672"/>
                <a:ext cx="50405" cy="48061"/>
              </a:xfrm>
              <a:custGeom>
                <a:avLst/>
                <a:gdLst>
                  <a:gd name="T0" fmla="*/ 2 w 16"/>
                  <a:gd name="T1" fmla="*/ 0 h 15"/>
                  <a:gd name="T2" fmla="*/ 0 w 16"/>
                  <a:gd name="T3" fmla="*/ 6 h 15"/>
                  <a:gd name="T4" fmla="*/ 9 w 16"/>
                  <a:gd name="T5" fmla="*/ 15 h 15"/>
                  <a:gd name="T6" fmla="*/ 16 w 16"/>
                  <a:gd name="T7" fmla="*/ 12 h 15"/>
                  <a:gd name="T8" fmla="*/ 2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12" y="15"/>
                      <a:pt x="14" y="13"/>
                      <a:pt x="16" y="12"/>
                    </a:cubicBezTo>
                    <a:cubicBezTo>
                      <a:pt x="11" y="7"/>
                      <a:pt x="7" y="4"/>
                      <a:pt x="2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l 25"/>
              <p:cNvSpPr>
                <a:spLocks noChangeArrowheads="1"/>
              </p:cNvSpPr>
              <p:nvPr/>
            </p:nvSpPr>
            <p:spPr bwMode="auto">
              <a:xfrm>
                <a:off x="3649572" y="404194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Oval 26"/>
              <p:cNvSpPr>
                <a:spLocks noChangeArrowheads="1"/>
              </p:cNvSpPr>
              <p:nvPr/>
            </p:nvSpPr>
            <p:spPr bwMode="auto">
              <a:xfrm>
                <a:off x="3371756" y="359650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Oval 27"/>
              <p:cNvSpPr>
                <a:spLocks noChangeArrowheads="1"/>
              </p:cNvSpPr>
              <p:nvPr/>
            </p:nvSpPr>
            <p:spPr bwMode="auto">
              <a:xfrm>
                <a:off x="3456156" y="451083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Oval 28"/>
              <p:cNvSpPr>
                <a:spLocks noChangeArrowheads="1"/>
              </p:cNvSpPr>
              <p:nvPr/>
            </p:nvSpPr>
            <p:spPr bwMode="auto">
              <a:xfrm>
                <a:off x="3525317" y="387783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Oval 29"/>
              <p:cNvSpPr>
                <a:spLocks noChangeArrowheads="1"/>
              </p:cNvSpPr>
              <p:nvPr/>
            </p:nvSpPr>
            <p:spPr bwMode="auto">
              <a:xfrm>
                <a:off x="3011884" y="469839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Oval 30"/>
              <p:cNvSpPr>
                <a:spLocks noChangeArrowheads="1"/>
              </p:cNvSpPr>
              <p:nvPr/>
            </p:nvSpPr>
            <p:spPr bwMode="auto">
              <a:xfrm>
                <a:off x="3126762" y="523761"/>
                <a:ext cx="44544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Oval 31"/>
              <p:cNvSpPr>
                <a:spLocks noChangeArrowheads="1"/>
              </p:cNvSpPr>
              <p:nvPr/>
            </p:nvSpPr>
            <p:spPr bwMode="auto">
              <a:xfrm>
                <a:off x="3430367" y="611677"/>
                <a:ext cx="44544" cy="44544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Freeform 32"/>
              <p:cNvSpPr/>
              <p:nvPr/>
            </p:nvSpPr>
            <p:spPr bwMode="auto">
              <a:xfrm>
                <a:off x="3236950" y="529622"/>
                <a:ext cx="46889" cy="53922"/>
              </a:xfrm>
              <a:custGeom>
                <a:avLst/>
                <a:gdLst>
                  <a:gd name="T0" fmla="*/ 7 w 15"/>
                  <a:gd name="T1" fmla="*/ 0 h 17"/>
                  <a:gd name="T2" fmla="*/ 0 w 15"/>
                  <a:gd name="T3" fmla="*/ 8 h 17"/>
                  <a:gd name="T4" fmla="*/ 9 w 15"/>
                  <a:gd name="T5" fmla="*/ 17 h 17"/>
                  <a:gd name="T6" fmla="*/ 15 w 15"/>
                  <a:gd name="T7" fmla="*/ 15 h 17"/>
                  <a:gd name="T8" fmla="*/ 7 w 1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7" y="0"/>
                    </a:move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1" y="17"/>
                      <a:pt x="13" y="16"/>
                      <a:pt x="15" y="15"/>
                    </a:cubicBezTo>
                    <a:cubicBezTo>
                      <a:pt x="13" y="10"/>
                      <a:pt x="10" y="5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Oval 33"/>
              <p:cNvSpPr>
                <a:spLocks noChangeArrowheads="1"/>
              </p:cNvSpPr>
              <p:nvPr/>
            </p:nvSpPr>
            <p:spPr bwMode="auto">
              <a:xfrm>
                <a:off x="3083390" y="608161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Oval 34"/>
              <p:cNvSpPr>
                <a:spLocks noChangeArrowheads="1"/>
              </p:cNvSpPr>
              <p:nvPr/>
            </p:nvSpPr>
            <p:spPr bwMode="auto">
              <a:xfrm>
                <a:off x="3270945" y="608161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Freeform 35"/>
              <p:cNvSpPr/>
              <p:nvPr/>
            </p:nvSpPr>
            <p:spPr bwMode="auto">
              <a:xfrm>
                <a:off x="3634333" y="542516"/>
                <a:ext cx="56267" cy="56267"/>
              </a:xfrm>
              <a:custGeom>
                <a:avLst/>
                <a:gdLst>
                  <a:gd name="T0" fmla="*/ 9 w 18"/>
                  <a:gd name="T1" fmla="*/ 0 h 18"/>
                  <a:gd name="T2" fmla="*/ 0 w 18"/>
                  <a:gd name="T3" fmla="*/ 9 h 18"/>
                  <a:gd name="T4" fmla="*/ 6 w 18"/>
                  <a:gd name="T5" fmla="*/ 18 h 18"/>
                  <a:gd name="T6" fmla="*/ 18 w 18"/>
                  <a:gd name="T7" fmla="*/ 8 h 18"/>
                  <a:gd name="T8" fmla="*/ 9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6" y="18"/>
                    </a:cubicBezTo>
                    <a:cubicBezTo>
                      <a:pt x="11" y="15"/>
                      <a:pt x="14" y="12"/>
                      <a:pt x="18" y="8"/>
                    </a:cubicBezTo>
                    <a:cubicBezTo>
                      <a:pt x="17" y="4"/>
                      <a:pt x="14" y="0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Oval 36"/>
              <p:cNvSpPr>
                <a:spLocks noChangeArrowheads="1"/>
              </p:cNvSpPr>
              <p:nvPr/>
            </p:nvSpPr>
            <p:spPr bwMode="auto">
              <a:xfrm>
                <a:off x="3374100" y="529622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Freeform 37"/>
              <p:cNvSpPr/>
              <p:nvPr/>
            </p:nvSpPr>
            <p:spPr bwMode="auto">
              <a:xfrm>
                <a:off x="3568689" y="615194"/>
                <a:ext cx="46889" cy="41028"/>
              </a:xfrm>
              <a:custGeom>
                <a:avLst/>
                <a:gdLst>
                  <a:gd name="T0" fmla="*/ 8 w 15"/>
                  <a:gd name="T1" fmla="*/ 0 h 13"/>
                  <a:gd name="T2" fmla="*/ 0 w 15"/>
                  <a:gd name="T3" fmla="*/ 8 h 13"/>
                  <a:gd name="T4" fmla="*/ 2 w 15"/>
                  <a:gd name="T5" fmla="*/ 13 h 13"/>
                  <a:gd name="T6" fmla="*/ 15 w 15"/>
                  <a:gd name="T7" fmla="*/ 4 h 13"/>
                  <a:gd name="T8" fmla="*/ 8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6" y="10"/>
                      <a:pt x="11" y="7"/>
                      <a:pt x="15" y="4"/>
                    </a:cubicBezTo>
                    <a:cubicBezTo>
                      <a:pt x="13" y="1"/>
                      <a:pt x="11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Oval 38"/>
              <p:cNvSpPr>
                <a:spLocks noChangeArrowheads="1"/>
              </p:cNvSpPr>
              <p:nvPr/>
            </p:nvSpPr>
            <p:spPr bwMode="auto">
              <a:xfrm>
                <a:off x="3544072" y="501489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Freeform 39"/>
              <p:cNvSpPr/>
              <p:nvPr/>
            </p:nvSpPr>
            <p:spPr bwMode="auto">
              <a:xfrm>
                <a:off x="3703494" y="315106"/>
                <a:ext cx="37511" cy="53922"/>
              </a:xfrm>
              <a:custGeom>
                <a:avLst/>
                <a:gdLst>
                  <a:gd name="T0" fmla="*/ 7 w 12"/>
                  <a:gd name="T1" fmla="*/ 0 h 17"/>
                  <a:gd name="T2" fmla="*/ 0 w 12"/>
                  <a:gd name="T3" fmla="*/ 8 h 17"/>
                  <a:gd name="T4" fmla="*/ 9 w 12"/>
                  <a:gd name="T5" fmla="*/ 17 h 17"/>
                  <a:gd name="T6" fmla="*/ 12 w 12"/>
                  <a:gd name="T7" fmla="*/ 17 h 17"/>
                  <a:gd name="T8" fmla="*/ 7 w 1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7" y="0"/>
                    </a:move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1" y="11"/>
                      <a:pt x="9" y="5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Freeform 40"/>
              <p:cNvSpPr/>
              <p:nvPr/>
            </p:nvSpPr>
            <p:spPr bwMode="auto">
              <a:xfrm>
                <a:off x="2686007" y="139273"/>
                <a:ext cx="1076098" cy="885026"/>
              </a:xfrm>
              <a:custGeom>
                <a:avLst/>
                <a:gdLst>
                  <a:gd name="T0" fmla="*/ 193 w 344"/>
                  <a:gd name="T1" fmla="*/ 103 h 281"/>
                  <a:gd name="T2" fmla="*/ 237 w 344"/>
                  <a:gd name="T3" fmla="*/ 14 h 281"/>
                  <a:gd name="T4" fmla="*/ 321 w 344"/>
                  <a:gd name="T5" fmla="*/ 40 h 281"/>
                  <a:gd name="T6" fmla="*/ 326 w 344"/>
                  <a:gd name="T7" fmla="*/ 94 h 281"/>
                  <a:gd name="T8" fmla="*/ 279 w 344"/>
                  <a:gd name="T9" fmla="*/ 146 h 281"/>
                  <a:gd name="T10" fmla="*/ 260 w 344"/>
                  <a:gd name="T11" fmla="*/ 280 h 281"/>
                  <a:gd name="T12" fmla="*/ 266 w 344"/>
                  <a:gd name="T13" fmla="*/ 278 h 281"/>
                  <a:gd name="T14" fmla="*/ 175 w 344"/>
                  <a:gd name="T15" fmla="*/ 233 h 281"/>
                  <a:gd name="T16" fmla="*/ 59 w 344"/>
                  <a:gd name="T17" fmla="*/ 197 h 281"/>
                  <a:gd name="T18" fmla="*/ 48 w 344"/>
                  <a:gd name="T19" fmla="*/ 80 h 281"/>
                  <a:gd name="T20" fmla="*/ 185 w 344"/>
                  <a:gd name="T21" fmla="*/ 136 h 281"/>
                  <a:gd name="T22" fmla="*/ 191 w 344"/>
                  <a:gd name="T23" fmla="*/ 134 h 281"/>
                  <a:gd name="T24" fmla="*/ 86 w 344"/>
                  <a:gd name="T25" fmla="*/ 65 h 281"/>
                  <a:gd name="T26" fmla="*/ 13 w 344"/>
                  <a:gd name="T27" fmla="*/ 149 h 281"/>
                  <a:gd name="T28" fmla="*/ 117 w 344"/>
                  <a:gd name="T29" fmla="*/ 226 h 281"/>
                  <a:gd name="T30" fmla="*/ 190 w 344"/>
                  <a:gd name="T31" fmla="*/ 239 h 281"/>
                  <a:gd name="T32" fmla="*/ 261 w 344"/>
                  <a:gd name="T33" fmla="*/ 280 h 281"/>
                  <a:gd name="T34" fmla="*/ 266 w 344"/>
                  <a:gd name="T35" fmla="*/ 278 h 281"/>
                  <a:gd name="T36" fmla="*/ 258 w 344"/>
                  <a:gd name="T37" fmla="*/ 174 h 281"/>
                  <a:gd name="T38" fmla="*/ 319 w 344"/>
                  <a:gd name="T39" fmla="*/ 119 h 281"/>
                  <a:gd name="T40" fmla="*/ 307 w 344"/>
                  <a:gd name="T41" fmla="*/ 16 h 281"/>
                  <a:gd name="T42" fmla="*/ 228 w 344"/>
                  <a:gd name="T43" fmla="*/ 15 h 281"/>
                  <a:gd name="T44" fmla="*/ 187 w 344"/>
                  <a:gd name="T45" fmla="*/ 104 h 281"/>
                  <a:gd name="T46" fmla="*/ 193 w 344"/>
                  <a:gd name="T47" fmla="*/ 103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4" h="281">
                    <a:moveTo>
                      <a:pt x="193" y="103"/>
                    </a:moveTo>
                    <a:cubicBezTo>
                      <a:pt x="187" y="65"/>
                      <a:pt x="201" y="30"/>
                      <a:pt x="237" y="14"/>
                    </a:cubicBezTo>
                    <a:cubicBezTo>
                      <a:pt x="267" y="1"/>
                      <a:pt x="305" y="10"/>
                      <a:pt x="321" y="40"/>
                    </a:cubicBezTo>
                    <a:cubicBezTo>
                      <a:pt x="329" y="56"/>
                      <a:pt x="329" y="77"/>
                      <a:pt x="326" y="94"/>
                    </a:cubicBezTo>
                    <a:cubicBezTo>
                      <a:pt x="321" y="120"/>
                      <a:pt x="298" y="132"/>
                      <a:pt x="279" y="146"/>
                    </a:cubicBezTo>
                    <a:cubicBezTo>
                      <a:pt x="232" y="182"/>
                      <a:pt x="236" y="232"/>
                      <a:pt x="260" y="280"/>
                    </a:cubicBezTo>
                    <a:cubicBezTo>
                      <a:pt x="262" y="279"/>
                      <a:pt x="264" y="278"/>
                      <a:pt x="266" y="278"/>
                    </a:cubicBezTo>
                    <a:cubicBezTo>
                      <a:pt x="241" y="247"/>
                      <a:pt x="214" y="238"/>
                      <a:pt x="175" y="233"/>
                    </a:cubicBezTo>
                    <a:cubicBezTo>
                      <a:pt x="135" y="228"/>
                      <a:pt x="94" y="219"/>
                      <a:pt x="59" y="197"/>
                    </a:cubicBezTo>
                    <a:cubicBezTo>
                      <a:pt x="15" y="170"/>
                      <a:pt x="0" y="111"/>
                      <a:pt x="48" y="80"/>
                    </a:cubicBezTo>
                    <a:cubicBezTo>
                      <a:pt x="103" y="44"/>
                      <a:pt x="164" y="82"/>
                      <a:pt x="185" y="136"/>
                    </a:cubicBezTo>
                    <a:cubicBezTo>
                      <a:pt x="186" y="137"/>
                      <a:pt x="192" y="136"/>
                      <a:pt x="191" y="134"/>
                    </a:cubicBezTo>
                    <a:cubicBezTo>
                      <a:pt x="173" y="88"/>
                      <a:pt x="136" y="61"/>
                      <a:pt x="86" y="65"/>
                    </a:cubicBezTo>
                    <a:cubicBezTo>
                      <a:pt x="42" y="68"/>
                      <a:pt x="3" y="103"/>
                      <a:pt x="13" y="149"/>
                    </a:cubicBezTo>
                    <a:cubicBezTo>
                      <a:pt x="23" y="195"/>
                      <a:pt x="78" y="215"/>
                      <a:pt x="117" y="226"/>
                    </a:cubicBezTo>
                    <a:cubicBezTo>
                      <a:pt x="141" y="233"/>
                      <a:pt x="166" y="235"/>
                      <a:pt x="190" y="239"/>
                    </a:cubicBezTo>
                    <a:cubicBezTo>
                      <a:pt x="220" y="243"/>
                      <a:pt x="242" y="257"/>
                      <a:pt x="261" y="280"/>
                    </a:cubicBezTo>
                    <a:cubicBezTo>
                      <a:pt x="262" y="281"/>
                      <a:pt x="267" y="280"/>
                      <a:pt x="266" y="278"/>
                    </a:cubicBezTo>
                    <a:cubicBezTo>
                      <a:pt x="249" y="245"/>
                      <a:pt x="238" y="209"/>
                      <a:pt x="258" y="174"/>
                    </a:cubicBezTo>
                    <a:cubicBezTo>
                      <a:pt x="272" y="150"/>
                      <a:pt x="300" y="139"/>
                      <a:pt x="319" y="119"/>
                    </a:cubicBezTo>
                    <a:cubicBezTo>
                      <a:pt x="344" y="91"/>
                      <a:pt x="337" y="37"/>
                      <a:pt x="307" y="16"/>
                    </a:cubicBezTo>
                    <a:cubicBezTo>
                      <a:pt x="284" y="0"/>
                      <a:pt x="252" y="3"/>
                      <a:pt x="228" y="15"/>
                    </a:cubicBezTo>
                    <a:cubicBezTo>
                      <a:pt x="195" y="33"/>
                      <a:pt x="181" y="67"/>
                      <a:pt x="187" y="104"/>
                    </a:cubicBezTo>
                    <a:cubicBezTo>
                      <a:pt x="188" y="106"/>
                      <a:pt x="193" y="105"/>
                      <a:pt x="193" y="10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Freeform 56"/>
              <p:cNvSpPr/>
              <p:nvPr/>
            </p:nvSpPr>
            <p:spPr bwMode="auto">
              <a:xfrm>
                <a:off x="3859399" y="1203649"/>
                <a:ext cx="46889" cy="35167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1 h 11"/>
                  <a:gd name="T4" fmla="*/ 15 w 15"/>
                  <a:gd name="T5" fmla="*/ 11 h 11"/>
                  <a:gd name="T6" fmla="*/ 15 w 15"/>
                  <a:gd name="T7" fmla="*/ 9 h 11"/>
                  <a:gd name="T8" fmla="*/ 0 w 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5"/>
                      <a:pt x="10" y="8"/>
                      <a:pt x="15" y="11"/>
                    </a:cubicBezTo>
                    <a:cubicBezTo>
                      <a:pt x="15" y="10"/>
                      <a:pt x="15" y="10"/>
                      <a:pt x="15" y="9"/>
                    </a:cubicBezTo>
                    <a:cubicBezTo>
                      <a:pt x="10" y="6"/>
                      <a:pt x="5" y="3"/>
                      <a:pt x="0" y="0"/>
                    </a:cubicBezTo>
                  </a:path>
                </a:pathLst>
              </a:custGeom>
              <a:solidFill>
                <a:srgbClr val="EBE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Freeform 67"/>
              <p:cNvSpPr/>
              <p:nvPr/>
            </p:nvSpPr>
            <p:spPr bwMode="auto">
              <a:xfrm>
                <a:off x="3887533" y="847294"/>
                <a:ext cx="106672" cy="76194"/>
              </a:xfrm>
              <a:custGeom>
                <a:avLst/>
                <a:gdLst>
                  <a:gd name="T0" fmla="*/ 19 w 34"/>
                  <a:gd name="T1" fmla="*/ 0 h 24"/>
                  <a:gd name="T2" fmla="*/ 4 w 34"/>
                  <a:gd name="T3" fmla="*/ 6 h 24"/>
                  <a:gd name="T4" fmla="*/ 8 w 34"/>
                  <a:gd name="T5" fmla="*/ 22 h 24"/>
                  <a:gd name="T6" fmla="*/ 16 w 34"/>
                  <a:gd name="T7" fmla="*/ 24 h 24"/>
                  <a:gd name="T8" fmla="*/ 29 w 34"/>
                  <a:gd name="T9" fmla="*/ 9 h 24"/>
                  <a:gd name="T10" fmla="*/ 19 w 3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19" y="0"/>
                    </a:moveTo>
                    <a:cubicBezTo>
                      <a:pt x="14" y="2"/>
                      <a:pt x="9" y="4"/>
                      <a:pt x="4" y="6"/>
                    </a:cubicBezTo>
                    <a:cubicBezTo>
                      <a:pt x="2" y="9"/>
                      <a:pt x="0" y="18"/>
                      <a:pt x="8" y="22"/>
                    </a:cubicBezTo>
                    <a:cubicBezTo>
                      <a:pt x="10" y="24"/>
                      <a:pt x="13" y="24"/>
                      <a:pt x="16" y="24"/>
                    </a:cubicBezTo>
                    <a:cubicBezTo>
                      <a:pt x="25" y="24"/>
                      <a:pt x="34" y="17"/>
                      <a:pt x="29" y="9"/>
                    </a:cubicBezTo>
                    <a:cubicBezTo>
                      <a:pt x="27" y="5"/>
                      <a:pt x="23" y="2"/>
                      <a:pt x="19" y="0"/>
                    </a:cubicBezTo>
                  </a:path>
                </a:pathLst>
              </a:custGeom>
              <a:solidFill>
                <a:srgbClr val="FAF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Freeform 68"/>
              <p:cNvSpPr/>
              <p:nvPr/>
            </p:nvSpPr>
            <p:spPr bwMode="auto">
              <a:xfrm>
                <a:off x="3900427" y="1011405"/>
                <a:ext cx="106672" cy="82055"/>
              </a:xfrm>
              <a:custGeom>
                <a:avLst/>
                <a:gdLst>
                  <a:gd name="T0" fmla="*/ 20 w 34"/>
                  <a:gd name="T1" fmla="*/ 0 h 26"/>
                  <a:gd name="T2" fmla="*/ 15 w 34"/>
                  <a:gd name="T3" fmla="*/ 2 h 26"/>
                  <a:gd name="T4" fmla="*/ 8 w 34"/>
                  <a:gd name="T5" fmla="*/ 18 h 26"/>
                  <a:gd name="T6" fmla="*/ 22 w 34"/>
                  <a:gd name="T7" fmla="*/ 26 h 26"/>
                  <a:gd name="T8" fmla="*/ 33 w 34"/>
                  <a:gd name="T9" fmla="*/ 18 h 26"/>
                  <a:gd name="T10" fmla="*/ 20 w 34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6">
                    <a:moveTo>
                      <a:pt x="20" y="0"/>
                    </a:moveTo>
                    <a:cubicBezTo>
                      <a:pt x="19" y="0"/>
                      <a:pt x="17" y="1"/>
                      <a:pt x="15" y="2"/>
                    </a:cubicBezTo>
                    <a:cubicBezTo>
                      <a:pt x="15" y="2"/>
                      <a:pt x="0" y="4"/>
                      <a:pt x="8" y="18"/>
                    </a:cubicBezTo>
                    <a:cubicBezTo>
                      <a:pt x="11" y="24"/>
                      <a:pt x="17" y="26"/>
                      <a:pt x="22" y="26"/>
                    </a:cubicBezTo>
                    <a:cubicBezTo>
                      <a:pt x="27" y="26"/>
                      <a:pt x="32" y="23"/>
                      <a:pt x="33" y="18"/>
                    </a:cubicBezTo>
                    <a:cubicBezTo>
                      <a:pt x="34" y="11"/>
                      <a:pt x="28" y="0"/>
                      <a:pt x="20" y="0"/>
                    </a:cubicBezTo>
                  </a:path>
                </a:pathLst>
              </a:custGeom>
              <a:solidFill>
                <a:srgbClr val="FAF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Rectangle: Rounded Corners 3"/>
            <p:cNvSpPr/>
            <p:nvPr/>
          </p:nvSpPr>
          <p:spPr>
            <a:xfrm>
              <a:off x="4076734" y="478310"/>
              <a:ext cx="11142524" cy="90810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1. Hoàn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bảng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sau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theo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1AD8D6D-AE00-B5B0-4479-B5697CBD1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57961"/>
              </p:ext>
            </p:extLst>
          </p:nvPr>
        </p:nvGraphicFramePr>
        <p:xfrm>
          <a:off x="847725" y="1348315"/>
          <a:ext cx="10572750" cy="4628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0">
                  <a:extLst>
                    <a:ext uri="{9D8B030D-6E8A-4147-A177-3AD203B41FA5}">
                      <a16:colId xmlns:a16="http://schemas.microsoft.com/office/drawing/2014/main" val="3278782405"/>
                    </a:ext>
                  </a:extLst>
                </a:gridCol>
                <a:gridCol w="4667250">
                  <a:extLst>
                    <a:ext uri="{9D8B030D-6E8A-4147-A177-3AD203B41FA5}">
                      <a16:colId xmlns:a16="http://schemas.microsoft.com/office/drawing/2014/main" val="4079441965"/>
                    </a:ext>
                  </a:extLst>
                </a:gridCol>
              </a:tblGrid>
              <a:tr h="8904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5833"/>
                  </a:ext>
                </a:extLst>
              </a:tr>
              <a:tr h="890482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mươi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lăm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mi-li-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mét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 mm²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42994"/>
                  </a:ext>
                </a:extLst>
              </a:tr>
              <a:tr h="89048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Hai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tư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mi-li-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mét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449974"/>
                  </a:ext>
                </a:extLst>
              </a:tr>
              <a:tr h="6330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2 040 mm²</a:t>
                      </a:r>
                    </a:p>
                    <a:p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488922"/>
                  </a:ext>
                </a:extLst>
              </a:tr>
              <a:tr h="890482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Mười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mi-li-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mét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333522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80D835-3A4D-99C5-7943-6733D86E858C}"/>
              </a:ext>
            </a:extLst>
          </p:cNvPr>
          <p:cNvSpPr/>
          <p:nvPr/>
        </p:nvSpPr>
        <p:spPr>
          <a:xfrm>
            <a:off x="8039100" y="3238500"/>
            <a:ext cx="2114550" cy="6381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204 mm²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C04AC5-A40E-B8B1-0DAE-929850C5A292}"/>
              </a:ext>
            </a:extLst>
          </p:cNvPr>
          <p:cNvSpPr/>
          <p:nvPr/>
        </p:nvSpPr>
        <p:spPr>
          <a:xfrm>
            <a:off x="971549" y="4152900"/>
            <a:ext cx="5419725" cy="6381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nghìn không trăm bốn mươi mi – li – mét vuông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DBDECA-CCF3-96C2-B6C2-C7BA370E363F}"/>
              </a:ext>
            </a:extLst>
          </p:cNvPr>
          <p:cNvSpPr/>
          <p:nvPr/>
        </p:nvSpPr>
        <p:spPr>
          <a:xfrm>
            <a:off x="8020049" y="5153025"/>
            <a:ext cx="2638425" cy="6381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 mm² </a:t>
            </a:r>
          </a:p>
        </p:txBody>
      </p:sp>
    </p:spTree>
    <p:extLst>
      <p:ext uri="{BB962C8B-B14F-4D97-AF65-F5344CB8AC3E}">
        <p14:creationId xmlns:p14="http://schemas.microsoft.com/office/powerpoint/2010/main" val="41646401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329</Words>
  <Application>Microsoft Office PowerPoint</Application>
  <PresentationFormat>Widescreen</PresentationFormat>
  <Paragraphs>59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Microsoft YaHei</vt:lpstr>
      <vt:lpstr>Microsoft YaHei</vt:lpstr>
      <vt:lpstr>#9Slide02 Noi dung dai</vt:lpstr>
      <vt:lpstr>Arial</vt:lpstr>
      <vt:lpstr>Calibri</vt:lpstr>
      <vt:lpstr>Nunito Black</vt:lpstr>
      <vt:lpstr>Times New Roman</vt:lpstr>
      <vt:lpstr>字魂36号-正文宋楷</vt:lpstr>
      <vt:lpstr>包图主题2</vt:lpstr>
      <vt:lpstr>2_Office Theme</vt:lpstr>
      <vt:lpstr>SlidesMania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Admins</cp:lastModifiedBy>
  <cp:revision>46</cp:revision>
  <dcterms:created xsi:type="dcterms:W3CDTF">2023-08-13T11:22:07Z</dcterms:created>
  <dcterms:modified xsi:type="dcterms:W3CDTF">2025-11-18T16:05:59Z</dcterms:modified>
</cp:coreProperties>
</file>