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4"/>
  </p:notesMasterIdLst>
  <p:sldIdLst>
    <p:sldId id="259" r:id="rId3"/>
    <p:sldId id="257" r:id="rId4"/>
    <p:sldId id="263" r:id="rId5"/>
    <p:sldId id="325" r:id="rId6"/>
    <p:sldId id="284" r:id="rId7"/>
    <p:sldId id="293" r:id="rId8"/>
    <p:sldId id="285" r:id="rId9"/>
    <p:sldId id="295" r:id="rId10"/>
    <p:sldId id="331" r:id="rId11"/>
    <p:sldId id="332" r:id="rId12"/>
    <p:sldId id="33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2</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a:p>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10</a:t>
            </a:fld>
            <a:endParaRPr lang="en-US"/>
          </a:p>
        </p:txBody>
      </p:sp>
    </p:spTree>
    <p:extLst>
      <p:ext uri="{BB962C8B-B14F-4D97-AF65-F5344CB8AC3E}">
        <p14:creationId xmlns:p14="http://schemas.microsoft.com/office/powerpoint/2010/main" val="1300796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2025/11/18</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BF74512-11E7-4AE0-B7B9-EF815F38AD9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5.xml"/><Relationship Id="rId7" Type="http://schemas.openxmlformats.org/officeDocument/2006/relationships/image" Target="../media/image21.gif"/><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5.xml"/><Relationship Id="rId7" Type="http://schemas.openxmlformats.org/officeDocument/2006/relationships/image" Target="../media/image21.gif"/><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5.xml"/><Relationship Id="rId7" Type="http://schemas.openxmlformats.org/officeDocument/2006/relationships/image" Target="../media/image21.gif"/><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pic>
        <p:nvPicPr>
          <p:cNvPr id="6" name="Picture 5" descr="A red and green text on a black background&#10;&#10;AI-generated content may be incorrect.">
            <a:extLst>
              <a:ext uri="{FF2B5EF4-FFF2-40B4-BE49-F238E27FC236}">
                <a16:creationId xmlns:a16="http://schemas.microsoft.com/office/drawing/2014/main" id="{0F5CA17E-B5A2-B1D1-6007-FBE623702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2241" y="1473955"/>
            <a:ext cx="6123461" cy="4718332"/>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52693" y="1759353"/>
            <a:ext cx="5857129" cy="468570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pic>
        <p:nvPicPr>
          <p:cNvPr id="2" name="Picture 1" descr="A white underwear on a black background&#10;&#10;AI-generated content may be incorrect.">
            <a:extLst>
              <a:ext uri="{FF2B5EF4-FFF2-40B4-BE49-F238E27FC236}">
                <a16:creationId xmlns:a16="http://schemas.microsoft.com/office/drawing/2014/main" id="{8CB9CB9C-9791-1311-C9A0-4CA347E704D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74284">
            <a:off x="3200400" y="3948052"/>
            <a:ext cx="353532" cy="135403"/>
          </a:xfrm>
          <a:prstGeom prst="rect">
            <a:avLst/>
          </a:prstGeom>
        </p:spPr>
      </p:pic>
      <p:pic>
        <p:nvPicPr>
          <p:cNvPr id="4" name="3">
            <a:hlinkClick r:id="" action="ppaction://media"/>
            <a:extLst>
              <a:ext uri="{FF2B5EF4-FFF2-40B4-BE49-F238E27FC236}">
                <a16:creationId xmlns:a16="http://schemas.microsoft.com/office/drawing/2014/main" id="{AADA754B-A102-B521-3926-14BD01D854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6344" y="121093"/>
            <a:ext cx="406400" cy="406400"/>
          </a:xfrm>
          <a:prstGeom prst="rect">
            <a:avLst/>
          </a:prstGeom>
        </p:spPr>
      </p:pic>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mediacall" presetSubtype="0" fill="hold" nodeType="withEffect">
                                  <p:stCondLst>
                                    <p:cond delay="0"/>
                                  </p:stCondLst>
                                  <p:childTnLst>
                                    <p:cmd type="call" cmd="playFrom(0.0)">
                                      <p:cBhvr>
                                        <p:cTn id="19" dur="1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342525" y="3304989"/>
              <a:ext cx="12883978" cy="10795692"/>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744416" y="509223"/>
            <a:ext cx="786673" cy="71352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26998" y="132499"/>
            <a:ext cx="17754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2"/>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3" y="2671998"/>
              <a:ext cx="350797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928913" y="162723"/>
            <a:ext cx="804193" cy="741044"/>
          </a:xfrm>
          <a:prstGeom prst="roundRect">
            <a:avLst>
              <a:gd name="adj" fmla="val 28478"/>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6000" b="1" dirty="0">
                <a:solidFill>
                  <a:prstClr val="white"/>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1</a:t>
            </a:r>
            <a:endParaRPr lang="zh-CN" altLang="en-US" sz="6000" b="1" dirty="0">
              <a:solidFill>
                <a:prstClr val="white"/>
              </a:solidFill>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06393" y="1701478"/>
            <a:ext cx="5857129" cy="468570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pic>
        <p:nvPicPr>
          <p:cNvPr id="3" name="Picture 2" descr="A white underwear on a black background&#10;&#10;AI-generated content may be incorrect.">
            <a:extLst>
              <a:ext uri="{FF2B5EF4-FFF2-40B4-BE49-F238E27FC236}">
                <a16:creationId xmlns:a16="http://schemas.microsoft.com/office/drawing/2014/main" id="{C8F761A8-B574-F5AB-BC10-1F1E6AA1E4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374284">
            <a:off x="3168502" y="3905522"/>
            <a:ext cx="353532" cy="135403"/>
          </a:xfrm>
          <a:prstGeom prst="rect">
            <a:avLst/>
          </a:prstGeom>
        </p:spPr>
      </p:pic>
      <p:pic>
        <p:nvPicPr>
          <p:cNvPr id="4" name="tải xuống (3)">
            <a:hlinkClick r:id="" action="ppaction://media"/>
            <a:extLst>
              <a:ext uri="{FF2B5EF4-FFF2-40B4-BE49-F238E27FC236}">
                <a16:creationId xmlns:a16="http://schemas.microsoft.com/office/drawing/2014/main" id="{D6E70767-FDD6-B2AC-64DB-A949225AF4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8121" y="493233"/>
            <a:ext cx="406400" cy="406400"/>
          </a:xfrm>
          <a:prstGeom prst="rect">
            <a:avLst/>
          </a:prstGeom>
        </p:spPr>
      </p:pic>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 presetClass="mediacall" presetSubtype="0" fill="hold" nodeType="withEffect">
                                  <p:stCondLst>
                                    <p:cond delay="0"/>
                                  </p:stCondLst>
                                  <p:childTnLst>
                                    <p:cmd type="call" cmd="playFrom(0.0)">
                                      <p:cBhvr>
                                        <p:cTn id="16" dur="2530" fill="hold"/>
                                        <p:tgtEl>
                                          <p:spTgt spid="4"/>
                                        </p:tgtEl>
                                      </p:cBhvr>
                                    </p:cmd>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754912" y="100404"/>
            <a:ext cx="11274499"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740849"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818707" y="191087"/>
            <a:ext cx="12228951" cy="553998"/>
          </a:xfrm>
          <a:prstGeom prst="rect">
            <a:avLst/>
          </a:prstGeom>
        </p:spPr>
        <p:txBody>
          <a:bodyPr wrap="square">
            <a:spAutoFit/>
          </a:bodyPr>
          <a:lstStyle/>
          <a:p>
            <a:pPr defTabSz="914377">
              <a:defRPr/>
            </a:pPr>
            <a:r>
              <a:rPr lang="vi-VN" altLang="zh-CN" sz="30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0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52693" y="1759353"/>
            <a:ext cx="5857129" cy="468570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dirty="0">
                <a:solidFill>
                  <a:prstClr val="white"/>
                </a:solidFill>
                <a:latin typeface="Calibri" panose="020F0502020204030204" pitchFamily="34" charset="0"/>
                <a:cs typeface="Calibri" panose="020F0502020204030204" pitchFamily="34" charset="0"/>
              </a:rPr>
              <a:t>TÊ GIÁC</a:t>
            </a:r>
          </a:p>
        </p:txBody>
      </p:sp>
      <p:pic>
        <p:nvPicPr>
          <p:cNvPr id="2" name="Picture 1" descr="A white underwear on a black background&#10;&#10;AI-generated content may be incorrect.">
            <a:extLst>
              <a:ext uri="{FF2B5EF4-FFF2-40B4-BE49-F238E27FC236}">
                <a16:creationId xmlns:a16="http://schemas.microsoft.com/office/drawing/2014/main" id="{2BCEDDA6-D163-F82B-4395-147BED5209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374284">
            <a:off x="3200400" y="3948052"/>
            <a:ext cx="353532" cy="135403"/>
          </a:xfrm>
          <a:prstGeom prst="rect">
            <a:avLst/>
          </a:prstGeom>
        </p:spPr>
      </p:pic>
      <p:pic>
        <p:nvPicPr>
          <p:cNvPr id="3" name="tải xuống (5)">
            <a:hlinkClick r:id="" action="ppaction://media"/>
            <a:extLst>
              <a:ext uri="{FF2B5EF4-FFF2-40B4-BE49-F238E27FC236}">
                <a16:creationId xmlns:a16="http://schemas.microsoft.com/office/drawing/2014/main" id="{F58BBB0D-2E1E-F331-4266-E23C05A2BB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9507" y="291214"/>
            <a:ext cx="406400" cy="406400"/>
          </a:xfrm>
          <a:prstGeom prst="rect">
            <a:avLst/>
          </a:prstGeom>
        </p:spPr>
      </p:pic>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mediacall" presetSubtype="0" fill="hold" nodeType="withEffect">
                                  <p:stCondLst>
                                    <p:cond delay="0"/>
                                  </p:stCondLst>
                                  <p:childTnLst>
                                    <p:cmd type="call" cmd="playFrom(0.0)">
                                      <p:cBhvr>
                                        <p:cTn id="19" dur="1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39713"/>
            <a:chOff x="1078869" y="2556927"/>
            <a:chExt cx="13159054" cy="13010155"/>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2970242"/>
              <a:ext cx="12195323" cy="12596840"/>
            </a:xfrm>
            <a:prstGeom prst="rect">
              <a:avLst/>
            </a:prstGeom>
          </p:spPr>
          <p:txBody>
            <a:bodyPr wrap="square">
              <a:spAutoFit/>
            </a:bodyPr>
            <a:lstStyle/>
            <a:p>
              <a:pPr algn="just" defTabSz="914377">
                <a:defRPr/>
              </a:pPr>
              <a:r>
                <a:rPr lang="vi-VN" altLang="zh-CN"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a:t>
              </a:r>
              <a:endParaRPr lang="zh-CN" altLang="en-US" sz="3600" b="1" dirty="0">
                <a:solidFill>
                  <a:srgbClr val="002060"/>
                </a:solidFill>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52693" y="1759353"/>
            <a:ext cx="5857129" cy="468570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HÀ MÃ</a:t>
            </a:r>
          </a:p>
        </p:txBody>
      </p:sp>
      <p:pic>
        <p:nvPicPr>
          <p:cNvPr id="2" name="Picture 1" descr="A white underwear on a black background&#10;&#10;AI-generated content may be incorrect.">
            <a:extLst>
              <a:ext uri="{FF2B5EF4-FFF2-40B4-BE49-F238E27FC236}">
                <a16:creationId xmlns:a16="http://schemas.microsoft.com/office/drawing/2014/main" id="{FAA6199E-1507-508E-768E-D8912C316D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374284">
            <a:off x="3200400" y="3948052"/>
            <a:ext cx="353532" cy="135403"/>
          </a:xfrm>
          <a:prstGeom prst="rect">
            <a:avLst/>
          </a:prstGeom>
        </p:spPr>
      </p:pic>
      <p:pic>
        <p:nvPicPr>
          <p:cNvPr id="4" name="tải xuống (1)">
            <a:hlinkClick r:id="" action="ppaction://media"/>
            <a:extLst>
              <a:ext uri="{FF2B5EF4-FFF2-40B4-BE49-F238E27FC236}">
                <a16:creationId xmlns:a16="http://schemas.microsoft.com/office/drawing/2014/main" id="{94B7510E-6CD4-4E83-471E-329C013564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242" y="461334"/>
            <a:ext cx="406400" cy="406400"/>
          </a:xfrm>
          <a:prstGeom prst="rect">
            <a:avLst/>
          </a:prstGeom>
        </p:spPr>
      </p:pic>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mediacall" presetSubtype="0" fill="hold" nodeType="withEffect">
                                  <p:stCondLst>
                                    <p:cond delay="0"/>
                                  </p:stCondLst>
                                  <p:childTnLst>
                                    <p:cmd type="call" cmd="playFrom(0.0)">
                                      <p:cBhvr>
                                        <p:cTn id="19" dur="2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476801"/>
            <a:ext cx="10055957" cy="1200329"/>
            <a:chOff x="1078869" y="2189169"/>
            <a:chExt cx="13159054" cy="12596839"/>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70098" y="2189169"/>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Freeform 2">
            <a:extLst>
              <a:ext uri="{FF2B5EF4-FFF2-40B4-BE49-F238E27FC236}">
                <a16:creationId xmlns:a16="http://schemas.microsoft.com/office/drawing/2014/main" id="{085DD4E5-6168-B37A-EE9F-B68DA0D8AC7F}"/>
              </a:ext>
            </a:extLst>
          </p:cNvPr>
          <p:cNvSpPr/>
          <p:nvPr/>
        </p:nvSpPr>
        <p:spPr>
          <a:xfrm>
            <a:off x="904536" y="2037864"/>
            <a:ext cx="10363500" cy="2154391"/>
          </a:xfrm>
          <a:custGeom>
            <a:avLst/>
            <a:gdLst/>
            <a:ahLst/>
            <a:cxnLst/>
            <a:rect l="l" t="t" r="r" b="b"/>
            <a:pathLst>
              <a:path w="17653457" h="4766433">
                <a:moveTo>
                  <a:pt x="0" y="0"/>
                </a:moveTo>
                <a:lnTo>
                  <a:pt x="17653457" y="0"/>
                </a:lnTo>
                <a:lnTo>
                  <a:pt x="17653457" y="4766434"/>
                </a:lnTo>
                <a:lnTo>
                  <a:pt x="0" y="4766434"/>
                </a:lnTo>
                <a:lnTo>
                  <a:pt x="0" y="0"/>
                </a:lnTo>
                <a:close/>
              </a:path>
            </a:pathLst>
          </a:custGeom>
          <a:blipFill>
            <a:blip r:embed="rId2"/>
            <a:stretch>
              <a:fillRect/>
            </a:stretch>
          </a:blipFill>
        </p:spPr>
        <p:txBody>
          <a:bodyPr/>
          <a:lstStyle/>
          <a:p>
            <a:endParaRPr lang="en-US"/>
          </a:p>
        </p:txBody>
      </p:sp>
      <p:sp>
        <p:nvSpPr>
          <p:cNvPr id="10" name="Rectangle 9">
            <a:extLst>
              <a:ext uri="{FF2B5EF4-FFF2-40B4-BE49-F238E27FC236}">
                <a16:creationId xmlns:a16="http://schemas.microsoft.com/office/drawing/2014/main" id="{84B8618A-B306-11ED-5666-708347E46BA8}"/>
              </a:ext>
            </a:extLst>
          </p:cNvPr>
          <p:cNvSpPr/>
          <p:nvPr/>
        </p:nvSpPr>
        <p:spPr>
          <a:xfrm>
            <a:off x="1403497" y="5252483"/>
            <a:ext cx="2434856" cy="680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1 137 mm</a:t>
            </a:r>
            <a:r>
              <a:rPr lang="en-US" sz="3200" b="1" baseline="30000" dirty="0">
                <a:solidFill>
                  <a:schemeClr val="bg1"/>
                </a:solidFill>
                <a:latin typeface="Cambria" panose="02040503050406030204" pitchFamily="18" charset="0"/>
                <a:ea typeface="Cambria" panose="02040503050406030204" pitchFamily="18" charset="0"/>
              </a:rPr>
              <a:t>2</a:t>
            </a:r>
            <a:r>
              <a:rPr lang="en-US" sz="3200" b="1" dirty="0">
                <a:solidFill>
                  <a:schemeClr val="bg1"/>
                </a:solidFill>
                <a:latin typeface="Cambria" panose="02040503050406030204" pitchFamily="18" charset="0"/>
                <a:ea typeface="Cambria" panose="02040503050406030204" pitchFamily="18" charset="0"/>
              </a:rPr>
              <a:t> </a:t>
            </a:r>
          </a:p>
        </p:txBody>
      </p:sp>
      <p:sp>
        <p:nvSpPr>
          <p:cNvPr id="12" name="Rectangle 11">
            <a:extLst>
              <a:ext uri="{FF2B5EF4-FFF2-40B4-BE49-F238E27FC236}">
                <a16:creationId xmlns:a16="http://schemas.microsoft.com/office/drawing/2014/main" id="{4EFC8985-64D7-E761-2BAF-25EEB7DDEF64}"/>
              </a:ext>
            </a:extLst>
          </p:cNvPr>
          <p:cNvSpPr/>
          <p:nvPr/>
        </p:nvSpPr>
        <p:spPr>
          <a:xfrm>
            <a:off x="5741581" y="5188688"/>
            <a:ext cx="2434856" cy="680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12 dm</a:t>
            </a:r>
            <a:r>
              <a:rPr lang="en-US" sz="3200" b="1" baseline="30000" dirty="0">
                <a:solidFill>
                  <a:schemeClr val="bg1"/>
                </a:solidFill>
                <a:latin typeface="Cambria" panose="02040503050406030204" pitchFamily="18" charset="0"/>
                <a:ea typeface="Cambria" panose="02040503050406030204" pitchFamily="18" charset="0"/>
              </a:rPr>
              <a:t>2</a:t>
            </a:r>
            <a:r>
              <a:rPr lang="en-US" sz="3200" b="1" dirty="0">
                <a:solidFill>
                  <a:schemeClr val="bg1"/>
                </a:solidFill>
                <a:latin typeface="Cambria" panose="02040503050406030204" pitchFamily="18" charset="0"/>
                <a:ea typeface="Cambria" panose="02040503050406030204" pitchFamily="18" charset="0"/>
              </a:rPr>
              <a:t> </a:t>
            </a:r>
          </a:p>
        </p:txBody>
      </p:sp>
      <p:sp>
        <p:nvSpPr>
          <p:cNvPr id="15" name="Rectangle 14">
            <a:extLst>
              <a:ext uri="{FF2B5EF4-FFF2-40B4-BE49-F238E27FC236}">
                <a16:creationId xmlns:a16="http://schemas.microsoft.com/office/drawing/2014/main" id="{268CD628-27B0-4C7A-02DC-F97AC7495871}"/>
              </a:ext>
            </a:extLst>
          </p:cNvPr>
          <p:cNvSpPr/>
          <p:nvPr/>
        </p:nvSpPr>
        <p:spPr>
          <a:xfrm>
            <a:off x="9005776" y="5252483"/>
            <a:ext cx="2434856" cy="680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7 140 m</a:t>
            </a:r>
            <a:r>
              <a:rPr lang="en-US" sz="3200" b="1" baseline="30000" dirty="0">
                <a:solidFill>
                  <a:schemeClr val="bg1"/>
                </a:solidFill>
                <a:latin typeface="Cambria" panose="02040503050406030204" pitchFamily="18" charset="0"/>
                <a:ea typeface="Cambria" panose="02040503050406030204" pitchFamily="18" charset="0"/>
              </a:rPr>
              <a:t>2</a:t>
            </a:r>
            <a:r>
              <a:rPr lang="en-US" sz="3200" b="1" dirty="0">
                <a:solidFill>
                  <a:schemeClr val="bg1"/>
                </a:solidFill>
                <a:latin typeface="Cambria" panose="02040503050406030204" pitchFamily="18" charset="0"/>
                <a:ea typeface="Cambria" panose="02040503050406030204" pitchFamily="18" charset="0"/>
              </a:rPr>
              <a:t> </a:t>
            </a:r>
          </a:p>
        </p:txBody>
      </p:sp>
      <p:cxnSp>
        <p:nvCxnSpPr>
          <p:cNvPr id="18" name="Straight Arrow Connector 17">
            <a:extLst>
              <a:ext uri="{FF2B5EF4-FFF2-40B4-BE49-F238E27FC236}">
                <a16:creationId xmlns:a16="http://schemas.microsoft.com/office/drawing/2014/main" id="{33347661-5902-6F0C-DD1C-8C779B00FF96}"/>
              </a:ext>
            </a:extLst>
          </p:cNvPr>
          <p:cNvCxnSpPr>
            <a:cxnSpLocks/>
          </p:cNvCxnSpPr>
          <p:nvPr/>
        </p:nvCxnSpPr>
        <p:spPr>
          <a:xfrm>
            <a:off x="2349795" y="4019107"/>
            <a:ext cx="4720856" cy="11270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5423A0-07FC-0294-B713-BB8C866F2B01}"/>
              </a:ext>
            </a:extLst>
          </p:cNvPr>
          <p:cNvCxnSpPr>
            <a:cxnSpLocks/>
            <a:endCxn id="15" idx="0"/>
          </p:cNvCxnSpPr>
          <p:nvPr/>
        </p:nvCxnSpPr>
        <p:spPr>
          <a:xfrm>
            <a:off x="6836735" y="4051004"/>
            <a:ext cx="3386469" cy="1201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5327A4-55ED-3774-5310-95D3C76833ED}"/>
              </a:ext>
            </a:extLst>
          </p:cNvPr>
          <p:cNvCxnSpPr>
            <a:cxnSpLocks/>
          </p:cNvCxnSpPr>
          <p:nvPr/>
        </p:nvCxnSpPr>
        <p:spPr>
          <a:xfrm flipH="1">
            <a:off x="2477386" y="3987208"/>
            <a:ext cx="7814930" cy="13078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364</Words>
  <Application>Microsoft Office PowerPoint</Application>
  <PresentationFormat>Widescreen</PresentationFormat>
  <Paragraphs>52</Paragraphs>
  <Slides>11</Slides>
  <Notes>4</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等线</vt:lpstr>
      <vt:lpstr>Arial</vt:lpstr>
      <vt:lpstr>Calibri</vt:lpstr>
      <vt:lpstr>Cambria</vt:lpstr>
      <vt:lpstr>字魂79号-萌趣奶油体</vt:lpstr>
      <vt:lpstr>思源黑体 CN Regular</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45</cp:revision>
  <dcterms:created xsi:type="dcterms:W3CDTF">2023-08-30T09:35:59Z</dcterms:created>
  <dcterms:modified xsi:type="dcterms:W3CDTF">2025-11-18T16:08:57Z</dcterms:modified>
</cp:coreProperties>
</file>