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61" r:id="rId2"/>
    <p:sldId id="309" r:id="rId3"/>
    <p:sldId id="272" r:id="rId4"/>
    <p:sldId id="274" r:id="rId5"/>
    <p:sldId id="273" r:id="rId6"/>
    <p:sldId id="278" r:id="rId7"/>
    <p:sldId id="299" r:id="rId8"/>
    <p:sldId id="300" r:id="rId9"/>
    <p:sldId id="301" r:id="rId10"/>
    <p:sldId id="312" r:id="rId11"/>
    <p:sldId id="307" r:id="rId12"/>
    <p:sldId id="295"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1" d="100"/>
          <a:sy n="81" d="100"/>
        </p:scale>
        <p:origin x="754" y="4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70AE04-A8DE-4777-B946-CBA719FA6AE4}" type="datetimeFigureOut">
              <a:rPr lang="en-US" smtClean="0"/>
              <a:t>11/18/2025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C59C78-9B51-4E0C-9D0E-AF58CDBBDBB7}" type="slidenum">
              <a:rPr lang="en-US" smtClean="0"/>
              <a:t>‹#›</a:t>
            </a:fld>
            <a:endParaRPr lang="en-US"/>
          </a:p>
        </p:txBody>
      </p:sp>
    </p:spTree>
    <p:extLst>
      <p:ext uri="{BB962C8B-B14F-4D97-AF65-F5344CB8AC3E}">
        <p14:creationId xmlns:p14="http://schemas.microsoft.com/office/powerpoint/2010/main" val="4758246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r>
              <a:rPr lang="en-US" dirty="0"/>
              <a:t>.</a:t>
            </a:r>
          </a:p>
          <a:p>
            <a:r>
              <a:rPr lang="en-US" dirty="0"/>
              <a:t>Facebook: https://www.facebook.com/huongthaoGADT</a:t>
            </a:r>
          </a:p>
          <a:p>
            <a:endParaRPr lang="en-US" dirty="0"/>
          </a:p>
        </p:txBody>
      </p:sp>
      <p:sp>
        <p:nvSpPr>
          <p:cNvPr id="4" name="Slide Number Placeholder 3"/>
          <p:cNvSpPr>
            <a:spLocks noGrp="1"/>
          </p:cNvSpPr>
          <p:nvPr>
            <p:ph type="sldNum" sz="quarter" idx="5"/>
          </p:nvPr>
        </p:nvSpPr>
        <p:spPr/>
        <p:txBody>
          <a:bodyPr/>
          <a:lstStyle/>
          <a:p>
            <a:fld id="{F8C59C78-9B51-4E0C-9D0E-AF58CDBBDBB7}" type="slidenum">
              <a:rPr lang="en-US" smtClean="0"/>
              <a:t>1</a:t>
            </a:fld>
            <a:endParaRPr lang="en-US"/>
          </a:p>
        </p:txBody>
      </p:sp>
    </p:spTree>
    <p:extLst>
      <p:ext uri="{BB962C8B-B14F-4D97-AF65-F5344CB8AC3E}">
        <p14:creationId xmlns:p14="http://schemas.microsoft.com/office/powerpoint/2010/main" val="15465000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r>
              <a:rPr lang="en-US" dirty="0"/>
              <a:t>.</a:t>
            </a:r>
          </a:p>
          <a:p>
            <a:r>
              <a:rPr lang="en-US" dirty="0"/>
              <a:t>Facebook: https://www.facebook.com/huongthaoGADT</a:t>
            </a:r>
          </a:p>
          <a:p>
            <a:endParaRPr lang="en-US" dirty="0"/>
          </a:p>
        </p:txBody>
      </p:sp>
      <p:sp>
        <p:nvSpPr>
          <p:cNvPr id="4" name="Slide Number Placeholder 3"/>
          <p:cNvSpPr>
            <a:spLocks noGrp="1"/>
          </p:cNvSpPr>
          <p:nvPr>
            <p:ph type="sldNum" sz="quarter" idx="5"/>
          </p:nvPr>
        </p:nvSpPr>
        <p:spPr/>
        <p:txBody>
          <a:bodyPr/>
          <a:lstStyle/>
          <a:p>
            <a:fld id="{F8C59C78-9B51-4E0C-9D0E-AF58CDBBDBB7}" type="slidenum">
              <a:rPr lang="en-US" smtClean="0"/>
              <a:t>2</a:t>
            </a:fld>
            <a:endParaRPr lang="en-US"/>
          </a:p>
        </p:txBody>
      </p:sp>
    </p:spTree>
    <p:extLst>
      <p:ext uri="{BB962C8B-B14F-4D97-AF65-F5344CB8AC3E}">
        <p14:creationId xmlns:p14="http://schemas.microsoft.com/office/powerpoint/2010/main" val="39592534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r>
              <a:rPr lang="en-US" dirty="0"/>
              <a:t>.</a:t>
            </a:r>
          </a:p>
          <a:p>
            <a:r>
              <a:rPr lang="en-US" dirty="0"/>
              <a:t>Facebook: https://www.facebook.com/huongthaoGADT</a:t>
            </a:r>
          </a:p>
          <a:p>
            <a:endParaRPr lang="en-US" dirty="0"/>
          </a:p>
        </p:txBody>
      </p:sp>
      <p:sp>
        <p:nvSpPr>
          <p:cNvPr id="4" name="Slide Number Placeholder 3"/>
          <p:cNvSpPr>
            <a:spLocks noGrp="1"/>
          </p:cNvSpPr>
          <p:nvPr>
            <p:ph type="sldNum" sz="quarter" idx="5"/>
          </p:nvPr>
        </p:nvSpPr>
        <p:spPr/>
        <p:txBody>
          <a:bodyPr/>
          <a:lstStyle/>
          <a:p>
            <a:fld id="{F8C59C78-9B51-4E0C-9D0E-AF58CDBBDBB7}" type="slidenum">
              <a:rPr lang="en-US" smtClean="0"/>
              <a:t>3</a:t>
            </a:fld>
            <a:endParaRPr lang="en-US"/>
          </a:p>
        </p:txBody>
      </p:sp>
    </p:spTree>
    <p:extLst>
      <p:ext uri="{BB962C8B-B14F-4D97-AF65-F5344CB8AC3E}">
        <p14:creationId xmlns:p14="http://schemas.microsoft.com/office/powerpoint/2010/main" val="18928115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r>
              <a:rPr lang="en-US" dirty="0"/>
              <a:t>.</a:t>
            </a:r>
          </a:p>
          <a:p>
            <a:r>
              <a:rPr lang="en-US" dirty="0"/>
              <a:t>Facebook: https://www.facebook.com/huongthaoGADT</a:t>
            </a:r>
          </a:p>
          <a:p>
            <a:endParaRPr lang="en-US" dirty="0"/>
          </a:p>
        </p:txBody>
      </p:sp>
      <p:sp>
        <p:nvSpPr>
          <p:cNvPr id="4" name="Slide Number Placeholder 3"/>
          <p:cNvSpPr>
            <a:spLocks noGrp="1"/>
          </p:cNvSpPr>
          <p:nvPr>
            <p:ph type="sldNum" sz="quarter" idx="5"/>
          </p:nvPr>
        </p:nvSpPr>
        <p:spPr/>
        <p:txBody>
          <a:bodyPr/>
          <a:lstStyle/>
          <a:p>
            <a:fld id="{F8C59C78-9B51-4E0C-9D0E-AF58CDBBDBB7}" type="slidenum">
              <a:rPr lang="en-US" smtClean="0"/>
              <a:t>7</a:t>
            </a:fld>
            <a:endParaRPr lang="en-US"/>
          </a:p>
        </p:txBody>
      </p:sp>
    </p:spTree>
    <p:extLst>
      <p:ext uri="{BB962C8B-B14F-4D97-AF65-F5344CB8AC3E}">
        <p14:creationId xmlns:p14="http://schemas.microsoft.com/office/powerpoint/2010/main" val="30243746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r>
              <a:rPr lang="en-US" dirty="0"/>
              <a:t>.</a:t>
            </a:r>
          </a:p>
          <a:p>
            <a:r>
              <a:rPr lang="en-US"/>
              <a:t>Facebook: https://www.facebook.com/huongthaoGADT</a:t>
            </a:r>
          </a:p>
          <a:p>
            <a:endParaRPr lang="en-US"/>
          </a:p>
        </p:txBody>
      </p:sp>
      <p:sp>
        <p:nvSpPr>
          <p:cNvPr id="4" name="Slide Number Placeholder 3"/>
          <p:cNvSpPr>
            <a:spLocks noGrp="1"/>
          </p:cNvSpPr>
          <p:nvPr>
            <p:ph type="sldNum" sz="quarter" idx="5"/>
          </p:nvPr>
        </p:nvSpPr>
        <p:spPr/>
        <p:txBody>
          <a:bodyPr/>
          <a:lstStyle/>
          <a:p>
            <a:fld id="{F8C59C78-9B51-4E0C-9D0E-AF58CDBBDBB7}" type="slidenum">
              <a:rPr lang="en-US" smtClean="0"/>
              <a:t>9</a:t>
            </a:fld>
            <a:endParaRPr lang="en-US"/>
          </a:p>
        </p:txBody>
      </p:sp>
    </p:spTree>
    <p:extLst>
      <p:ext uri="{BB962C8B-B14F-4D97-AF65-F5344CB8AC3E}">
        <p14:creationId xmlns:p14="http://schemas.microsoft.com/office/powerpoint/2010/main" val="714301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r>
              <a:rPr lang="en-US" dirty="0"/>
              <a:t>.</a:t>
            </a:r>
          </a:p>
          <a:p>
            <a:r>
              <a:rPr lang="en-US" dirty="0"/>
              <a:t>Facebook: https://www.facebook.com/huongthaoGADT</a:t>
            </a:r>
          </a:p>
          <a:p>
            <a:endParaRPr lang="en-US" dirty="0"/>
          </a:p>
        </p:txBody>
      </p:sp>
      <p:sp>
        <p:nvSpPr>
          <p:cNvPr id="4" name="Slide Number Placeholder 3"/>
          <p:cNvSpPr>
            <a:spLocks noGrp="1"/>
          </p:cNvSpPr>
          <p:nvPr>
            <p:ph type="sldNum" sz="quarter" idx="5"/>
          </p:nvPr>
        </p:nvSpPr>
        <p:spPr/>
        <p:txBody>
          <a:bodyPr/>
          <a:lstStyle/>
          <a:p>
            <a:fld id="{F8C59C78-9B51-4E0C-9D0E-AF58CDBBDBB7}" type="slidenum">
              <a:rPr lang="en-US" smtClean="0"/>
              <a:t>12</a:t>
            </a:fld>
            <a:endParaRPr lang="en-US"/>
          </a:p>
        </p:txBody>
      </p:sp>
    </p:spTree>
    <p:extLst>
      <p:ext uri="{BB962C8B-B14F-4D97-AF65-F5344CB8AC3E}">
        <p14:creationId xmlns:p14="http://schemas.microsoft.com/office/powerpoint/2010/main" val="11577237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24E7BD-AD53-42B8-AA35-1E09909E81D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221FA15F-D33E-4E19-B9DE-019EC3D82CE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19BEDE65-E2DB-4640-A11C-54917D8B1DF2}"/>
              </a:ext>
            </a:extLst>
          </p:cNvPr>
          <p:cNvSpPr>
            <a:spLocks noGrp="1"/>
          </p:cNvSpPr>
          <p:nvPr>
            <p:ph type="dt" sz="half" idx="10"/>
          </p:nvPr>
        </p:nvSpPr>
        <p:spPr/>
        <p:txBody>
          <a:bodyPr/>
          <a:lstStyle/>
          <a:p>
            <a:fld id="{8D6DFAAE-A888-445D-8B84-CA7ABB1D50BF}" type="datetimeFigureOut">
              <a:rPr lang="vi-VN" smtClean="0"/>
              <a:t>18/11/2025</a:t>
            </a:fld>
            <a:endParaRPr lang="vi-VN"/>
          </a:p>
        </p:txBody>
      </p:sp>
      <p:sp>
        <p:nvSpPr>
          <p:cNvPr id="5" name="Footer Placeholder 4">
            <a:extLst>
              <a:ext uri="{FF2B5EF4-FFF2-40B4-BE49-F238E27FC236}">
                <a16:creationId xmlns:a16="http://schemas.microsoft.com/office/drawing/2014/main" id="{45E4824B-D883-4A2F-82D2-364D08F2262B}"/>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DD244AC0-7A3C-4F0B-AF8E-D1B379F3D6F8}"/>
              </a:ext>
            </a:extLst>
          </p:cNvPr>
          <p:cNvSpPr>
            <a:spLocks noGrp="1"/>
          </p:cNvSpPr>
          <p:nvPr>
            <p:ph type="sldNum" sz="quarter" idx="12"/>
          </p:nvPr>
        </p:nvSpPr>
        <p:spPr/>
        <p:txBody>
          <a:bodyPr/>
          <a:lstStyle/>
          <a:p>
            <a:fld id="{3B95BFD3-B3CC-4722-945A-FB6158714306}" type="slidenum">
              <a:rPr lang="vi-VN" smtClean="0"/>
              <a:t>‹#›</a:t>
            </a:fld>
            <a:endParaRPr lang="vi-VN"/>
          </a:p>
        </p:txBody>
      </p:sp>
    </p:spTree>
    <p:extLst>
      <p:ext uri="{BB962C8B-B14F-4D97-AF65-F5344CB8AC3E}">
        <p14:creationId xmlns:p14="http://schemas.microsoft.com/office/powerpoint/2010/main" val="10560477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A1AA3-DE60-4902-A1F3-630B4114EF5B}"/>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71C3B7E4-A654-43AB-BC6E-8ECF98F99AC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3F7DF7D2-C2FE-4D2E-BFC5-1277AAF5049E}"/>
              </a:ext>
            </a:extLst>
          </p:cNvPr>
          <p:cNvSpPr>
            <a:spLocks noGrp="1"/>
          </p:cNvSpPr>
          <p:nvPr>
            <p:ph type="dt" sz="half" idx="10"/>
          </p:nvPr>
        </p:nvSpPr>
        <p:spPr/>
        <p:txBody>
          <a:bodyPr/>
          <a:lstStyle/>
          <a:p>
            <a:fld id="{8D6DFAAE-A888-445D-8B84-CA7ABB1D50BF}" type="datetimeFigureOut">
              <a:rPr lang="vi-VN" smtClean="0"/>
              <a:t>18/11/2025</a:t>
            </a:fld>
            <a:endParaRPr lang="vi-VN"/>
          </a:p>
        </p:txBody>
      </p:sp>
      <p:sp>
        <p:nvSpPr>
          <p:cNvPr id="5" name="Footer Placeholder 4">
            <a:extLst>
              <a:ext uri="{FF2B5EF4-FFF2-40B4-BE49-F238E27FC236}">
                <a16:creationId xmlns:a16="http://schemas.microsoft.com/office/drawing/2014/main" id="{B00E6105-C24C-40E8-B71E-058F4B8F4ACA}"/>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18F46531-E47E-4FA9-A665-689E3AEFC481}"/>
              </a:ext>
            </a:extLst>
          </p:cNvPr>
          <p:cNvSpPr>
            <a:spLocks noGrp="1"/>
          </p:cNvSpPr>
          <p:nvPr>
            <p:ph type="sldNum" sz="quarter" idx="12"/>
          </p:nvPr>
        </p:nvSpPr>
        <p:spPr/>
        <p:txBody>
          <a:bodyPr/>
          <a:lstStyle/>
          <a:p>
            <a:fld id="{3B95BFD3-B3CC-4722-945A-FB6158714306}" type="slidenum">
              <a:rPr lang="vi-VN" smtClean="0"/>
              <a:t>‹#›</a:t>
            </a:fld>
            <a:endParaRPr lang="vi-VN"/>
          </a:p>
        </p:txBody>
      </p:sp>
    </p:spTree>
    <p:extLst>
      <p:ext uri="{BB962C8B-B14F-4D97-AF65-F5344CB8AC3E}">
        <p14:creationId xmlns:p14="http://schemas.microsoft.com/office/powerpoint/2010/main" val="3379649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ED53651-8EBF-4A1E-9C21-134DF4EC27A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FDC0A837-1DD0-4AC8-BF07-64D2E8D3E38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071E9474-04EB-488A-96C0-5F239BB25E96}"/>
              </a:ext>
            </a:extLst>
          </p:cNvPr>
          <p:cNvSpPr>
            <a:spLocks noGrp="1"/>
          </p:cNvSpPr>
          <p:nvPr>
            <p:ph type="dt" sz="half" idx="10"/>
          </p:nvPr>
        </p:nvSpPr>
        <p:spPr/>
        <p:txBody>
          <a:bodyPr/>
          <a:lstStyle/>
          <a:p>
            <a:fld id="{8D6DFAAE-A888-445D-8B84-CA7ABB1D50BF}" type="datetimeFigureOut">
              <a:rPr lang="vi-VN" smtClean="0"/>
              <a:t>18/11/2025</a:t>
            </a:fld>
            <a:endParaRPr lang="vi-VN"/>
          </a:p>
        </p:txBody>
      </p:sp>
      <p:sp>
        <p:nvSpPr>
          <p:cNvPr id="5" name="Footer Placeholder 4">
            <a:extLst>
              <a:ext uri="{FF2B5EF4-FFF2-40B4-BE49-F238E27FC236}">
                <a16:creationId xmlns:a16="http://schemas.microsoft.com/office/drawing/2014/main" id="{E15F4711-6A4D-4492-B608-0F482B13B14F}"/>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D2C26E8E-C500-4C86-9182-403D103790E8}"/>
              </a:ext>
            </a:extLst>
          </p:cNvPr>
          <p:cNvSpPr>
            <a:spLocks noGrp="1"/>
          </p:cNvSpPr>
          <p:nvPr>
            <p:ph type="sldNum" sz="quarter" idx="12"/>
          </p:nvPr>
        </p:nvSpPr>
        <p:spPr/>
        <p:txBody>
          <a:bodyPr/>
          <a:lstStyle/>
          <a:p>
            <a:fld id="{3B95BFD3-B3CC-4722-945A-FB6158714306}" type="slidenum">
              <a:rPr lang="vi-VN" smtClean="0"/>
              <a:t>‹#›</a:t>
            </a:fld>
            <a:endParaRPr lang="vi-VN"/>
          </a:p>
        </p:txBody>
      </p:sp>
    </p:spTree>
    <p:extLst>
      <p:ext uri="{BB962C8B-B14F-4D97-AF65-F5344CB8AC3E}">
        <p14:creationId xmlns:p14="http://schemas.microsoft.com/office/powerpoint/2010/main" val="36097263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63899-AD5E-4F91-8FD2-153802355ACF}"/>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760291D1-0CEE-4570-AD35-BC9BD13DAD1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775E12E0-C495-4909-8E7C-88E369A94537}"/>
              </a:ext>
            </a:extLst>
          </p:cNvPr>
          <p:cNvSpPr>
            <a:spLocks noGrp="1"/>
          </p:cNvSpPr>
          <p:nvPr>
            <p:ph type="dt" sz="half" idx="10"/>
          </p:nvPr>
        </p:nvSpPr>
        <p:spPr/>
        <p:txBody>
          <a:bodyPr/>
          <a:lstStyle/>
          <a:p>
            <a:fld id="{8D6DFAAE-A888-445D-8B84-CA7ABB1D50BF}" type="datetimeFigureOut">
              <a:rPr lang="vi-VN" smtClean="0"/>
              <a:t>18/11/2025</a:t>
            </a:fld>
            <a:endParaRPr lang="vi-VN"/>
          </a:p>
        </p:txBody>
      </p:sp>
      <p:sp>
        <p:nvSpPr>
          <p:cNvPr id="5" name="Footer Placeholder 4">
            <a:extLst>
              <a:ext uri="{FF2B5EF4-FFF2-40B4-BE49-F238E27FC236}">
                <a16:creationId xmlns:a16="http://schemas.microsoft.com/office/drawing/2014/main" id="{4CB36984-AA3E-4731-A5CF-5C891E3EE1F8}"/>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91D92661-6397-493B-80A5-7B084B1B3D00}"/>
              </a:ext>
            </a:extLst>
          </p:cNvPr>
          <p:cNvSpPr>
            <a:spLocks noGrp="1"/>
          </p:cNvSpPr>
          <p:nvPr>
            <p:ph type="sldNum" sz="quarter" idx="12"/>
          </p:nvPr>
        </p:nvSpPr>
        <p:spPr/>
        <p:txBody>
          <a:bodyPr/>
          <a:lstStyle/>
          <a:p>
            <a:fld id="{3B95BFD3-B3CC-4722-945A-FB6158714306}" type="slidenum">
              <a:rPr lang="vi-VN" smtClean="0"/>
              <a:t>‹#›</a:t>
            </a:fld>
            <a:endParaRPr lang="vi-VN"/>
          </a:p>
        </p:txBody>
      </p:sp>
    </p:spTree>
    <p:extLst>
      <p:ext uri="{BB962C8B-B14F-4D97-AF65-F5344CB8AC3E}">
        <p14:creationId xmlns:p14="http://schemas.microsoft.com/office/powerpoint/2010/main" val="31412113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0FBEA-C81C-48C5-85C0-35F42273A08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EBDCC94F-0068-4330-90D1-441DD1A4CF7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096AC8A-6FF0-42A9-BB16-50FE3733FAEE}"/>
              </a:ext>
            </a:extLst>
          </p:cNvPr>
          <p:cNvSpPr>
            <a:spLocks noGrp="1"/>
          </p:cNvSpPr>
          <p:nvPr>
            <p:ph type="dt" sz="half" idx="10"/>
          </p:nvPr>
        </p:nvSpPr>
        <p:spPr/>
        <p:txBody>
          <a:bodyPr/>
          <a:lstStyle/>
          <a:p>
            <a:fld id="{8D6DFAAE-A888-445D-8B84-CA7ABB1D50BF}" type="datetimeFigureOut">
              <a:rPr lang="vi-VN" smtClean="0"/>
              <a:t>18/11/2025</a:t>
            </a:fld>
            <a:endParaRPr lang="vi-VN"/>
          </a:p>
        </p:txBody>
      </p:sp>
      <p:sp>
        <p:nvSpPr>
          <p:cNvPr id="5" name="Footer Placeholder 4">
            <a:extLst>
              <a:ext uri="{FF2B5EF4-FFF2-40B4-BE49-F238E27FC236}">
                <a16:creationId xmlns:a16="http://schemas.microsoft.com/office/drawing/2014/main" id="{43979198-2408-486A-A97F-44880E1491AB}"/>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B1701F72-1A95-4E65-A18C-32F72E1728E8}"/>
              </a:ext>
            </a:extLst>
          </p:cNvPr>
          <p:cNvSpPr>
            <a:spLocks noGrp="1"/>
          </p:cNvSpPr>
          <p:nvPr>
            <p:ph type="sldNum" sz="quarter" idx="12"/>
          </p:nvPr>
        </p:nvSpPr>
        <p:spPr/>
        <p:txBody>
          <a:bodyPr/>
          <a:lstStyle/>
          <a:p>
            <a:fld id="{3B95BFD3-B3CC-4722-945A-FB6158714306}" type="slidenum">
              <a:rPr lang="vi-VN" smtClean="0"/>
              <a:t>‹#›</a:t>
            </a:fld>
            <a:endParaRPr lang="vi-VN"/>
          </a:p>
        </p:txBody>
      </p:sp>
    </p:spTree>
    <p:extLst>
      <p:ext uri="{BB962C8B-B14F-4D97-AF65-F5344CB8AC3E}">
        <p14:creationId xmlns:p14="http://schemas.microsoft.com/office/powerpoint/2010/main" val="41284260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69F61-35B1-497B-A485-CFEA03E5793E}"/>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51017EAE-B905-4850-B0BE-E7AA8F15093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8BB8FA59-293A-4EF2-9E01-DE276A143F2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88547942-6266-49BF-9145-8E07794A6DEF}"/>
              </a:ext>
            </a:extLst>
          </p:cNvPr>
          <p:cNvSpPr>
            <a:spLocks noGrp="1"/>
          </p:cNvSpPr>
          <p:nvPr>
            <p:ph type="dt" sz="half" idx="10"/>
          </p:nvPr>
        </p:nvSpPr>
        <p:spPr/>
        <p:txBody>
          <a:bodyPr/>
          <a:lstStyle/>
          <a:p>
            <a:fld id="{8D6DFAAE-A888-445D-8B84-CA7ABB1D50BF}" type="datetimeFigureOut">
              <a:rPr lang="vi-VN" smtClean="0"/>
              <a:t>18/11/2025</a:t>
            </a:fld>
            <a:endParaRPr lang="vi-VN"/>
          </a:p>
        </p:txBody>
      </p:sp>
      <p:sp>
        <p:nvSpPr>
          <p:cNvPr id="6" name="Footer Placeholder 5">
            <a:extLst>
              <a:ext uri="{FF2B5EF4-FFF2-40B4-BE49-F238E27FC236}">
                <a16:creationId xmlns:a16="http://schemas.microsoft.com/office/drawing/2014/main" id="{369B6F40-F20E-4D7C-9B1F-2ED8ACA5642D}"/>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0ADF9E60-2C01-4715-A0A5-9DCD96BB1544}"/>
              </a:ext>
            </a:extLst>
          </p:cNvPr>
          <p:cNvSpPr>
            <a:spLocks noGrp="1"/>
          </p:cNvSpPr>
          <p:nvPr>
            <p:ph type="sldNum" sz="quarter" idx="12"/>
          </p:nvPr>
        </p:nvSpPr>
        <p:spPr/>
        <p:txBody>
          <a:bodyPr/>
          <a:lstStyle/>
          <a:p>
            <a:fld id="{3B95BFD3-B3CC-4722-945A-FB6158714306}" type="slidenum">
              <a:rPr lang="vi-VN" smtClean="0"/>
              <a:t>‹#›</a:t>
            </a:fld>
            <a:endParaRPr lang="vi-VN"/>
          </a:p>
        </p:txBody>
      </p:sp>
    </p:spTree>
    <p:extLst>
      <p:ext uri="{BB962C8B-B14F-4D97-AF65-F5344CB8AC3E}">
        <p14:creationId xmlns:p14="http://schemas.microsoft.com/office/powerpoint/2010/main" val="32194296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C28E9A-F5E8-401B-BF6E-F75379BAC8E8}"/>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AE8AD644-166E-4E24-8B5A-94BF8B5D60F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2C702D7-75E8-44C3-B799-EAD7DAD704E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356BA5A2-8A13-4805-BB9F-FDAED9A849C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B7B8FD6-2944-4226-B2C9-C08C1AD08DA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ACFFE652-21B3-4C1F-829C-27AF505B268C}"/>
              </a:ext>
            </a:extLst>
          </p:cNvPr>
          <p:cNvSpPr>
            <a:spLocks noGrp="1"/>
          </p:cNvSpPr>
          <p:nvPr>
            <p:ph type="dt" sz="half" idx="10"/>
          </p:nvPr>
        </p:nvSpPr>
        <p:spPr/>
        <p:txBody>
          <a:bodyPr/>
          <a:lstStyle/>
          <a:p>
            <a:fld id="{8D6DFAAE-A888-445D-8B84-CA7ABB1D50BF}" type="datetimeFigureOut">
              <a:rPr lang="vi-VN" smtClean="0"/>
              <a:t>18/11/2025</a:t>
            </a:fld>
            <a:endParaRPr lang="vi-VN"/>
          </a:p>
        </p:txBody>
      </p:sp>
      <p:sp>
        <p:nvSpPr>
          <p:cNvPr id="8" name="Footer Placeholder 7">
            <a:extLst>
              <a:ext uri="{FF2B5EF4-FFF2-40B4-BE49-F238E27FC236}">
                <a16:creationId xmlns:a16="http://schemas.microsoft.com/office/drawing/2014/main" id="{49384763-EF6C-4BF2-8193-09EF458D047E}"/>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006CAF9D-A02C-4227-B610-09A1339E4BAA}"/>
              </a:ext>
            </a:extLst>
          </p:cNvPr>
          <p:cNvSpPr>
            <a:spLocks noGrp="1"/>
          </p:cNvSpPr>
          <p:nvPr>
            <p:ph type="sldNum" sz="quarter" idx="12"/>
          </p:nvPr>
        </p:nvSpPr>
        <p:spPr/>
        <p:txBody>
          <a:bodyPr/>
          <a:lstStyle/>
          <a:p>
            <a:fld id="{3B95BFD3-B3CC-4722-945A-FB6158714306}" type="slidenum">
              <a:rPr lang="vi-VN" smtClean="0"/>
              <a:t>‹#›</a:t>
            </a:fld>
            <a:endParaRPr lang="vi-VN"/>
          </a:p>
        </p:txBody>
      </p:sp>
    </p:spTree>
    <p:extLst>
      <p:ext uri="{BB962C8B-B14F-4D97-AF65-F5344CB8AC3E}">
        <p14:creationId xmlns:p14="http://schemas.microsoft.com/office/powerpoint/2010/main" val="42351762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BBAD0-7973-4E35-85F9-32DC85833A72}"/>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3BAD389A-7553-436B-904A-993CD5650E81}"/>
              </a:ext>
            </a:extLst>
          </p:cNvPr>
          <p:cNvSpPr>
            <a:spLocks noGrp="1"/>
          </p:cNvSpPr>
          <p:nvPr>
            <p:ph type="dt" sz="half" idx="10"/>
          </p:nvPr>
        </p:nvSpPr>
        <p:spPr/>
        <p:txBody>
          <a:bodyPr/>
          <a:lstStyle/>
          <a:p>
            <a:fld id="{8D6DFAAE-A888-445D-8B84-CA7ABB1D50BF}" type="datetimeFigureOut">
              <a:rPr lang="vi-VN" smtClean="0"/>
              <a:t>18/11/2025</a:t>
            </a:fld>
            <a:endParaRPr lang="vi-VN"/>
          </a:p>
        </p:txBody>
      </p:sp>
      <p:sp>
        <p:nvSpPr>
          <p:cNvPr id="4" name="Footer Placeholder 3">
            <a:extLst>
              <a:ext uri="{FF2B5EF4-FFF2-40B4-BE49-F238E27FC236}">
                <a16:creationId xmlns:a16="http://schemas.microsoft.com/office/drawing/2014/main" id="{2CDD9C29-B49B-416A-9C67-AE9C472D9C1A}"/>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E3240161-52FA-438E-909A-50275592F416}"/>
              </a:ext>
            </a:extLst>
          </p:cNvPr>
          <p:cNvSpPr>
            <a:spLocks noGrp="1"/>
          </p:cNvSpPr>
          <p:nvPr>
            <p:ph type="sldNum" sz="quarter" idx="12"/>
          </p:nvPr>
        </p:nvSpPr>
        <p:spPr/>
        <p:txBody>
          <a:bodyPr/>
          <a:lstStyle/>
          <a:p>
            <a:fld id="{3B95BFD3-B3CC-4722-945A-FB6158714306}" type="slidenum">
              <a:rPr lang="vi-VN" smtClean="0"/>
              <a:t>‹#›</a:t>
            </a:fld>
            <a:endParaRPr lang="vi-VN"/>
          </a:p>
        </p:txBody>
      </p:sp>
    </p:spTree>
    <p:extLst>
      <p:ext uri="{BB962C8B-B14F-4D97-AF65-F5344CB8AC3E}">
        <p14:creationId xmlns:p14="http://schemas.microsoft.com/office/powerpoint/2010/main" val="32876878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791E2F1-992D-4A0D-9228-7184D886E205}"/>
              </a:ext>
            </a:extLst>
          </p:cNvPr>
          <p:cNvSpPr>
            <a:spLocks noGrp="1"/>
          </p:cNvSpPr>
          <p:nvPr>
            <p:ph type="dt" sz="half" idx="10"/>
          </p:nvPr>
        </p:nvSpPr>
        <p:spPr/>
        <p:txBody>
          <a:bodyPr/>
          <a:lstStyle/>
          <a:p>
            <a:fld id="{8D6DFAAE-A888-445D-8B84-CA7ABB1D50BF}" type="datetimeFigureOut">
              <a:rPr lang="vi-VN" smtClean="0"/>
              <a:t>18/11/2025</a:t>
            </a:fld>
            <a:endParaRPr lang="vi-VN"/>
          </a:p>
        </p:txBody>
      </p:sp>
      <p:sp>
        <p:nvSpPr>
          <p:cNvPr id="3" name="Footer Placeholder 2">
            <a:extLst>
              <a:ext uri="{FF2B5EF4-FFF2-40B4-BE49-F238E27FC236}">
                <a16:creationId xmlns:a16="http://schemas.microsoft.com/office/drawing/2014/main" id="{B0738F6D-537D-444F-A1F5-4EC762FBC2D5}"/>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6405F5C7-40A4-4420-9548-13B54D9225F5}"/>
              </a:ext>
            </a:extLst>
          </p:cNvPr>
          <p:cNvSpPr>
            <a:spLocks noGrp="1"/>
          </p:cNvSpPr>
          <p:nvPr>
            <p:ph type="sldNum" sz="quarter" idx="12"/>
          </p:nvPr>
        </p:nvSpPr>
        <p:spPr/>
        <p:txBody>
          <a:bodyPr/>
          <a:lstStyle/>
          <a:p>
            <a:fld id="{3B95BFD3-B3CC-4722-945A-FB6158714306}" type="slidenum">
              <a:rPr lang="vi-VN" smtClean="0"/>
              <a:t>‹#›</a:t>
            </a:fld>
            <a:endParaRPr lang="vi-VN"/>
          </a:p>
        </p:txBody>
      </p:sp>
    </p:spTree>
    <p:extLst>
      <p:ext uri="{BB962C8B-B14F-4D97-AF65-F5344CB8AC3E}">
        <p14:creationId xmlns:p14="http://schemas.microsoft.com/office/powerpoint/2010/main" val="11252842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BE9AF-C5CC-4B6E-A69F-E5E027FBB7D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70FBFA8F-9841-455A-A869-973E029501C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A635C568-AB84-4DEE-8305-7CEB448204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7AE72DD-86D2-4B94-ADAA-FC03A774198A}"/>
              </a:ext>
            </a:extLst>
          </p:cNvPr>
          <p:cNvSpPr>
            <a:spLocks noGrp="1"/>
          </p:cNvSpPr>
          <p:nvPr>
            <p:ph type="dt" sz="half" idx="10"/>
          </p:nvPr>
        </p:nvSpPr>
        <p:spPr/>
        <p:txBody>
          <a:bodyPr/>
          <a:lstStyle/>
          <a:p>
            <a:fld id="{8D6DFAAE-A888-445D-8B84-CA7ABB1D50BF}" type="datetimeFigureOut">
              <a:rPr lang="vi-VN" smtClean="0"/>
              <a:t>18/11/2025</a:t>
            </a:fld>
            <a:endParaRPr lang="vi-VN"/>
          </a:p>
        </p:txBody>
      </p:sp>
      <p:sp>
        <p:nvSpPr>
          <p:cNvPr id="6" name="Footer Placeholder 5">
            <a:extLst>
              <a:ext uri="{FF2B5EF4-FFF2-40B4-BE49-F238E27FC236}">
                <a16:creationId xmlns:a16="http://schemas.microsoft.com/office/drawing/2014/main" id="{C20F7EE6-4C41-4DAD-9703-42AE7008DB37}"/>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5828B0B9-D229-487E-91E2-595930DDF645}"/>
              </a:ext>
            </a:extLst>
          </p:cNvPr>
          <p:cNvSpPr>
            <a:spLocks noGrp="1"/>
          </p:cNvSpPr>
          <p:nvPr>
            <p:ph type="sldNum" sz="quarter" idx="12"/>
          </p:nvPr>
        </p:nvSpPr>
        <p:spPr/>
        <p:txBody>
          <a:bodyPr/>
          <a:lstStyle/>
          <a:p>
            <a:fld id="{3B95BFD3-B3CC-4722-945A-FB6158714306}" type="slidenum">
              <a:rPr lang="vi-VN" smtClean="0"/>
              <a:t>‹#›</a:t>
            </a:fld>
            <a:endParaRPr lang="vi-VN"/>
          </a:p>
        </p:txBody>
      </p:sp>
    </p:spTree>
    <p:extLst>
      <p:ext uri="{BB962C8B-B14F-4D97-AF65-F5344CB8AC3E}">
        <p14:creationId xmlns:p14="http://schemas.microsoft.com/office/powerpoint/2010/main" val="3172673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4C8A3-0E64-49B6-B392-4266E5A72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00076DEA-11D1-4065-95AC-B357AE4C7FD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93C7CF6A-AA65-4826-80C1-8878E373CC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F613F31-409D-4C11-82AE-9707AAF802AA}"/>
              </a:ext>
            </a:extLst>
          </p:cNvPr>
          <p:cNvSpPr>
            <a:spLocks noGrp="1"/>
          </p:cNvSpPr>
          <p:nvPr>
            <p:ph type="dt" sz="half" idx="10"/>
          </p:nvPr>
        </p:nvSpPr>
        <p:spPr/>
        <p:txBody>
          <a:bodyPr/>
          <a:lstStyle/>
          <a:p>
            <a:fld id="{8D6DFAAE-A888-445D-8B84-CA7ABB1D50BF}" type="datetimeFigureOut">
              <a:rPr lang="vi-VN" smtClean="0"/>
              <a:t>18/11/2025</a:t>
            </a:fld>
            <a:endParaRPr lang="vi-VN"/>
          </a:p>
        </p:txBody>
      </p:sp>
      <p:sp>
        <p:nvSpPr>
          <p:cNvPr id="6" name="Footer Placeholder 5">
            <a:extLst>
              <a:ext uri="{FF2B5EF4-FFF2-40B4-BE49-F238E27FC236}">
                <a16:creationId xmlns:a16="http://schemas.microsoft.com/office/drawing/2014/main" id="{D3CA161F-9FA1-4556-ADBB-A2F2515E3B60}"/>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2BEF5915-0E58-41BD-903C-F251E2F59859}"/>
              </a:ext>
            </a:extLst>
          </p:cNvPr>
          <p:cNvSpPr>
            <a:spLocks noGrp="1"/>
          </p:cNvSpPr>
          <p:nvPr>
            <p:ph type="sldNum" sz="quarter" idx="12"/>
          </p:nvPr>
        </p:nvSpPr>
        <p:spPr/>
        <p:txBody>
          <a:bodyPr/>
          <a:lstStyle/>
          <a:p>
            <a:fld id="{3B95BFD3-B3CC-4722-945A-FB6158714306}" type="slidenum">
              <a:rPr lang="vi-VN" smtClean="0"/>
              <a:t>‹#›</a:t>
            </a:fld>
            <a:endParaRPr lang="vi-VN"/>
          </a:p>
        </p:txBody>
      </p:sp>
    </p:spTree>
    <p:extLst>
      <p:ext uri="{BB962C8B-B14F-4D97-AF65-F5344CB8AC3E}">
        <p14:creationId xmlns:p14="http://schemas.microsoft.com/office/powerpoint/2010/main" val="29015029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A5E4888-36E2-4C69-8C8C-FC1AAA88838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D9549FCE-C867-4C37-9B39-BE96F546102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4588AE27-B855-4766-A3E1-EE6DA81B3A4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6DFAAE-A888-445D-8B84-CA7ABB1D50BF}" type="datetimeFigureOut">
              <a:rPr lang="vi-VN" smtClean="0"/>
              <a:t>18/11/2025</a:t>
            </a:fld>
            <a:endParaRPr lang="vi-VN"/>
          </a:p>
        </p:txBody>
      </p:sp>
      <p:sp>
        <p:nvSpPr>
          <p:cNvPr id="5" name="Footer Placeholder 4">
            <a:extLst>
              <a:ext uri="{FF2B5EF4-FFF2-40B4-BE49-F238E27FC236}">
                <a16:creationId xmlns:a16="http://schemas.microsoft.com/office/drawing/2014/main" id="{16093232-9A6E-46EB-B9A3-2E3EC723339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a:extLst>
              <a:ext uri="{FF2B5EF4-FFF2-40B4-BE49-F238E27FC236}">
                <a16:creationId xmlns:a16="http://schemas.microsoft.com/office/drawing/2014/main" id="{69C9DD26-CA84-4C85-A04F-D6877EB9850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95BFD3-B3CC-4722-945A-FB6158714306}" type="slidenum">
              <a:rPr lang="vi-VN" smtClean="0"/>
              <a:t>‹#›</a:t>
            </a:fld>
            <a:endParaRPr lang="vi-VN"/>
          </a:p>
        </p:txBody>
      </p:sp>
    </p:spTree>
    <p:extLst>
      <p:ext uri="{BB962C8B-B14F-4D97-AF65-F5344CB8AC3E}">
        <p14:creationId xmlns:p14="http://schemas.microsoft.com/office/powerpoint/2010/main" val="25893795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microsoft.com/office/2007/relationships/hdphoto" Target="../media/hdphoto1.wdp"/><Relationship Id="rId9"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microsoft.com/office/2007/relationships/hdphoto" Target="../media/hdphoto1.wdp"/><Relationship Id="rId9"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sv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9.jpeg"/><Relationship Id="rId7"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 Id="rId9"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8175602D-F153-8477-4403-8C322537E6D1}"/>
              </a:ext>
            </a:extLst>
          </p:cNvPr>
          <p:cNvGrpSpPr/>
          <p:nvPr/>
        </p:nvGrpSpPr>
        <p:grpSpPr>
          <a:xfrm>
            <a:off x="5414" y="-101600"/>
            <a:ext cx="12181172" cy="6959600"/>
            <a:chOff x="5414" y="-101600"/>
            <a:chExt cx="12181172" cy="6959600"/>
          </a:xfrm>
        </p:grpSpPr>
        <p:sp>
          <p:nvSpPr>
            <p:cNvPr id="2" name="TextBox 10">
              <a:extLst>
                <a:ext uri="{FF2B5EF4-FFF2-40B4-BE49-F238E27FC236}">
                  <a16:creationId xmlns:a16="http://schemas.microsoft.com/office/drawing/2014/main" id="{CBA03557-8FBA-0114-3807-98C33584E0D3}"/>
                </a:ext>
              </a:extLst>
            </p:cNvPr>
            <p:cNvSpPr txBox="1"/>
            <p:nvPr/>
          </p:nvSpPr>
          <p:spPr>
            <a:xfrm>
              <a:off x="5265530" y="4678114"/>
              <a:ext cx="1196068" cy="923330"/>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SG"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Nguyễn</a:t>
              </a:r>
              <a:r>
                <a:rPr kumimoji="0" lang="en-SG"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SG"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Thị</a:t>
              </a:r>
              <a:r>
                <a:rPr kumimoji="0" lang="en-SG"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SG"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Ái</a:t>
              </a:r>
              <a:r>
                <a:rPr kumimoji="0" lang="en-SG"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SG"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Quyên</a:t>
              </a:r>
              <a:endParaRPr kumimoji="0" lang="en-SG"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EF3AB36E-7EDE-444C-A4A8-2168B45C6EB2}"/>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20000"/>
                      </a14:imgEffect>
                    </a14:imgLayer>
                  </a14:imgProps>
                </a:ext>
              </a:extLst>
            </a:blip>
            <a:stretch>
              <a:fillRect/>
            </a:stretch>
          </p:blipFill>
          <p:spPr>
            <a:xfrm>
              <a:off x="5414" y="-101600"/>
              <a:ext cx="12181172" cy="6959600"/>
            </a:xfrm>
            <a:prstGeom prst="rect">
              <a:avLst/>
            </a:prstGeom>
          </p:spPr>
        </p:pic>
      </p:grpSp>
      <p:sp>
        <p:nvSpPr>
          <p:cNvPr id="22" name="Rectangle: Rounded Corners 21">
            <a:extLst>
              <a:ext uri="{FF2B5EF4-FFF2-40B4-BE49-F238E27FC236}">
                <a16:creationId xmlns:a16="http://schemas.microsoft.com/office/drawing/2014/main" id="{7FD9303D-3062-4FA5-B16A-6BA1A4E12148}"/>
              </a:ext>
            </a:extLst>
          </p:cNvPr>
          <p:cNvSpPr/>
          <p:nvPr/>
        </p:nvSpPr>
        <p:spPr>
          <a:xfrm>
            <a:off x="871274" y="224364"/>
            <a:ext cx="10597554" cy="4383528"/>
          </a:xfrm>
          <a:prstGeom prst="roundRect">
            <a:avLst/>
          </a:prstGeom>
          <a:solidFill>
            <a:schemeClr val="bg1">
              <a:alpha val="88000"/>
            </a:schemeClr>
          </a:solidFill>
          <a:ln>
            <a:solidFill>
              <a:srgbClr val="99FF33"/>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pic>
        <p:nvPicPr>
          <p:cNvPr id="12" name="Picture 11">
            <a:extLst>
              <a:ext uri="{FF2B5EF4-FFF2-40B4-BE49-F238E27FC236}">
                <a16:creationId xmlns:a16="http://schemas.microsoft.com/office/drawing/2014/main" id="{B6231C55-AC66-4DBD-A380-BCE5766B5AE2}"/>
              </a:ext>
            </a:extLst>
          </p:cNvPr>
          <p:cNvPicPr>
            <a:picLocks noChangeAspect="1"/>
          </p:cNvPicPr>
          <p:nvPr/>
        </p:nvPicPr>
        <p:blipFill>
          <a:blip r:embed="rId5"/>
          <a:stretch>
            <a:fillRect/>
          </a:stretch>
        </p:blipFill>
        <p:spPr>
          <a:xfrm>
            <a:off x="6364227" y="3978236"/>
            <a:ext cx="5591469" cy="2743355"/>
          </a:xfrm>
          <a:prstGeom prst="rect">
            <a:avLst/>
          </a:prstGeom>
        </p:spPr>
      </p:pic>
      <p:pic>
        <p:nvPicPr>
          <p:cNvPr id="10" name="Picture 9">
            <a:extLst>
              <a:ext uri="{FF2B5EF4-FFF2-40B4-BE49-F238E27FC236}">
                <a16:creationId xmlns:a16="http://schemas.microsoft.com/office/drawing/2014/main" id="{DD1CC6A1-56CA-4915-8FF5-FC19001BEBCF}"/>
              </a:ext>
            </a:extLst>
          </p:cNvPr>
          <p:cNvPicPr>
            <a:picLocks noChangeAspect="1"/>
          </p:cNvPicPr>
          <p:nvPr/>
        </p:nvPicPr>
        <p:blipFill>
          <a:blip r:embed="rId6"/>
          <a:stretch>
            <a:fillRect/>
          </a:stretch>
        </p:blipFill>
        <p:spPr>
          <a:xfrm>
            <a:off x="327227" y="4337302"/>
            <a:ext cx="4717231" cy="2380254"/>
          </a:xfrm>
          <a:prstGeom prst="rect">
            <a:avLst/>
          </a:prstGeom>
        </p:spPr>
      </p:pic>
      <p:pic>
        <p:nvPicPr>
          <p:cNvPr id="4" name="Picture 3">
            <a:extLst>
              <a:ext uri="{FF2B5EF4-FFF2-40B4-BE49-F238E27FC236}">
                <a16:creationId xmlns:a16="http://schemas.microsoft.com/office/drawing/2014/main" id="{0659E9FB-09AA-3C67-85E6-2ECC69BC1C34}"/>
              </a:ext>
            </a:extLst>
          </p:cNvPr>
          <p:cNvPicPr>
            <a:picLocks noChangeAspect="1"/>
          </p:cNvPicPr>
          <p:nvPr/>
        </p:nvPicPr>
        <p:blipFill>
          <a:blip r:embed="rId7"/>
          <a:stretch>
            <a:fillRect/>
          </a:stretch>
        </p:blipFill>
        <p:spPr>
          <a:xfrm>
            <a:off x="4369914" y="880256"/>
            <a:ext cx="2987299" cy="1237595"/>
          </a:xfrm>
          <a:prstGeom prst="rect">
            <a:avLst/>
          </a:prstGeom>
        </p:spPr>
      </p:pic>
      <p:pic>
        <p:nvPicPr>
          <p:cNvPr id="5" name="Picture 4">
            <a:extLst>
              <a:ext uri="{FF2B5EF4-FFF2-40B4-BE49-F238E27FC236}">
                <a16:creationId xmlns:a16="http://schemas.microsoft.com/office/drawing/2014/main" id="{C6D40399-C266-9D7A-07B8-4A15FF5E650B}"/>
              </a:ext>
            </a:extLst>
          </p:cNvPr>
          <p:cNvPicPr>
            <a:picLocks noChangeAspect="1"/>
          </p:cNvPicPr>
          <p:nvPr/>
        </p:nvPicPr>
        <p:blipFill>
          <a:blip r:embed="rId8"/>
          <a:stretch>
            <a:fillRect/>
          </a:stretch>
        </p:blipFill>
        <p:spPr>
          <a:xfrm>
            <a:off x="871274" y="1696803"/>
            <a:ext cx="10449450" cy="1572904"/>
          </a:xfrm>
          <a:prstGeom prst="rect">
            <a:avLst/>
          </a:prstGeom>
        </p:spPr>
      </p:pic>
      <p:pic>
        <p:nvPicPr>
          <p:cNvPr id="7" name="Picture 6" descr="A pink background with white leaves and black text&#10;&#10;Description automatically generated">
            <a:extLst>
              <a:ext uri="{FF2B5EF4-FFF2-40B4-BE49-F238E27FC236}">
                <a16:creationId xmlns:a16="http://schemas.microsoft.com/office/drawing/2014/main" id="{052A571A-4D9A-7FD6-BC62-B6FF3F201A9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2766559" y="308225"/>
            <a:ext cx="1388578" cy="1388578"/>
          </a:xfrm>
          <a:prstGeom prst="rect">
            <a:avLst/>
          </a:prstGeom>
        </p:spPr>
      </p:pic>
      <p:sp>
        <p:nvSpPr>
          <p:cNvPr id="11" name="Rectangle 10">
            <a:extLst>
              <a:ext uri="{FF2B5EF4-FFF2-40B4-BE49-F238E27FC236}">
                <a16:creationId xmlns:a16="http://schemas.microsoft.com/office/drawing/2014/main" id="{EA3C44E9-9B9E-22CB-B331-DBEC1E15F4A1}"/>
              </a:ext>
            </a:extLst>
          </p:cNvPr>
          <p:cNvSpPr/>
          <p:nvPr/>
        </p:nvSpPr>
        <p:spPr>
          <a:xfrm>
            <a:off x="4020908" y="3479627"/>
            <a:ext cx="3685309" cy="37300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600" b="1">
                <a:ln w="22225">
                  <a:solidFill>
                    <a:schemeClr val="accent2"/>
                  </a:solidFill>
                  <a:prstDash val="solid"/>
                </a:ln>
                <a:solidFill>
                  <a:schemeClr val="accent2">
                    <a:lumMod val="40000"/>
                    <a:lumOff val="60000"/>
                  </a:schemeClr>
                </a:solidFill>
              </a:rPr>
              <a:t>TIẾT 3</a:t>
            </a:r>
            <a:endParaRPr lang="vi-VN" sz="6600" b="1">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90410526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A5CC1-904C-4DCC-BC03-65A05C8FCA27}"/>
              </a:ext>
            </a:extLst>
          </p:cNvPr>
          <p:cNvSpPr>
            <a:spLocks noGrp="1"/>
          </p:cNvSpPr>
          <p:nvPr>
            <p:ph type="title"/>
          </p:nvPr>
        </p:nvSpPr>
        <p:spPr/>
        <p:txBody>
          <a:bodyPr/>
          <a:lstStyle/>
          <a:p>
            <a:endParaRPr lang="vi-VN"/>
          </a:p>
        </p:txBody>
      </p:sp>
      <p:pic>
        <p:nvPicPr>
          <p:cNvPr id="5" name="Content Placeholder 4">
            <a:extLst>
              <a:ext uri="{FF2B5EF4-FFF2-40B4-BE49-F238E27FC236}">
                <a16:creationId xmlns:a16="http://schemas.microsoft.com/office/drawing/2014/main" id="{4BBA1394-63E0-4BEE-8D30-1F1CDBF0B89D}"/>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949440"/>
          </a:xfrm>
        </p:spPr>
      </p:pic>
      <p:sp>
        <p:nvSpPr>
          <p:cNvPr id="14" name="Rectangle: Rounded Corners 13">
            <a:extLst>
              <a:ext uri="{FF2B5EF4-FFF2-40B4-BE49-F238E27FC236}">
                <a16:creationId xmlns:a16="http://schemas.microsoft.com/office/drawing/2014/main" id="{D374D317-6B7D-4432-9B80-689BD807E701}"/>
              </a:ext>
            </a:extLst>
          </p:cNvPr>
          <p:cNvSpPr/>
          <p:nvPr/>
        </p:nvSpPr>
        <p:spPr>
          <a:xfrm>
            <a:off x="2521258" y="1606858"/>
            <a:ext cx="7031115" cy="3554240"/>
          </a:xfrm>
          <a:prstGeom prst="roundRect">
            <a:avLst/>
          </a:prstGeom>
          <a:solidFill>
            <a:srgbClr val="CCFFCC"/>
          </a:solidFill>
          <a:ln w="130175">
            <a:solidFill>
              <a:srgbClr val="00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12" name="Picture 11">
            <a:extLst>
              <a:ext uri="{FF2B5EF4-FFF2-40B4-BE49-F238E27FC236}">
                <a16:creationId xmlns:a16="http://schemas.microsoft.com/office/drawing/2014/main" id="{A1EEF480-0746-4858-9703-788CD4E5631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6907" y="823003"/>
            <a:ext cx="2057400" cy="5303433"/>
          </a:xfrm>
          <a:prstGeom prst="rect">
            <a:avLst/>
          </a:prstGeom>
          <a:effectLst>
            <a:outerShdw blurRad="50800" dist="38100" dir="2700000" algn="tl" rotWithShape="0">
              <a:prstClr val="black">
                <a:alpha val="40000"/>
              </a:prstClr>
            </a:outerShdw>
          </a:effectLst>
        </p:spPr>
      </p:pic>
      <p:pic>
        <p:nvPicPr>
          <p:cNvPr id="13" name="Picture 12">
            <a:extLst>
              <a:ext uri="{FF2B5EF4-FFF2-40B4-BE49-F238E27FC236}">
                <a16:creationId xmlns:a16="http://schemas.microsoft.com/office/drawing/2014/main" id="{51DA40D8-EFBD-437A-9E23-60347A4C310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32516" y="2429344"/>
            <a:ext cx="4069644" cy="3554240"/>
          </a:xfrm>
          <a:prstGeom prst="rect">
            <a:avLst/>
          </a:prstGeom>
          <a:effectLst>
            <a:outerShdw blurRad="50800" dist="38100" dir="2700000" algn="tl" rotWithShape="0">
              <a:prstClr val="black">
                <a:alpha val="40000"/>
              </a:prstClr>
            </a:outerShdw>
          </a:effectLst>
        </p:spPr>
      </p:pic>
      <p:pic>
        <p:nvPicPr>
          <p:cNvPr id="4" name="Picture 3">
            <a:extLst>
              <a:ext uri="{FF2B5EF4-FFF2-40B4-BE49-F238E27FC236}">
                <a16:creationId xmlns:a16="http://schemas.microsoft.com/office/drawing/2014/main" id="{21DBC081-1C53-7292-4DE9-ED2ECB4B2619}"/>
              </a:ext>
            </a:extLst>
          </p:cNvPr>
          <p:cNvPicPr>
            <a:picLocks noChangeAspect="1"/>
          </p:cNvPicPr>
          <p:nvPr/>
        </p:nvPicPr>
        <p:blipFill>
          <a:blip r:embed="rId5"/>
          <a:stretch>
            <a:fillRect/>
          </a:stretch>
        </p:blipFill>
        <p:spPr>
          <a:xfrm>
            <a:off x="3614398" y="1735756"/>
            <a:ext cx="4828450" cy="3694496"/>
          </a:xfrm>
          <a:prstGeom prst="rect">
            <a:avLst/>
          </a:prstGeom>
        </p:spPr>
      </p:pic>
    </p:spTree>
    <p:extLst>
      <p:ext uri="{BB962C8B-B14F-4D97-AF65-F5344CB8AC3E}">
        <p14:creationId xmlns:p14="http://schemas.microsoft.com/office/powerpoint/2010/main" val="127842249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14:presetBounceEnd="62000">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14:bounceEnd="62000">
                                          <p:cBhvr additive="base">
                                            <p:cTn id="7" dur="1500" fill="hold"/>
                                            <p:tgtEl>
                                              <p:spTgt spid="12"/>
                                            </p:tgtEl>
                                            <p:attrNameLst>
                                              <p:attrName>ppt_x</p:attrName>
                                            </p:attrNameLst>
                                          </p:cBhvr>
                                          <p:tavLst>
                                            <p:tav tm="0">
                                              <p:val>
                                                <p:strVal val="0-#ppt_w/2"/>
                                              </p:val>
                                            </p:tav>
                                            <p:tav tm="100000">
                                              <p:val>
                                                <p:strVal val="#ppt_x"/>
                                              </p:val>
                                            </p:tav>
                                          </p:tavLst>
                                        </p:anim>
                                        <p:anim calcmode="lin" valueType="num" p14:bounceEnd="62000">
                                          <p:cBhvr additive="base">
                                            <p:cTn id="8" dur="1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6" fill="hold" nodeType="withEffect" p14:presetBounceEnd="62000">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14:bounceEnd="62000">
                                          <p:cBhvr additive="base">
                                            <p:cTn id="11" dur="1500" fill="hold"/>
                                            <p:tgtEl>
                                              <p:spTgt spid="13"/>
                                            </p:tgtEl>
                                            <p:attrNameLst>
                                              <p:attrName>ppt_x</p:attrName>
                                            </p:attrNameLst>
                                          </p:cBhvr>
                                          <p:tavLst>
                                            <p:tav tm="0">
                                              <p:val>
                                                <p:strVal val="1+#ppt_w/2"/>
                                              </p:val>
                                            </p:tav>
                                            <p:tav tm="100000">
                                              <p:val>
                                                <p:strVal val="#ppt_x"/>
                                              </p:val>
                                            </p:tav>
                                          </p:tavLst>
                                        </p:anim>
                                        <p:anim calcmode="lin" valueType="num" p14:bounceEnd="62000">
                                          <p:cBhvr additive="base">
                                            <p:cTn id="12" dur="1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500" fill="hold"/>
                                            <p:tgtEl>
                                              <p:spTgt spid="12"/>
                                            </p:tgtEl>
                                            <p:attrNameLst>
                                              <p:attrName>ppt_x</p:attrName>
                                            </p:attrNameLst>
                                          </p:cBhvr>
                                          <p:tavLst>
                                            <p:tav tm="0">
                                              <p:val>
                                                <p:strVal val="0-#ppt_w/2"/>
                                              </p:val>
                                            </p:tav>
                                            <p:tav tm="100000">
                                              <p:val>
                                                <p:strVal val="#ppt_x"/>
                                              </p:val>
                                            </p:tav>
                                          </p:tavLst>
                                        </p:anim>
                                        <p:anim calcmode="lin" valueType="num">
                                          <p:cBhvr additive="base">
                                            <p:cTn id="8" dur="1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6"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1500" fill="hold"/>
                                            <p:tgtEl>
                                              <p:spTgt spid="13"/>
                                            </p:tgtEl>
                                            <p:attrNameLst>
                                              <p:attrName>ppt_x</p:attrName>
                                            </p:attrNameLst>
                                          </p:cBhvr>
                                          <p:tavLst>
                                            <p:tav tm="0">
                                              <p:val>
                                                <p:strVal val="1+#ppt_w/2"/>
                                              </p:val>
                                            </p:tav>
                                            <p:tav tm="100000">
                                              <p:val>
                                                <p:strVal val="#ppt_x"/>
                                              </p:val>
                                            </p:tav>
                                          </p:tavLst>
                                        </p:anim>
                                        <p:anim calcmode="lin" valueType="num">
                                          <p:cBhvr additive="base">
                                            <p:cTn id="12" dur="1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A5CC1-904C-4DCC-BC03-65A05C8FCA27}"/>
              </a:ext>
            </a:extLst>
          </p:cNvPr>
          <p:cNvSpPr>
            <a:spLocks noGrp="1"/>
          </p:cNvSpPr>
          <p:nvPr>
            <p:ph type="title"/>
          </p:nvPr>
        </p:nvSpPr>
        <p:spPr/>
        <p:txBody>
          <a:bodyPr/>
          <a:lstStyle/>
          <a:p>
            <a:endParaRPr lang="vi-VN"/>
          </a:p>
        </p:txBody>
      </p:sp>
      <p:pic>
        <p:nvPicPr>
          <p:cNvPr id="5" name="Content Placeholder 4">
            <a:extLst>
              <a:ext uri="{FF2B5EF4-FFF2-40B4-BE49-F238E27FC236}">
                <a16:creationId xmlns:a16="http://schemas.microsoft.com/office/drawing/2014/main" id="{4BBA1394-63E0-4BEE-8D30-1F1CDBF0B89D}"/>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949440"/>
          </a:xfrm>
        </p:spPr>
      </p:pic>
      <p:sp>
        <p:nvSpPr>
          <p:cNvPr id="14" name="Rectangle: Rounded Corners 13">
            <a:extLst>
              <a:ext uri="{FF2B5EF4-FFF2-40B4-BE49-F238E27FC236}">
                <a16:creationId xmlns:a16="http://schemas.microsoft.com/office/drawing/2014/main" id="{D374D317-6B7D-4432-9B80-689BD807E701}"/>
              </a:ext>
            </a:extLst>
          </p:cNvPr>
          <p:cNvSpPr/>
          <p:nvPr/>
        </p:nvSpPr>
        <p:spPr>
          <a:xfrm>
            <a:off x="3078419" y="1122218"/>
            <a:ext cx="8753363" cy="4268166"/>
          </a:xfrm>
          <a:prstGeom prst="roundRect">
            <a:avLst/>
          </a:prstGeom>
          <a:solidFill>
            <a:srgbClr val="CCFFCC"/>
          </a:solidFill>
          <a:ln w="130175">
            <a:solidFill>
              <a:srgbClr val="00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vi-VN">
              <a:solidFill>
                <a:schemeClr val="tx1"/>
              </a:solidFill>
              <a:latin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vi-VN">
              <a:solidFill>
                <a:schemeClr val="tx1"/>
              </a:solidFill>
              <a:latin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vi-VN" sz="3200" b="1" i="0">
                <a:solidFill>
                  <a:srgbClr val="0F0F0F"/>
                </a:solidFill>
                <a:effectLst/>
                <a:latin typeface="+mj-lt"/>
              </a:rPr>
              <a:t>Yêu lao động là điều rất quan trọng đối với mỗi chúng ta. Khi chúng ta làm việc với lòng chăm chỉ và tự giác, chúng ta sẽ học được nhiều điều và có những kỹ năng mới.</a:t>
            </a:r>
            <a:r>
              <a:rPr lang="vi-VN" sz="3200" b="1">
                <a:solidFill>
                  <a:schemeClr val="tx1"/>
                </a:solidFill>
                <a:latin typeface="+mj-lt"/>
              </a:rPr>
              <a:t> </a:t>
            </a:r>
            <a:r>
              <a:rPr kumimoji="0" lang="vi-VN" sz="3200" b="1" i="0" u="none" strike="noStrike" kern="1200" cap="none" spc="0" normalizeH="0" baseline="0" noProof="0">
                <a:ln>
                  <a:noFill/>
                </a:ln>
                <a:solidFill>
                  <a:schemeClr val="tx1"/>
                </a:solidFill>
                <a:effectLst/>
                <a:uLnTx/>
                <a:uFillTx/>
                <a:latin typeface="+mj-lt"/>
                <a:ea typeface="+mn-ea"/>
                <a:cs typeface="+mn-cs"/>
              </a:rPr>
              <a:t>Khi chúng ta giúp đỡ lẫn nhau và làm việc với tinh thần đồng đội, chúng ta tạo nên một tập thể đoàn kết, từ đó cuộc sống sẽ trở nên ý nghĩa và vui vẻ hơn.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3200" b="1" i="0" u="none" strike="noStrike" kern="1200" cap="none" spc="0" normalizeH="0" baseline="0" noProof="0">
              <a:ln>
                <a:noFill/>
              </a:ln>
              <a:solidFill>
                <a:schemeClr val="tx1"/>
              </a:solidFill>
              <a:effectLst/>
              <a:uLnTx/>
              <a:uFillTx/>
              <a:latin typeface="+mj-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pic>
        <p:nvPicPr>
          <p:cNvPr id="12" name="Picture 11">
            <a:extLst>
              <a:ext uri="{FF2B5EF4-FFF2-40B4-BE49-F238E27FC236}">
                <a16:creationId xmlns:a16="http://schemas.microsoft.com/office/drawing/2014/main" id="{A1EEF480-0746-4858-9703-788CD4E5631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6907" y="823003"/>
            <a:ext cx="2057400" cy="5303433"/>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53022353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14:presetBounceEnd="62000">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14:bounceEnd="62000">
                                          <p:cBhvr additive="base">
                                            <p:cTn id="7" dur="1500" fill="hold"/>
                                            <p:tgtEl>
                                              <p:spTgt spid="12"/>
                                            </p:tgtEl>
                                            <p:attrNameLst>
                                              <p:attrName>ppt_x</p:attrName>
                                            </p:attrNameLst>
                                          </p:cBhvr>
                                          <p:tavLst>
                                            <p:tav tm="0">
                                              <p:val>
                                                <p:strVal val="0-#ppt_w/2"/>
                                              </p:val>
                                            </p:tav>
                                            <p:tav tm="100000">
                                              <p:val>
                                                <p:strVal val="#ppt_x"/>
                                              </p:val>
                                            </p:tav>
                                          </p:tavLst>
                                        </p:anim>
                                        <p:anim calcmode="lin" valueType="num" p14:bounceEnd="62000">
                                          <p:cBhvr additive="base">
                                            <p:cTn id="8" dur="1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500" fill="hold"/>
                                            <p:tgtEl>
                                              <p:spTgt spid="12"/>
                                            </p:tgtEl>
                                            <p:attrNameLst>
                                              <p:attrName>ppt_x</p:attrName>
                                            </p:attrNameLst>
                                          </p:cBhvr>
                                          <p:tavLst>
                                            <p:tav tm="0">
                                              <p:val>
                                                <p:strVal val="0-#ppt_w/2"/>
                                              </p:val>
                                            </p:tav>
                                            <p:tav tm="100000">
                                              <p:val>
                                                <p:strVal val="#ppt_x"/>
                                              </p:val>
                                            </p:tav>
                                          </p:tavLst>
                                        </p:anim>
                                        <p:anim calcmode="lin" valueType="num">
                                          <p:cBhvr additive="base">
                                            <p:cTn id="8" dur="1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6"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1500" fill="hold"/>
                                            <p:tgtEl>
                                              <p:spTgt spid="13"/>
                                            </p:tgtEl>
                                            <p:attrNameLst>
                                              <p:attrName>ppt_x</p:attrName>
                                            </p:attrNameLst>
                                          </p:cBhvr>
                                          <p:tavLst>
                                            <p:tav tm="0">
                                              <p:val>
                                                <p:strVal val="1+#ppt_w/2"/>
                                              </p:val>
                                            </p:tav>
                                            <p:tav tm="100000">
                                              <p:val>
                                                <p:strVal val="#ppt_x"/>
                                              </p:val>
                                            </p:tav>
                                          </p:tavLst>
                                        </p:anim>
                                        <p:anim calcmode="lin" valueType="num">
                                          <p:cBhvr additive="base">
                                            <p:cTn id="12" dur="1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F3AB36E-7EDE-444C-A4A8-2168B45C6EB2}"/>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20000"/>
                    </a14:imgEffect>
                  </a14:imgLayer>
                </a14:imgProps>
              </a:ext>
            </a:extLst>
          </a:blip>
          <a:stretch>
            <a:fillRect/>
          </a:stretch>
        </p:blipFill>
        <p:spPr>
          <a:xfrm>
            <a:off x="5414" y="-101600"/>
            <a:ext cx="12181172" cy="6959600"/>
          </a:xfrm>
          <a:prstGeom prst="rect">
            <a:avLst/>
          </a:prstGeom>
        </p:spPr>
      </p:pic>
      <p:sp>
        <p:nvSpPr>
          <p:cNvPr id="22" name="Rectangle: Rounded Corners 21">
            <a:extLst>
              <a:ext uri="{FF2B5EF4-FFF2-40B4-BE49-F238E27FC236}">
                <a16:creationId xmlns:a16="http://schemas.microsoft.com/office/drawing/2014/main" id="{7FD9303D-3062-4FA5-B16A-6BA1A4E12148}"/>
              </a:ext>
            </a:extLst>
          </p:cNvPr>
          <p:cNvSpPr/>
          <p:nvPr/>
        </p:nvSpPr>
        <p:spPr>
          <a:xfrm>
            <a:off x="871487" y="229113"/>
            <a:ext cx="10597554" cy="4383528"/>
          </a:xfrm>
          <a:prstGeom prst="roundRect">
            <a:avLst/>
          </a:prstGeom>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pic>
        <p:nvPicPr>
          <p:cNvPr id="12" name="Picture 11">
            <a:extLst>
              <a:ext uri="{FF2B5EF4-FFF2-40B4-BE49-F238E27FC236}">
                <a16:creationId xmlns:a16="http://schemas.microsoft.com/office/drawing/2014/main" id="{B6231C55-AC66-4DBD-A380-BCE5766B5AE2}"/>
              </a:ext>
            </a:extLst>
          </p:cNvPr>
          <p:cNvPicPr>
            <a:picLocks noChangeAspect="1"/>
          </p:cNvPicPr>
          <p:nvPr/>
        </p:nvPicPr>
        <p:blipFill>
          <a:blip r:embed="rId5"/>
          <a:stretch>
            <a:fillRect/>
          </a:stretch>
        </p:blipFill>
        <p:spPr>
          <a:xfrm>
            <a:off x="6515147" y="4046374"/>
            <a:ext cx="5591469" cy="2743355"/>
          </a:xfrm>
          <a:prstGeom prst="rect">
            <a:avLst/>
          </a:prstGeom>
        </p:spPr>
      </p:pic>
      <p:pic>
        <p:nvPicPr>
          <p:cNvPr id="10" name="Picture 9">
            <a:extLst>
              <a:ext uri="{FF2B5EF4-FFF2-40B4-BE49-F238E27FC236}">
                <a16:creationId xmlns:a16="http://schemas.microsoft.com/office/drawing/2014/main" id="{DD1CC6A1-56CA-4915-8FF5-FC19001BEBCF}"/>
              </a:ext>
            </a:extLst>
          </p:cNvPr>
          <p:cNvPicPr>
            <a:picLocks noChangeAspect="1"/>
          </p:cNvPicPr>
          <p:nvPr/>
        </p:nvPicPr>
        <p:blipFill>
          <a:blip r:embed="rId6"/>
          <a:stretch>
            <a:fillRect/>
          </a:stretch>
        </p:blipFill>
        <p:spPr>
          <a:xfrm>
            <a:off x="389371" y="4405440"/>
            <a:ext cx="4717231" cy="2380254"/>
          </a:xfrm>
          <a:prstGeom prst="rect">
            <a:avLst/>
          </a:prstGeom>
        </p:spPr>
      </p:pic>
      <p:pic>
        <p:nvPicPr>
          <p:cNvPr id="2" name="Picture 1">
            <a:extLst>
              <a:ext uri="{FF2B5EF4-FFF2-40B4-BE49-F238E27FC236}">
                <a16:creationId xmlns:a16="http://schemas.microsoft.com/office/drawing/2014/main" id="{F91D2108-5A3E-8E58-E729-93EDB10344B9}"/>
              </a:ext>
            </a:extLst>
          </p:cNvPr>
          <p:cNvPicPr>
            <a:picLocks noChangeAspect="1"/>
          </p:cNvPicPr>
          <p:nvPr/>
        </p:nvPicPr>
        <p:blipFill>
          <a:blip r:embed="rId7"/>
          <a:stretch>
            <a:fillRect/>
          </a:stretch>
        </p:blipFill>
        <p:spPr>
          <a:xfrm>
            <a:off x="1864663" y="782855"/>
            <a:ext cx="9059441" cy="3694496"/>
          </a:xfrm>
          <a:prstGeom prst="rect">
            <a:avLst/>
          </a:prstGeom>
        </p:spPr>
      </p:pic>
    </p:spTree>
    <p:extLst>
      <p:ext uri="{BB962C8B-B14F-4D97-AF65-F5344CB8AC3E}">
        <p14:creationId xmlns:p14="http://schemas.microsoft.com/office/powerpoint/2010/main" val="3544822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8175602D-F153-8477-4403-8C322537E6D1}"/>
              </a:ext>
            </a:extLst>
          </p:cNvPr>
          <p:cNvGrpSpPr/>
          <p:nvPr/>
        </p:nvGrpSpPr>
        <p:grpSpPr>
          <a:xfrm>
            <a:off x="5414" y="-101600"/>
            <a:ext cx="12181172" cy="6959600"/>
            <a:chOff x="5414" y="-101600"/>
            <a:chExt cx="12181172" cy="6959600"/>
          </a:xfrm>
        </p:grpSpPr>
        <p:sp>
          <p:nvSpPr>
            <p:cNvPr id="2" name="TextBox 10">
              <a:extLst>
                <a:ext uri="{FF2B5EF4-FFF2-40B4-BE49-F238E27FC236}">
                  <a16:creationId xmlns:a16="http://schemas.microsoft.com/office/drawing/2014/main" id="{CBA03557-8FBA-0114-3807-98C33584E0D3}"/>
                </a:ext>
              </a:extLst>
            </p:cNvPr>
            <p:cNvSpPr txBox="1"/>
            <p:nvPr/>
          </p:nvSpPr>
          <p:spPr>
            <a:xfrm>
              <a:off x="5265530" y="4678114"/>
              <a:ext cx="1196068" cy="923330"/>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SG"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Nguyễn</a:t>
              </a:r>
              <a:r>
                <a:rPr kumimoji="0" lang="en-SG"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SG"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Thị</a:t>
              </a:r>
              <a:r>
                <a:rPr kumimoji="0" lang="en-SG"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SG"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Ái</a:t>
              </a:r>
              <a:r>
                <a:rPr kumimoji="0" lang="en-SG"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SG"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Quyên</a:t>
              </a:r>
              <a:endParaRPr kumimoji="0" lang="en-SG"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EF3AB36E-7EDE-444C-A4A8-2168B45C6EB2}"/>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20000"/>
                      </a14:imgEffect>
                    </a14:imgLayer>
                  </a14:imgProps>
                </a:ext>
              </a:extLst>
            </a:blip>
            <a:stretch>
              <a:fillRect/>
            </a:stretch>
          </p:blipFill>
          <p:spPr>
            <a:xfrm>
              <a:off x="5414" y="-101600"/>
              <a:ext cx="12181172" cy="6959600"/>
            </a:xfrm>
            <a:prstGeom prst="rect">
              <a:avLst/>
            </a:prstGeom>
          </p:spPr>
        </p:pic>
      </p:grpSp>
      <p:sp>
        <p:nvSpPr>
          <p:cNvPr id="22" name="Rectangle: Rounded Corners 21">
            <a:extLst>
              <a:ext uri="{FF2B5EF4-FFF2-40B4-BE49-F238E27FC236}">
                <a16:creationId xmlns:a16="http://schemas.microsoft.com/office/drawing/2014/main" id="{7FD9303D-3062-4FA5-B16A-6BA1A4E12148}"/>
              </a:ext>
            </a:extLst>
          </p:cNvPr>
          <p:cNvSpPr/>
          <p:nvPr/>
        </p:nvSpPr>
        <p:spPr>
          <a:xfrm>
            <a:off x="871274" y="224364"/>
            <a:ext cx="10597554" cy="4383528"/>
          </a:xfrm>
          <a:prstGeom prst="roundRect">
            <a:avLst/>
          </a:prstGeom>
          <a:solidFill>
            <a:schemeClr val="bg1">
              <a:alpha val="88000"/>
            </a:schemeClr>
          </a:solidFill>
          <a:ln>
            <a:solidFill>
              <a:srgbClr val="99FF33"/>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pic>
        <p:nvPicPr>
          <p:cNvPr id="12" name="Picture 11">
            <a:extLst>
              <a:ext uri="{FF2B5EF4-FFF2-40B4-BE49-F238E27FC236}">
                <a16:creationId xmlns:a16="http://schemas.microsoft.com/office/drawing/2014/main" id="{B6231C55-AC66-4DBD-A380-BCE5766B5AE2}"/>
              </a:ext>
            </a:extLst>
          </p:cNvPr>
          <p:cNvPicPr>
            <a:picLocks noChangeAspect="1"/>
          </p:cNvPicPr>
          <p:nvPr/>
        </p:nvPicPr>
        <p:blipFill>
          <a:blip r:embed="rId5"/>
          <a:stretch>
            <a:fillRect/>
          </a:stretch>
        </p:blipFill>
        <p:spPr>
          <a:xfrm>
            <a:off x="6364227" y="3978236"/>
            <a:ext cx="5591469" cy="2743355"/>
          </a:xfrm>
          <a:prstGeom prst="rect">
            <a:avLst/>
          </a:prstGeom>
        </p:spPr>
      </p:pic>
      <p:pic>
        <p:nvPicPr>
          <p:cNvPr id="10" name="Picture 9">
            <a:extLst>
              <a:ext uri="{FF2B5EF4-FFF2-40B4-BE49-F238E27FC236}">
                <a16:creationId xmlns:a16="http://schemas.microsoft.com/office/drawing/2014/main" id="{DD1CC6A1-56CA-4915-8FF5-FC19001BEBCF}"/>
              </a:ext>
            </a:extLst>
          </p:cNvPr>
          <p:cNvPicPr>
            <a:picLocks noChangeAspect="1"/>
          </p:cNvPicPr>
          <p:nvPr/>
        </p:nvPicPr>
        <p:blipFill>
          <a:blip r:embed="rId6"/>
          <a:stretch>
            <a:fillRect/>
          </a:stretch>
        </p:blipFill>
        <p:spPr>
          <a:xfrm>
            <a:off x="327227" y="4337302"/>
            <a:ext cx="4717231" cy="2380254"/>
          </a:xfrm>
          <a:prstGeom prst="rect">
            <a:avLst/>
          </a:prstGeom>
        </p:spPr>
      </p:pic>
      <p:pic>
        <p:nvPicPr>
          <p:cNvPr id="4" name="Picture 3">
            <a:extLst>
              <a:ext uri="{FF2B5EF4-FFF2-40B4-BE49-F238E27FC236}">
                <a16:creationId xmlns:a16="http://schemas.microsoft.com/office/drawing/2014/main" id="{0659E9FB-09AA-3C67-85E6-2ECC69BC1C34}"/>
              </a:ext>
            </a:extLst>
          </p:cNvPr>
          <p:cNvPicPr>
            <a:picLocks noChangeAspect="1"/>
          </p:cNvPicPr>
          <p:nvPr/>
        </p:nvPicPr>
        <p:blipFill>
          <a:blip r:embed="rId7"/>
          <a:stretch>
            <a:fillRect/>
          </a:stretch>
        </p:blipFill>
        <p:spPr>
          <a:xfrm>
            <a:off x="4369914" y="880256"/>
            <a:ext cx="2987299" cy="1237595"/>
          </a:xfrm>
          <a:prstGeom prst="rect">
            <a:avLst/>
          </a:prstGeom>
        </p:spPr>
      </p:pic>
      <p:pic>
        <p:nvPicPr>
          <p:cNvPr id="5" name="Picture 4">
            <a:extLst>
              <a:ext uri="{FF2B5EF4-FFF2-40B4-BE49-F238E27FC236}">
                <a16:creationId xmlns:a16="http://schemas.microsoft.com/office/drawing/2014/main" id="{C6D40399-C266-9D7A-07B8-4A15FF5E650B}"/>
              </a:ext>
            </a:extLst>
          </p:cNvPr>
          <p:cNvPicPr>
            <a:picLocks noChangeAspect="1"/>
          </p:cNvPicPr>
          <p:nvPr/>
        </p:nvPicPr>
        <p:blipFill>
          <a:blip r:embed="rId8"/>
          <a:stretch>
            <a:fillRect/>
          </a:stretch>
        </p:blipFill>
        <p:spPr>
          <a:xfrm>
            <a:off x="871274" y="1696803"/>
            <a:ext cx="10449450" cy="1572904"/>
          </a:xfrm>
          <a:prstGeom prst="rect">
            <a:avLst/>
          </a:prstGeom>
        </p:spPr>
      </p:pic>
      <p:pic>
        <p:nvPicPr>
          <p:cNvPr id="7" name="Picture 6" descr="A pink background with white leaves and black text&#10;&#10;Description automatically generated">
            <a:extLst>
              <a:ext uri="{FF2B5EF4-FFF2-40B4-BE49-F238E27FC236}">
                <a16:creationId xmlns:a16="http://schemas.microsoft.com/office/drawing/2014/main" id="{052A571A-4D9A-7FD6-BC62-B6FF3F201A9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2766559" y="308225"/>
            <a:ext cx="1388578" cy="1388578"/>
          </a:xfrm>
          <a:prstGeom prst="rect">
            <a:avLst/>
          </a:prstGeom>
        </p:spPr>
      </p:pic>
      <p:sp>
        <p:nvSpPr>
          <p:cNvPr id="11" name="Rectangle 10">
            <a:extLst>
              <a:ext uri="{FF2B5EF4-FFF2-40B4-BE49-F238E27FC236}">
                <a16:creationId xmlns:a16="http://schemas.microsoft.com/office/drawing/2014/main" id="{EA3C44E9-9B9E-22CB-B331-DBEC1E15F4A1}"/>
              </a:ext>
            </a:extLst>
          </p:cNvPr>
          <p:cNvSpPr/>
          <p:nvPr/>
        </p:nvSpPr>
        <p:spPr>
          <a:xfrm>
            <a:off x="4020908" y="3479627"/>
            <a:ext cx="3685309" cy="37300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400" b="1">
                <a:ln w="22225">
                  <a:solidFill>
                    <a:schemeClr val="accent2"/>
                  </a:solidFill>
                  <a:prstDash val="solid"/>
                </a:ln>
                <a:solidFill>
                  <a:schemeClr val="accent2">
                    <a:lumMod val="40000"/>
                    <a:lumOff val="60000"/>
                  </a:schemeClr>
                </a:solidFill>
              </a:rPr>
              <a:t>TIẾT 3</a:t>
            </a:r>
            <a:endParaRPr lang="vi-VN" sz="5400" b="1">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393951519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A5CC1-904C-4DCC-BC03-65A05C8FCA27}"/>
              </a:ext>
            </a:extLst>
          </p:cNvPr>
          <p:cNvSpPr>
            <a:spLocks noGrp="1"/>
          </p:cNvSpPr>
          <p:nvPr>
            <p:ph type="title"/>
          </p:nvPr>
        </p:nvSpPr>
        <p:spPr/>
        <p:txBody>
          <a:bodyPr/>
          <a:lstStyle/>
          <a:p>
            <a:endParaRPr lang="vi-VN"/>
          </a:p>
        </p:txBody>
      </p:sp>
      <p:pic>
        <p:nvPicPr>
          <p:cNvPr id="5" name="Content Placeholder 4">
            <a:extLst>
              <a:ext uri="{FF2B5EF4-FFF2-40B4-BE49-F238E27FC236}">
                <a16:creationId xmlns:a16="http://schemas.microsoft.com/office/drawing/2014/main" id="{4BBA1394-63E0-4BEE-8D30-1F1CDBF0B89D}"/>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0"/>
            <a:ext cx="12192000" cy="6959600"/>
          </a:xfrm>
        </p:spPr>
      </p:pic>
      <p:grpSp>
        <p:nvGrpSpPr>
          <p:cNvPr id="9" name="Group 8">
            <a:extLst>
              <a:ext uri="{FF2B5EF4-FFF2-40B4-BE49-F238E27FC236}">
                <a16:creationId xmlns:a16="http://schemas.microsoft.com/office/drawing/2014/main" id="{118FF48C-1FB9-4D07-B632-A2B61A05CE33}"/>
              </a:ext>
            </a:extLst>
          </p:cNvPr>
          <p:cNvGrpSpPr/>
          <p:nvPr/>
        </p:nvGrpSpPr>
        <p:grpSpPr>
          <a:xfrm>
            <a:off x="3686175" y="1285565"/>
            <a:ext cx="4429489" cy="1506349"/>
            <a:chOff x="4222028" y="1165017"/>
            <a:chExt cx="3764132" cy="1506349"/>
          </a:xfrm>
        </p:grpSpPr>
        <p:sp>
          <p:nvSpPr>
            <p:cNvPr id="3" name="Flowchart: Terminator 2">
              <a:extLst>
                <a:ext uri="{FF2B5EF4-FFF2-40B4-BE49-F238E27FC236}">
                  <a16:creationId xmlns:a16="http://schemas.microsoft.com/office/drawing/2014/main" id="{B982E004-E401-432F-9C44-9CA9FC900724}"/>
                </a:ext>
              </a:extLst>
            </p:cNvPr>
            <p:cNvSpPr/>
            <p:nvPr/>
          </p:nvSpPr>
          <p:spPr>
            <a:xfrm>
              <a:off x="4222028" y="1165017"/>
              <a:ext cx="3764132" cy="1070392"/>
            </a:xfrm>
            <a:prstGeom prst="flowChartTerminator">
              <a:avLst/>
            </a:prstGeom>
            <a:solidFill>
              <a:schemeClr val="accent4">
                <a:lumMod val="20000"/>
                <a:lumOff val="80000"/>
              </a:schemeClr>
            </a:solidFill>
            <a:ln w="76200">
              <a:solidFill>
                <a:srgbClr val="99FF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7" name="TextBox 6">
              <a:extLst>
                <a:ext uri="{FF2B5EF4-FFF2-40B4-BE49-F238E27FC236}">
                  <a16:creationId xmlns:a16="http://schemas.microsoft.com/office/drawing/2014/main" id="{F653F3A2-B9CF-4B84-81AD-2173A7F54C98}"/>
                </a:ext>
              </a:extLst>
            </p:cNvPr>
            <p:cNvSpPr txBox="1"/>
            <p:nvPr/>
          </p:nvSpPr>
          <p:spPr>
            <a:xfrm>
              <a:off x="4658559" y="1347927"/>
              <a:ext cx="3157489" cy="132343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solidFill>
                      <a:prstClr val="black">
                        <a:lumMod val="65000"/>
                        <a:lumOff val="35000"/>
                      </a:prstClr>
                    </a:solidFill>
                  </a:ln>
                  <a:solidFill>
                    <a:srgbClr val="F77575"/>
                  </a:solidFill>
                  <a:effectLst/>
                  <a:uLnTx/>
                  <a:uFillTx/>
                  <a:latin typeface="Tahoma" panose="020B0604030504040204" pitchFamily="34" charset="0"/>
                  <a:ea typeface="Tahoma" panose="020B0604030504040204" pitchFamily="34" charset="0"/>
                  <a:cs typeface="Tahoma" panose="020B0604030504040204" pitchFamily="34" charset="0"/>
                </a:rPr>
                <a:t>Hoạt</a:t>
              </a:r>
              <a:r>
                <a:rPr kumimoji="0" lang="en-US" sz="4000" b="1" i="0" u="none" strike="noStrike" kern="1200" cap="none" spc="0" normalizeH="0" baseline="0" noProof="0" dirty="0">
                  <a:ln>
                    <a:solidFill>
                      <a:prstClr val="black">
                        <a:lumMod val="65000"/>
                        <a:lumOff val="35000"/>
                      </a:prstClr>
                    </a:solidFill>
                  </a:ln>
                  <a:solidFill>
                    <a:srgbClr val="F77575"/>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000" b="1" i="0" u="none" strike="noStrike" kern="1200" cap="none" spc="0" normalizeH="0" baseline="0" noProof="0" dirty="0" err="1">
                  <a:ln>
                    <a:solidFill>
                      <a:prstClr val="black">
                        <a:lumMod val="65000"/>
                        <a:lumOff val="35000"/>
                      </a:prstClr>
                    </a:solidFill>
                  </a:ln>
                  <a:solidFill>
                    <a:srgbClr val="F77575"/>
                  </a:solidFill>
                  <a:effectLst/>
                  <a:uLnTx/>
                  <a:uFillTx/>
                  <a:latin typeface="Tahoma" panose="020B0604030504040204" pitchFamily="34" charset="0"/>
                  <a:ea typeface="Tahoma" panose="020B0604030504040204" pitchFamily="34" charset="0"/>
                  <a:cs typeface="Tahoma" panose="020B0604030504040204" pitchFamily="34" charset="0"/>
                </a:rPr>
                <a:t>động</a:t>
              </a:r>
              <a:r>
                <a:rPr kumimoji="0" lang="en-US" sz="4000" b="1" i="0" u="none" strike="noStrike" kern="1200" cap="none" spc="0" normalizeH="0" baseline="0" noProof="0" dirty="0">
                  <a:ln>
                    <a:solidFill>
                      <a:prstClr val="black">
                        <a:lumMod val="65000"/>
                        <a:lumOff val="35000"/>
                      </a:prstClr>
                    </a:solidFill>
                  </a:ln>
                  <a:solidFill>
                    <a:srgbClr val="F77575"/>
                  </a:solidFill>
                  <a:effectLst/>
                  <a:uLnTx/>
                  <a:uFillTx/>
                  <a:latin typeface="Tahoma" panose="020B0604030504040204" pitchFamily="34" charset="0"/>
                  <a:ea typeface="Tahoma" panose="020B0604030504040204" pitchFamily="34" charset="0"/>
                  <a:cs typeface="Tahoma" panose="020B0604030504040204" pitchFamily="34" charset="0"/>
                </a:rPr>
                <a:t> 1</a:t>
              </a:r>
            </a:p>
          </p:txBody>
        </p:sp>
      </p:grpSp>
      <p:pic>
        <p:nvPicPr>
          <p:cNvPr id="12" name="Picture 11">
            <a:extLst>
              <a:ext uri="{FF2B5EF4-FFF2-40B4-BE49-F238E27FC236}">
                <a16:creationId xmlns:a16="http://schemas.microsoft.com/office/drawing/2014/main" id="{77762505-07D0-6E07-036A-13E4B8670FF9}"/>
              </a:ext>
            </a:extLst>
          </p:cNvPr>
          <p:cNvPicPr>
            <a:picLocks noChangeAspect="1"/>
          </p:cNvPicPr>
          <p:nvPr/>
        </p:nvPicPr>
        <p:blipFill>
          <a:blip r:embed="rId4"/>
          <a:stretch>
            <a:fillRect/>
          </a:stretch>
        </p:blipFill>
        <p:spPr>
          <a:xfrm>
            <a:off x="690667" y="2734402"/>
            <a:ext cx="10772566" cy="798645"/>
          </a:xfrm>
          <a:prstGeom prst="rect">
            <a:avLst/>
          </a:prstGeom>
        </p:spPr>
      </p:pic>
      <p:pic>
        <p:nvPicPr>
          <p:cNvPr id="13" name="Picture 12">
            <a:extLst>
              <a:ext uri="{FF2B5EF4-FFF2-40B4-BE49-F238E27FC236}">
                <a16:creationId xmlns:a16="http://schemas.microsoft.com/office/drawing/2014/main" id="{64E8C713-2CB4-372B-949A-889B29CF5928}"/>
              </a:ext>
            </a:extLst>
          </p:cNvPr>
          <p:cNvPicPr>
            <a:picLocks noChangeAspect="1"/>
          </p:cNvPicPr>
          <p:nvPr/>
        </p:nvPicPr>
        <p:blipFill>
          <a:blip r:embed="rId5"/>
          <a:stretch>
            <a:fillRect/>
          </a:stretch>
        </p:blipFill>
        <p:spPr>
          <a:xfrm>
            <a:off x="327227" y="3981450"/>
            <a:ext cx="5422465" cy="2736106"/>
          </a:xfrm>
          <a:prstGeom prst="rect">
            <a:avLst/>
          </a:prstGeom>
        </p:spPr>
      </p:pic>
    </p:spTree>
    <p:extLst>
      <p:ext uri="{BB962C8B-B14F-4D97-AF65-F5344CB8AC3E}">
        <p14:creationId xmlns:p14="http://schemas.microsoft.com/office/powerpoint/2010/main" val="307222944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A5CC1-904C-4DCC-BC03-65A05C8FCA27}"/>
              </a:ext>
            </a:extLst>
          </p:cNvPr>
          <p:cNvSpPr>
            <a:spLocks noGrp="1"/>
          </p:cNvSpPr>
          <p:nvPr>
            <p:ph type="title"/>
          </p:nvPr>
        </p:nvSpPr>
        <p:spPr/>
        <p:txBody>
          <a:bodyPr/>
          <a:lstStyle/>
          <a:p>
            <a:endParaRPr lang="vi-VN"/>
          </a:p>
        </p:txBody>
      </p:sp>
      <p:pic>
        <p:nvPicPr>
          <p:cNvPr id="5" name="Content Placeholder 4">
            <a:extLst>
              <a:ext uri="{FF2B5EF4-FFF2-40B4-BE49-F238E27FC236}">
                <a16:creationId xmlns:a16="http://schemas.microsoft.com/office/drawing/2014/main" id="{4BBA1394-63E0-4BEE-8D30-1F1CDBF0B89D}"/>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p:spPr>
      </p:pic>
      <p:grpSp>
        <p:nvGrpSpPr>
          <p:cNvPr id="3" name="Group 2">
            <a:extLst>
              <a:ext uri="{FF2B5EF4-FFF2-40B4-BE49-F238E27FC236}">
                <a16:creationId xmlns:a16="http://schemas.microsoft.com/office/drawing/2014/main" id="{8619F385-59E9-4897-AB95-1A98FD61D4C9}"/>
              </a:ext>
            </a:extLst>
          </p:cNvPr>
          <p:cNvGrpSpPr/>
          <p:nvPr/>
        </p:nvGrpSpPr>
        <p:grpSpPr>
          <a:xfrm>
            <a:off x="740731" y="114574"/>
            <a:ext cx="11175044" cy="1228451"/>
            <a:chOff x="1375484" y="182824"/>
            <a:chExt cx="8941881" cy="1323701"/>
          </a:xfrm>
        </p:grpSpPr>
        <p:sp>
          <p:nvSpPr>
            <p:cNvPr id="19" name="Rectangle: Rounded Corners 18">
              <a:extLst>
                <a:ext uri="{FF2B5EF4-FFF2-40B4-BE49-F238E27FC236}">
                  <a16:creationId xmlns:a16="http://schemas.microsoft.com/office/drawing/2014/main" id="{CDE87ABF-4A70-46AD-98FB-9045A06CB407}"/>
                </a:ext>
              </a:extLst>
            </p:cNvPr>
            <p:cNvSpPr/>
            <p:nvPr/>
          </p:nvSpPr>
          <p:spPr>
            <a:xfrm>
              <a:off x="1375484" y="182824"/>
              <a:ext cx="8941881" cy="1323701"/>
            </a:xfrm>
            <a:prstGeom prst="roundRect">
              <a:avLst/>
            </a:prstGeom>
            <a:solidFill>
              <a:srgbClr val="99FFCC"/>
            </a:solidFill>
            <a:ln w="762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4" name="TextBox 13">
              <a:extLst>
                <a:ext uri="{FF2B5EF4-FFF2-40B4-BE49-F238E27FC236}">
                  <a16:creationId xmlns:a16="http://schemas.microsoft.com/office/drawing/2014/main" id="{96D48AD3-0DA1-424A-8456-293A8ACC078A}"/>
                </a:ext>
              </a:extLst>
            </p:cNvPr>
            <p:cNvSpPr txBox="1"/>
            <p:nvPr/>
          </p:nvSpPr>
          <p:spPr>
            <a:xfrm>
              <a:off x="1512166" y="235031"/>
              <a:ext cx="8652767"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FF0066"/>
                  </a:solidFill>
                  <a:effectLst/>
                  <a:uLnTx/>
                  <a:uFillTx/>
                  <a:latin typeface="Calibri" panose="020F0502020204030204"/>
                  <a:ea typeface="+mn-ea"/>
                  <a:cs typeface="Arial" panose="020B0604020202020204" pitchFamily="34" charset="0"/>
                </a:rPr>
                <a:t>Đọc</a:t>
              </a:r>
              <a:r>
                <a:rPr kumimoji="0" lang="en-US" sz="3600" b="1" i="0" u="none" strike="noStrike" kern="1200" cap="none" spc="0" normalizeH="0" baseline="0" noProof="0" dirty="0">
                  <a:ln>
                    <a:noFill/>
                  </a:ln>
                  <a:solidFill>
                    <a:srgbClr val="FF0066"/>
                  </a:solidFill>
                  <a:effectLst/>
                  <a:uLnTx/>
                  <a:uFillTx/>
                  <a:latin typeface="Calibri" panose="020F0502020204030204"/>
                  <a:ea typeface="+mn-ea"/>
                  <a:cs typeface="Arial" panose="020B0604020202020204" pitchFamily="34" charset="0"/>
                </a:rPr>
                <a:t> </a:t>
              </a:r>
              <a:r>
                <a:rPr kumimoji="0" lang="en-US" sz="3600" b="1" i="0" u="none" strike="noStrike" kern="1200" cap="none" spc="0" normalizeH="0" baseline="0" noProof="0" dirty="0" err="1">
                  <a:ln>
                    <a:noFill/>
                  </a:ln>
                  <a:solidFill>
                    <a:srgbClr val="FF0066"/>
                  </a:solidFill>
                  <a:effectLst/>
                  <a:uLnTx/>
                  <a:uFillTx/>
                  <a:latin typeface="Calibri" panose="020F0502020204030204"/>
                  <a:ea typeface="+mn-ea"/>
                  <a:cs typeface="Arial" panose="020B0604020202020204" pitchFamily="34" charset="0"/>
                </a:rPr>
                <a:t>câu</a:t>
              </a:r>
              <a:r>
                <a:rPr kumimoji="0" lang="en-US" sz="3600" b="1" i="0" u="none" strike="noStrike" kern="1200" cap="none" spc="0" normalizeH="0" baseline="0" noProof="0" dirty="0">
                  <a:ln>
                    <a:noFill/>
                  </a:ln>
                  <a:solidFill>
                    <a:srgbClr val="FF0066"/>
                  </a:solidFill>
                  <a:effectLst/>
                  <a:uLnTx/>
                  <a:uFillTx/>
                  <a:latin typeface="Calibri" panose="020F0502020204030204"/>
                  <a:ea typeface="+mn-ea"/>
                  <a:cs typeface="Arial" panose="020B0604020202020204" pitchFamily="34" charset="0"/>
                </a:rPr>
                <a:t> </a:t>
              </a:r>
              <a:r>
                <a:rPr kumimoji="0" lang="en-US" sz="3600" b="1" i="0" u="none" strike="noStrike" kern="1200" cap="none" spc="0" normalizeH="0" baseline="0" noProof="0" dirty="0" err="1">
                  <a:ln>
                    <a:noFill/>
                  </a:ln>
                  <a:solidFill>
                    <a:srgbClr val="FF0066"/>
                  </a:solidFill>
                  <a:effectLst/>
                  <a:uLnTx/>
                  <a:uFillTx/>
                  <a:latin typeface="Calibri" panose="020F0502020204030204"/>
                  <a:ea typeface="+mn-ea"/>
                  <a:cs typeface="Arial" panose="020B0604020202020204" pitchFamily="34" charset="0"/>
                </a:rPr>
                <a:t>chuyện</a:t>
              </a:r>
              <a:r>
                <a:rPr kumimoji="0" lang="en-US" sz="3600" b="1" i="0" u="none" strike="noStrike" kern="1200" cap="none" spc="0" normalizeH="0" baseline="0" noProof="0" dirty="0">
                  <a:ln>
                    <a:noFill/>
                  </a:ln>
                  <a:solidFill>
                    <a:srgbClr val="FF0066"/>
                  </a:solidFill>
                  <a:effectLst/>
                  <a:uLnTx/>
                  <a:uFillTx/>
                  <a:latin typeface="Calibri" panose="020F0502020204030204"/>
                  <a:ea typeface="+mn-ea"/>
                  <a:cs typeface="Arial" panose="020B0604020202020204" pitchFamily="34" charset="0"/>
                </a:rPr>
                <a:t> “</a:t>
              </a:r>
              <a:r>
                <a:rPr kumimoji="0" lang="en-US" sz="3600" b="1" i="0" u="none" strike="noStrike" kern="1200" cap="none" spc="0" normalizeH="0" baseline="0" noProof="0" dirty="0" err="1">
                  <a:ln>
                    <a:noFill/>
                  </a:ln>
                  <a:solidFill>
                    <a:srgbClr val="FF0066"/>
                  </a:solidFill>
                  <a:effectLst/>
                  <a:uLnTx/>
                  <a:uFillTx/>
                  <a:latin typeface="Calibri" panose="020F0502020204030204"/>
                  <a:ea typeface="+mn-ea"/>
                  <a:cs typeface="Arial" panose="020B0604020202020204" pitchFamily="34" charset="0"/>
                </a:rPr>
                <a:t>Những</a:t>
              </a:r>
              <a:r>
                <a:rPr kumimoji="0" lang="en-US" sz="3600" b="1" i="0" u="none" strike="noStrike" kern="1200" cap="none" spc="0" normalizeH="0" baseline="0" noProof="0" dirty="0">
                  <a:ln>
                    <a:noFill/>
                  </a:ln>
                  <a:solidFill>
                    <a:srgbClr val="FF0066"/>
                  </a:solidFill>
                  <a:effectLst/>
                  <a:uLnTx/>
                  <a:uFillTx/>
                  <a:latin typeface="Calibri" panose="020F0502020204030204"/>
                  <a:ea typeface="+mn-ea"/>
                  <a:cs typeface="Arial" panose="020B0604020202020204" pitchFamily="34" charset="0"/>
                </a:rPr>
                <a:t> </a:t>
              </a:r>
              <a:r>
                <a:rPr kumimoji="0" lang="en-US" sz="3600" b="1" i="0" u="none" strike="noStrike" kern="1200" cap="none" spc="0" normalizeH="0" baseline="0" noProof="0" dirty="0" err="1">
                  <a:ln>
                    <a:noFill/>
                  </a:ln>
                  <a:solidFill>
                    <a:srgbClr val="FF0066"/>
                  </a:solidFill>
                  <a:effectLst/>
                  <a:uLnTx/>
                  <a:uFillTx/>
                  <a:latin typeface="Calibri" panose="020F0502020204030204"/>
                  <a:ea typeface="+mn-ea"/>
                  <a:cs typeface="Arial" panose="020B0604020202020204" pitchFamily="34" charset="0"/>
                </a:rPr>
                <a:t>giọt</a:t>
              </a:r>
              <a:r>
                <a:rPr kumimoji="0" lang="en-US" sz="3600" b="1" i="0" u="none" strike="noStrike" kern="1200" cap="none" spc="0" normalizeH="0" baseline="0" noProof="0" dirty="0">
                  <a:ln>
                    <a:noFill/>
                  </a:ln>
                  <a:solidFill>
                    <a:srgbClr val="FF0066"/>
                  </a:solidFill>
                  <a:effectLst/>
                  <a:uLnTx/>
                  <a:uFillTx/>
                  <a:latin typeface="Calibri" panose="020F0502020204030204"/>
                  <a:ea typeface="+mn-ea"/>
                  <a:cs typeface="Arial" panose="020B0604020202020204" pitchFamily="34" charset="0"/>
                </a:rPr>
                <a:t> </a:t>
              </a:r>
              <a:r>
                <a:rPr kumimoji="0" lang="en-US" sz="3600" b="1" i="0" u="none" strike="noStrike" kern="1200" cap="none" spc="0" normalizeH="0" baseline="0" noProof="0" dirty="0" err="1">
                  <a:ln>
                    <a:noFill/>
                  </a:ln>
                  <a:solidFill>
                    <a:srgbClr val="FF0066"/>
                  </a:solidFill>
                  <a:effectLst/>
                  <a:uLnTx/>
                  <a:uFillTx/>
                  <a:latin typeface="Calibri" panose="020F0502020204030204"/>
                  <a:ea typeface="+mn-ea"/>
                  <a:cs typeface="Arial" panose="020B0604020202020204" pitchFamily="34" charset="0"/>
                </a:rPr>
                <a:t>mồ</a:t>
              </a:r>
              <a:r>
                <a:rPr kumimoji="0" lang="en-US" sz="3600" b="1" i="0" u="none" strike="noStrike" kern="1200" cap="none" spc="0" normalizeH="0" baseline="0" noProof="0" dirty="0">
                  <a:ln>
                    <a:noFill/>
                  </a:ln>
                  <a:solidFill>
                    <a:srgbClr val="FF0066"/>
                  </a:solidFill>
                  <a:effectLst/>
                  <a:uLnTx/>
                  <a:uFillTx/>
                  <a:latin typeface="Calibri" panose="020F0502020204030204"/>
                  <a:ea typeface="+mn-ea"/>
                  <a:cs typeface="Arial" panose="020B0604020202020204" pitchFamily="34" charset="0"/>
                </a:rPr>
                <a:t> </a:t>
              </a:r>
              <a:r>
                <a:rPr kumimoji="0" lang="en-US" sz="3600" b="1" i="0" u="none" strike="noStrike" kern="1200" cap="none" spc="0" normalizeH="0" baseline="0" noProof="0" dirty="0" err="1">
                  <a:ln>
                    <a:noFill/>
                  </a:ln>
                  <a:solidFill>
                    <a:srgbClr val="FF0066"/>
                  </a:solidFill>
                  <a:effectLst/>
                  <a:uLnTx/>
                  <a:uFillTx/>
                  <a:latin typeface="Calibri" panose="020F0502020204030204"/>
                  <a:ea typeface="+mn-ea"/>
                  <a:cs typeface="Arial" panose="020B0604020202020204" pitchFamily="34" charset="0"/>
                </a:rPr>
                <a:t>hôi</a:t>
              </a:r>
              <a:r>
                <a:rPr kumimoji="0" lang="en-US" sz="3600" b="1" i="0" u="none" strike="noStrike" kern="1200" cap="none" spc="0" normalizeH="0" baseline="0" noProof="0" dirty="0">
                  <a:ln>
                    <a:noFill/>
                  </a:ln>
                  <a:solidFill>
                    <a:srgbClr val="FF0066"/>
                  </a:solidFill>
                  <a:effectLst/>
                  <a:uLnTx/>
                  <a:uFillTx/>
                  <a:latin typeface="Calibri" panose="020F0502020204030204"/>
                  <a:ea typeface="+mn-ea"/>
                  <a:cs typeface="Arial" panose="020B0604020202020204" pitchFamily="34" charset="0"/>
                </a:rPr>
                <a:t> </a:t>
              </a:r>
              <a:r>
                <a:rPr kumimoji="0" lang="en-US" sz="3600" b="1" i="0" u="none" strike="noStrike" kern="1200" cap="none" spc="0" normalizeH="0" baseline="0" noProof="0" dirty="0" err="1">
                  <a:ln>
                    <a:noFill/>
                  </a:ln>
                  <a:solidFill>
                    <a:srgbClr val="FF0066"/>
                  </a:solidFill>
                  <a:effectLst/>
                  <a:uLnTx/>
                  <a:uFillTx/>
                  <a:latin typeface="Calibri" panose="020F0502020204030204"/>
                  <a:ea typeface="+mn-ea"/>
                  <a:cs typeface="Arial" panose="020B0604020202020204" pitchFamily="34" charset="0"/>
                </a:rPr>
                <a:t>trên</a:t>
              </a:r>
              <a:r>
                <a:rPr kumimoji="0" lang="en-US" sz="3600" b="1" i="0" u="none" strike="noStrike" kern="1200" cap="none" spc="0" normalizeH="0" baseline="0" noProof="0" dirty="0">
                  <a:ln>
                    <a:noFill/>
                  </a:ln>
                  <a:solidFill>
                    <a:srgbClr val="FF0066"/>
                  </a:solidFill>
                  <a:effectLst/>
                  <a:uLnTx/>
                  <a:uFillTx/>
                  <a:latin typeface="Calibri" panose="020F0502020204030204"/>
                  <a:ea typeface="+mn-ea"/>
                  <a:cs typeface="Arial" panose="020B0604020202020204" pitchFamily="34" charset="0"/>
                </a:rPr>
                <a:t> </a:t>
              </a:r>
              <a:r>
                <a:rPr kumimoji="0" lang="en-US" sz="3600" b="1" i="0" u="none" strike="noStrike" kern="1200" cap="none" spc="0" normalizeH="0" baseline="0" noProof="0" dirty="0" err="1">
                  <a:ln>
                    <a:noFill/>
                  </a:ln>
                  <a:solidFill>
                    <a:srgbClr val="FF0066"/>
                  </a:solidFill>
                  <a:effectLst/>
                  <a:uLnTx/>
                  <a:uFillTx/>
                  <a:latin typeface="Calibri" panose="020F0502020204030204"/>
                  <a:ea typeface="+mn-ea"/>
                  <a:cs typeface="Arial" panose="020B0604020202020204" pitchFamily="34" charset="0"/>
                </a:rPr>
                <a:t>trán</a:t>
              </a:r>
              <a:r>
                <a:rPr kumimoji="0" lang="en-US" sz="3600" b="1" i="0" u="none" strike="noStrike" kern="1200" cap="none" spc="0" normalizeH="0" baseline="0" noProof="0" dirty="0">
                  <a:ln>
                    <a:noFill/>
                  </a:ln>
                  <a:solidFill>
                    <a:srgbClr val="FF0066"/>
                  </a:solidFill>
                  <a:effectLst/>
                  <a:uLnTx/>
                  <a:uFillTx/>
                  <a:latin typeface="Calibri" panose="020F0502020204030204"/>
                  <a:ea typeface="+mn-ea"/>
                  <a:cs typeface="Arial" panose="020B0604020202020204" pitchFamily="34" charset="0"/>
                </a:rPr>
                <a:t> </a:t>
              </a:r>
              <a:r>
                <a:rPr kumimoji="0" lang="en-US" sz="3600" b="1" i="0" u="none" strike="noStrike" kern="1200" cap="none" spc="0" normalizeH="0" baseline="0" noProof="0" dirty="0" err="1">
                  <a:ln>
                    <a:noFill/>
                  </a:ln>
                  <a:solidFill>
                    <a:srgbClr val="FF0066"/>
                  </a:solidFill>
                  <a:effectLst/>
                  <a:uLnTx/>
                  <a:uFillTx/>
                  <a:latin typeface="Calibri" panose="020F0502020204030204"/>
                  <a:ea typeface="+mn-ea"/>
                  <a:cs typeface="Arial" panose="020B0604020202020204" pitchFamily="34" charset="0"/>
                </a:rPr>
                <a:t>mẹ</a:t>
              </a:r>
              <a:r>
                <a:rPr lang="en-US" sz="3600" b="1" dirty="0">
                  <a:solidFill>
                    <a:srgbClr val="FF0066"/>
                  </a:solidFill>
                  <a:latin typeface="Calibri" panose="020F0502020204030204"/>
                  <a:cs typeface="Arial" panose="020B0604020202020204" pitchFamily="34" charset="0"/>
                </a:rPr>
                <a:t>” </a:t>
              </a:r>
              <a:r>
                <a:rPr lang="en-US" sz="3600" b="1" dirty="0" err="1">
                  <a:solidFill>
                    <a:srgbClr val="FF0066"/>
                  </a:solidFill>
                  <a:latin typeface="Calibri" panose="020F0502020204030204"/>
                  <a:cs typeface="Arial" panose="020B0604020202020204" pitchFamily="34" charset="0"/>
                </a:rPr>
                <a:t>và</a:t>
              </a:r>
              <a:r>
                <a:rPr lang="en-US" sz="3600" b="1" dirty="0">
                  <a:solidFill>
                    <a:srgbClr val="FF0066"/>
                  </a:solidFill>
                  <a:latin typeface="Calibri" panose="020F0502020204030204"/>
                  <a:cs typeface="Arial" panose="020B0604020202020204" pitchFamily="34" charset="0"/>
                </a:rPr>
                <a:t> </a:t>
              </a:r>
              <a:r>
                <a:rPr lang="en-US" sz="3600" b="1" dirty="0" err="1">
                  <a:solidFill>
                    <a:srgbClr val="FF0066"/>
                  </a:solidFill>
                  <a:latin typeface="Calibri" panose="020F0502020204030204"/>
                  <a:cs typeface="Arial" panose="020B0604020202020204" pitchFamily="34" charset="0"/>
                </a:rPr>
                <a:t>trả</a:t>
              </a:r>
              <a:r>
                <a:rPr lang="en-US" sz="3600" b="1" dirty="0">
                  <a:solidFill>
                    <a:srgbClr val="FF0066"/>
                  </a:solidFill>
                  <a:latin typeface="Calibri" panose="020F0502020204030204"/>
                  <a:cs typeface="Arial" panose="020B0604020202020204" pitchFamily="34" charset="0"/>
                </a:rPr>
                <a:t> </a:t>
              </a:r>
              <a:r>
                <a:rPr lang="en-US" sz="3600" b="1" dirty="0" err="1">
                  <a:solidFill>
                    <a:srgbClr val="FF0066"/>
                  </a:solidFill>
                  <a:latin typeface="Calibri" panose="020F0502020204030204"/>
                  <a:cs typeface="Arial" panose="020B0604020202020204" pitchFamily="34" charset="0"/>
                </a:rPr>
                <a:t>lời</a:t>
              </a:r>
              <a:r>
                <a:rPr lang="en-US" sz="3600" b="1" dirty="0">
                  <a:solidFill>
                    <a:srgbClr val="FF0066"/>
                  </a:solidFill>
                  <a:latin typeface="Calibri" panose="020F0502020204030204"/>
                  <a:cs typeface="Arial" panose="020B0604020202020204" pitchFamily="34" charset="0"/>
                </a:rPr>
                <a:t> </a:t>
              </a:r>
              <a:r>
                <a:rPr lang="en-US" sz="3600" b="1" dirty="0" err="1">
                  <a:solidFill>
                    <a:srgbClr val="FF0066"/>
                  </a:solidFill>
                  <a:latin typeface="Calibri" panose="020F0502020204030204"/>
                  <a:cs typeface="Arial" panose="020B0604020202020204" pitchFamily="34" charset="0"/>
                </a:rPr>
                <a:t>câu</a:t>
              </a:r>
              <a:r>
                <a:rPr lang="en-US" sz="3600" b="1" dirty="0">
                  <a:solidFill>
                    <a:srgbClr val="FF0066"/>
                  </a:solidFill>
                  <a:latin typeface="Calibri" panose="020F0502020204030204"/>
                  <a:cs typeface="Arial" panose="020B0604020202020204" pitchFamily="34" charset="0"/>
                </a:rPr>
                <a:t> </a:t>
              </a:r>
              <a:r>
                <a:rPr lang="en-US" sz="3600" b="1" dirty="0" err="1">
                  <a:solidFill>
                    <a:srgbClr val="FF0066"/>
                  </a:solidFill>
                  <a:latin typeface="Calibri" panose="020F0502020204030204"/>
                  <a:cs typeface="Arial" panose="020B0604020202020204" pitchFamily="34" charset="0"/>
                </a:rPr>
                <a:t>hỏi</a:t>
              </a:r>
              <a:endParaRPr kumimoji="0" lang="en-US" sz="3600" b="1" i="0" u="none" strike="noStrike" kern="1200" cap="none" spc="0" normalizeH="0" baseline="0" noProof="0" dirty="0">
                <a:ln>
                  <a:noFill/>
                </a:ln>
                <a:solidFill>
                  <a:srgbClr val="FF0066"/>
                </a:solidFill>
                <a:effectLst/>
                <a:uLnTx/>
                <a:uFillTx/>
                <a:latin typeface="Calibri" panose="020F0502020204030204"/>
                <a:ea typeface="+mn-ea"/>
                <a:cs typeface="Arial" panose="020B0604020202020204" pitchFamily="34" charset="0"/>
              </a:endParaRPr>
            </a:p>
          </p:txBody>
        </p:sp>
      </p:grpSp>
      <p:pic>
        <p:nvPicPr>
          <p:cNvPr id="13" name="Graphic 12">
            <a:extLst>
              <a:ext uri="{FF2B5EF4-FFF2-40B4-BE49-F238E27FC236}">
                <a16:creationId xmlns:a16="http://schemas.microsoft.com/office/drawing/2014/main" id="{BDEF2BA1-D723-1AAC-2BF5-0730218EE4B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1163783"/>
            <a:ext cx="12420600" cy="5598968"/>
          </a:xfrm>
          <a:prstGeom prst="rect">
            <a:avLst/>
          </a:prstGeom>
        </p:spPr>
      </p:pic>
      <p:pic>
        <p:nvPicPr>
          <p:cNvPr id="34" name="Picture 33">
            <a:extLst>
              <a:ext uri="{FF2B5EF4-FFF2-40B4-BE49-F238E27FC236}">
                <a16:creationId xmlns:a16="http://schemas.microsoft.com/office/drawing/2014/main" id="{D6230645-BADE-4B8F-559C-B56B53FBE7C9}"/>
              </a:ext>
            </a:extLst>
          </p:cNvPr>
          <p:cNvPicPr>
            <a:picLocks noChangeAspect="1"/>
          </p:cNvPicPr>
          <p:nvPr/>
        </p:nvPicPr>
        <p:blipFill>
          <a:blip r:embed="rId5"/>
          <a:stretch>
            <a:fillRect/>
          </a:stretch>
        </p:blipFill>
        <p:spPr>
          <a:xfrm>
            <a:off x="9429750" y="4884174"/>
            <a:ext cx="2933700" cy="197382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5" name="TextBox 34">
            <a:extLst>
              <a:ext uri="{FF2B5EF4-FFF2-40B4-BE49-F238E27FC236}">
                <a16:creationId xmlns:a16="http://schemas.microsoft.com/office/drawing/2014/main" id="{A4F3EADF-5C3A-A1DF-E704-1079E8F66660}"/>
              </a:ext>
            </a:extLst>
          </p:cNvPr>
          <p:cNvSpPr txBox="1"/>
          <p:nvPr/>
        </p:nvSpPr>
        <p:spPr>
          <a:xfrm>
            <a:off x="854981" y="1377944"/>
            <a:ext cx="10917919" cy="5170646"/>
          </a:xfrm>
          <a:prstGeom prst="rect">
            <a:avLst/>
          </a:prstGeom>
          <a:noFill/>
        </p:spPr>
        <p:txBody>
          <a:bodyPr wrap="square" rtlCol="0">
            <a:spAutoFit/>
          </a:bodyPr>
          <a:lstStyle/>
          <a:p>
            <a:pPr algn="ctr"/>
            <a:r>
              <a:rPr lang="vi-VN" sz="2200" b="1" i="0" dirty="0">
                <a:solidFill>
                  <a:srgbClr val="000000"/>
                </a:solidFill>
                <a:effectLst/>
                <a:latin typeface="Calibri" panose="020F0502020204030204" pitchFamily="34" charset="0"/>
                <a:cs typeface="Calibri" panose="020F0502020204030204" pitchFamily="34" charset="0"/>
              </a:rPr>
              <a:t>Những giọt mồ hôi trên trán mẹ</a:t>
            </a:r>
            <a:endParaRPr lang="vi-VN" sz="2200" b="0" i="0" dirty="0">
              <a:solidFill>
                <a:srgbClr val="000000"/>
              </a:solidFill>
              <a:effectLst/>
              <a:latin typeface="Calibri" panose="020F0502020204030204" pitchFamily="34" charset="0"/>
              <a:cs typeface="Calibri" panose="020F0502020204030204" pitchFamily="34" charset="0"/>
            </a:endParaRPr>
          </a:p>
          <a:p>
            <a:pPr algn="just"/>
            <a:r>
              <a:rPr lang="en-US" sz="2200" b="0" i="0" dirty="0">
                <a:solidFill>
                  <a:srgbClr val="000000"/>
                </a:solidFill>
                <a:effectLst/>
                <a:latin typeface="Calibri" panose="020F0502020204030204" pitchFamily="34" charset="0"/>
                <a:cs typeface="Calibri" panose="020F0502020204030204" pitchFamily="34" charset="0"/>
              </a:rPr>
              <a:t>   </a:t>
            </a:r>
            <a:r>
              <a:rPr lang="vi-VN" sz="2200" b="0" i="0" dirty="0">
                <a:solidFill>
                  <a:srgbClr val="000000"/>
                </a:solidFill>
                <a:effectLst/>
                <a:latin typeface="Calibri" panose="020F0502020204030204" pitchFamily="34" charset="0"/>
                <a:cs typeface="Calibri" panose="020F0502020204030204" pitchFamily="34" charset="0"/>
              </a:rPr>
              <a:t>Cô bé bận lắm, ngoài học trên lớp, cô bé còn ôn bài và sinh hoạt ở các câu lạc bộ. Để cô bé có nhiều thời gian, mẹ thường phải thức dậy từ sáng sớm để chạy đua với mặt trời và thức rất khuya để làm việc nhà. Ấy thế mà chưa bao giờ mẹ than vãn mệt mỏi với cô bé cả. Nhìn khuôn mặt mẹ lúc nào cũng chỉ thấy cố gắng và cố gắng. </a:t>
            </a:r>
            <a:endParaRPr lang="en-US" sz="2200" b="0" i="0" dirty="0">
              <a:solidFill>
                <a:srgbClr val="000000"/>
              </a:solidFill>
              <a:effectLst/>
              <a:latin typeface="Calibri" panose="020F0502020204030204" pitchFamily="34" charset="0"/>
              <a:cs typeface="Calibri" panose="020F0502020204030204" pitchFamily="34" charset="0"/>
            </a:endParaRPr>
          </a:p>
          <a:p>
            <a:pPr algn="just"/>
            <a:r>
              <a:rPr lang="en-US" sz="2200" dirty="0">
                <a:solidFill>
                  <a:srgbClr val="000000"/>
                </a:solidFill>
                <a:latin typeface="Calibri" panose="020F0502020204030204" pitchFamily="34" charset="0"/>
                <a:cs typeface="Calibri" panose="020F0502020204030204" pitchFamily="34" charset="0"/>
              </a:rPr>
              <a:t>   </a:t>
            </a:r>
            <a:r>
              <a:rPr lang="vi-VN" sz="2200" b="0" i="0" dirty="0">
                <a:solidFill>
                  <a:srgbClr val="000000"/>
                </a:solidFill>
                <a:effectLst/>
                <a:latin typeface="Calibri" panose="020F0502020204030204" pitchFamily="34" charset="0"/>
                <a:cs typeface="Calibri" panose="020F0502020204030204" pitchFamily="34" charset="0"/>
              </a:rPr>
              <a:t>Cô bé thương mẹ lắm! Cô bé thường xuyên giúp mẹ làm việc nhà. Quần áo mẹ phơi khô mà chưa kịp gấp, cô bé không ngần ngại gấp gọn gàng, rồi còn cất vào tủ của mỗi người nữa. Thấy những ngăn kệ phủ bụi mẹ chưa kịp lau, cô bé đã làm giúp mẹ mỗi chiều. Nhìn cô bé chăm chỉ, mẹ rất vui.</a:t>
            </a:r>
          </a:p>
          <a:p>
            <a:pPr algn="just"/>
            <a:r>
              <a:rPr lang="en-US" sz="2200" b="0" i="0" dirty="0">
                <a:solidFill>
                  <a:srgbClr val="000000"/>
                </a:solidFill>
                <a:effectLst/>
                <a:latin typeface="Calibri" panose="020F0502020204030204" pitchFamily="34" charset="0"/>
                <a:cs typeface="Calibri" panose="020F0502020204030204" pitchFamily="34" charset="0"/>
              </a:rPr>
              <a:t>   </a:t>
            </a:r>
            <a:r>
              <a:rPr lang="vi-VN" sz="2200" b="0" i="0" dirty="0">
                <a:solidFill>
                  <a:srgbClr val="000000"/>
                </a:solidFill>
                <a:effectLst/>
                <a:latin typeface="Calibri" panose="020F0502020204030204" pitchFamily="34" charset="0"/>
                <a:cs typeface="Calibri" panose="020F0502020204030204" pitchFamily="34" charset="0"/>
              </a:rPr>
              <a:t>Một hôm, cô bé có một người bạn đến chơi. Ngoài tiếp bạn rất chu đáo, cô bé vẫn không quên tranh thủ làm việc nhà. Thấy vậy, người bạn rất ngạc nhiên và hỏi:</a:t>
            </a:r>
          </a:p>
          <a:p>
            <a:pPr algn="just"/>
            <a:r>
              <a:rPr lang="en-US" sz="2200" b="0" i="0" dirty="0">
                <a:solidFill>
                  <a:srgbClr val="000000"/>
                </a:solidFill>
                <a:effectLst/>
                <a:latin typeface="Calibri" panose="020F0502020204030204" pitchFamily="34" charset="0"/>
                <a:cs typeface="Calibri" panose="020F0502020204030204" pitchFamily="34" charset="0"/>
              </a:rPr>
              <a:t>   </a:t>
            </a:r>
            <a:r>
              <a:rPr lang="vi-VN" sz="2200" b="0" i="0" dirty="0">
                <a:solidFill>
                  <a:srgbClr val="000000"/>
                </a:solidFill>
                <a:effectLst/>
                <a:latin typeface="Calibri" panose="020F0502020204030204" pitchFamily="34" charset="0"/>
                <a:cs typeface="Calibri" panose="020F0502020204030204" pitchFamily="34" charset="0"/>
              </a:rPr>
              <a:t>- Sao cậu phải làm nhiều như thế? Ở nhà tớ, mẹ tớ là người làm hết những việc này đấy.</a:t>
            </a:r>
          </a:p>
          <a:p>
            <a:pPr algn="just"/>
            <a:r>
              <a:rPr lang="vi-VN" sz="2200" b="0" i="0" dirty="0">
                <a:solidFill>
                  <a:srgbClr val="000000"/>
                </a:solidFill>
                <a:effectLst/>
                <a:latin typeface="Calibri" panose="020F0502020204030204" pitchFamily="34" charset="0"/>
                <a:cs typeface="Calibri" panose="020F0502020204030204" pitchFamily="34" charset="0"/>
              </a:rPr>
              <a:t>Ngước mắt nhìn người bạn mới, cô bé mỉm cười trả lời:</a:t>
            </a:r>
          </a:p>
          <a:p>
            <a:pPr algn="just"/>
            <a:r>
              <a:rPr lang="en-US" sz="2200" b="0" i="0" dirty="0">
                <a:solidFill>
                  <a:srgbClr val="000000"/>
                </a:solidFill>
                <a:effectLst/>
                <a:latin typeface="Calibri" panose="020F0502020204030204" pitchFamily="34" charset="0"/>
                <a:cs typeface="Calibri" panose="020F0502020204030204" pitchFamily="34" charset="0"/>
              </a:rPr>
              <a:t>   </a:t>
            </a:r>
            <a:r>
              <a:rPr lang="vi-VN" sz="2200" b="0" i="0" dirty="0">
                <a:solidFill>
                  <a:srgbClr val="000000"/>
                </a:solidFill>
                <a:effectLst/>
                <a:latin typeface="Calibri" panose="020F0502020204030204" pitchFamily="34" charset="0"/>
                <a:cs typeface="Calibri" panose="020F0502020204030204" pitchFamily="34" charset="0"/>
              </a:rPr>
              <a:t>- Vì nhìn những giọt mồ hôi trên trán mẹ nên tớ làm đấy!</a:t>
            </a:r>
          </a:p>
          <a:p>
            <a:pPr algn="r"/>
            <a:r>
              <a:rPr lang="vi-VN" sz="2200" b="0" i="0" dirty="0">
                <a:solidFill>
                  <a:srgbClr val="000000"/>
                </a:solidFill>
                <a:effectLst/>
                <a:latin typeface="Calibri" panose="020F0502020204030204" pitchFamily="34" charset="0"/>
                <a:cs typeface="Calibri" panose="020F0502020204030204" pitchFamily="34" charset="0"/>
              </a:rPr>
              <a:t>(Theo Ba Lê, Thói quen nhỏ, hạnh phúc to,</a:t>
            </a:r>
            <a:r>
              <a:rPr lang="en-US" sz="2200" b="0" i="0" dirty="0">
                <a:solidFill>
                  <a:srgbClr val="000000"/>
                </a:solidFill>
                <a:effectLst/>
                <a:latin typeface="Calibri" panose="020F0502020204030204" pitchFamily="34" charset="0"/>
                <a:cs typeface="Calibri" panose="020F0502020204030204" pitchFamily="34" charset="0"/>
              </a:rPr>
              <a:t> </a:t>
            </a:r>
            <a:r>
              <a:rPr lang="vi-VN" sz="2200" b="0" i="0" dirty="0">
                <a:solidFill>
                  <a:srgbClr val="000000"/>
                </a:solidFill>
                <a:effectLst/>
                <a:latin typeface="Calibri" panose="020F0502020204030204" pitchFamily="34" charset="0"/>
                <a:cs typeface="Calibri" panose="020F0502020204030204" pitchFamily="34" charset="0"/>
              </a:rPr>
              <a:t>NXB Dân Trí, 2020)</a:t>
            </a:r>
          </a:p>
        </p:txBody>
      </p:sp>
    </p:spTree>
    <p:extLst>
      <p:ext uri="{BB962C8B-B14F-4D97-AF65-F5344CB8AC3E}">
        <p14:creationId xmlns:p14="http://schemas.microsoft.com/office/powerpoint/2010/main" val="277223863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strVal val="#ppt_x"/>
                                          </p:val>
                                        </p:tav>
                                        <p:tav tm="100000">
                                          <p:val>
                                            <p:strVal val="#ppt_x"/>
                                          </p:val>
                                        </p:tav>
                                      </p:tavLst>
                                    </p:anim>
                                    <p:anim calcmode="lin" valueType="num">
                                      <p:cBhvr>
                                        <p:cTn id="14" dur="1000" fill="hold"/>
                                        <p:tgtEl>
                                          <p:spTgt spid="3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anim calcmode="lin" valueType="num">
                                      <p:cBhvr>
                                        <p:cTn id="18" dur="1000" fill="hold"/>
                                        <p:tgtEl>
                                          <p:spTgt spid="13"/>
                                        </p:tgtEl>
                                        <p:attrNameLst>
                                          <p:attrName>ppt_x</p:attrName>
                                        </p:attrNameLst>
                                      </p:cBhvr>
                                      <p:tavLst>
                                        <p:tav tm="0">
                                          <p:val>
                                            <p:strVal val="#ppt_x"/>
                                          </p:val>
                                        </p:tav>
                                        <p:tav tm="100000">
                                          <p:val>
                                            <p:strVal val="#ppt_x"/>
                                          </p:val>
                                        </p:tav>
                                      </p:tavLst>
                                    </p:anim>
                                    <p:anim calcmode="lin" valueType="num">
                                      <p:cBhvr>
                                        <p:cTn id="19" dur="1000" fill="hold"/>
                                        <p:tgtEl>
                                          <p:spTgt spid="1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fade">
                                      <p:cBhvr>
                                        <p:cTn id="22" dur="1000"/>
                                        <p:tgtEl>
                                          <p:spTgt spid="34"/>
                                        </p:tgtEl>
                                      </p:cBhvr>
                                    </p:animEffect>
                                    <p:anim calcmode="lin" valueType="num">
                                      <p:cBhvr>
                                        <p:cTn id="23" dur="1000" fill="hold"/>
                                        <p:tgtEl>
                                          <p:spTgt spid="34"/>
                                        </p:tgtEl>
                                        <p:attrNameLst>
                                          <p:attrName>ppt_x</p:attrName>
                                        </p:attrNameLst>
                                      </p:cBhvr>
                                      <p:tavLst>
                                        <p:tav tm="0">
                                          <p:val>
                                            <p:strVal val="#ppt_x"/>
                                          </p:val>
                                        </p:tav>
                                        <p:tav tm="100000">
                                          <p:val>
                                            <p:strVal val="#ppt_x"/>
                                          </p:val>
                                        </p:tav>
                                      </p:tavLst>
                                    </p:anim>
                                    <p:anim calcmode="lin" valueType="num">
                                      <p:cBhvr>
                                        <p:cTn id="24"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4BBA1394-63E0-4BEE-8D30-1F1CDBF0B89D}"/>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p:spPr>
      </p:pic>
      <p:grpSp>
        <p:nvGrpSpPr>
          <p:cNvPr id="3" name="Group 2">
            <a:extLst>
              <a:ext uri="{FF2B5EF4-FFF2-40B4-BE49-F238E27FC236}">
                <a16:creationId xmlns:a16="http://schemas.microsoft.com/office/drawing/2014/main" id="{43F828D9-22C5-4BBF-2612-7689B47C7938}"/>
              </a:ext>
            </a:extLst>
          </p:cNvPr>
          <p:cNvGrpSpPr/>
          <p:nvPr/>
        </p:nvGrpSpPr>
        <p:grpSpPr>
          <a:xfrm>
            <a:off x="899908" y="3165167"/>
            <a:ext cx="4179855" cy="2635558"/>
            <a:chOff x="3955420" y="4581371"/>
            <a:chExt cx="4179855" cy="2635558"/>
          </a:xfrm>
        </p:grpSpPr>
        <p:pic>
          <p:nvPicPr>
            <p:cNvPr id="6" name="Picture 5">
              <a:extLst>
                <a:ext uri="{FF2B5EF4-FFF2-40B4-BE49-F238E27FC236}">
                  <a16:creationId xmlns:a16="http://schemas.microsoft.com/office/drawing/2014/main" id="{277802EF-E731-4113-5BCF-3D5D14A8AC50}"/>
                </a:ext>
              </a:extLst>
            </p:cNvPr>
            <p:cNvPicPr>
              <a:picLocks noChangeAspect="1"/>
            </p:cNvPicPr>
            <p:nvPr/>
          </p:nvPicPr>
          <p:blipFill>
            <a:blip r:embed="rId3"/>
            <a:stretch>
              <a:fillRect/>
            </a:stretch>
          </p:blipFill>
          <p:spPr>
            <a:xfrm>
              <a:off x="4506875" y="4581371"/>
              <a:ext cx="2828195" cy="2368106"/>
            </a:xfrm>
            <a:prstGeom prst="rect">
              <a:avLst/>
            </a:prstGeom>
            <a:effectLst/>
          </p:spPr>
        </p:pic>
        <p:sp>
          <p:nvSpPr>
            <p:cNvPr id="8" name="Plaque 7">
              <a:extLst>
                <a:ext uri="{FF2B5EF4-FFF2-40B4-BE49-F238E27FC236}">
                  <a16:creationId xmlns:a16="http://schemas.microsoft.com/office/drawing/2014/main" id="{2B868EDD-0026-41FC-3617-B4F3BF8D1594}"/>
                </a:ext>
              </a:extLst>
            </p:cNvPr>
            <p:cNvSpPr/>
            <p:nvPr/>
          </p:nvSpPr>
          <p:spPr>
            <a:xfrm>
              <a:off x="4010757" y="6075953"/>
              <a:ext cx="4124518" cy="1140976"/>
            </a:xfrm>
            <a:prstGeom prst="plaque">
              <a:avLst/>
            </a:prstGeom>
            <a:solidFill>
              <a:srgbClr val="DFFF9F"/>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9" name="TextBox 8">
              <a:extLst>
                <a:ext uri="{FF2B5EF4-FFF2-40B4-BE49-F238E27FC236}">
                  <a16:creationId xmlns:a16="http://schemas.microsoft.com/office/drawing/2014/main" id="{37AF9413-33C1-F995-247E-2608FF89B6FB}"/>
                </a:ext>
              </a:extLst>
            </p:cNvPr>
            <p:cNvSpPr txBox="1"/>
            <p:nvPr/>
          </p:nvSpPr>
          <p:spPr>
            <a:xfrm>
              <a:off x="3955420" y="6246730"/>
              <a:ext cx="4175231"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w="9525">
                    <a:solidFill>
                      <a:prstClr val="white"/>
                    </a:solidFill>
                    <a:prstDash val="solid"/>
                  </a:ln>
                  <a:solidFill>
                    <a:srgbClr val="FF5050"/>
                  </a:solidFill>
                  <a:effectLst>
                    <a:outerShdw blurRad="12700" dist="38100" dir="2700000" algn="tl" rotWithShape="0">
                      <a:srgbClr val="FFA3A3"/>
                    </a:outerShdw>
                  </a:effectLst>
                  <a:uLnTx/>
                  <a:uFillTx/>
                  <a:latin typeface="Calibri" panose="020F0502020204030204" pitchFamily="34" charset="0"/>
                  <a:cs typeface="Calibri" panose="020F0502020204030204" pitchFamily="34" charset="0"/>
                </a:rPr>
                <a:t>Thảo</a:t>
              </a:r>
              <a:r>
                <a:rPr kumimoji="0" lang="en-US" sz="3600" b="1" i="0" u="none" strike="noStrike" kern="1200" cap="none" spc="0" normalizeH="0" baseline="0" noProof="0" dirty="0">
                  <a:ln w="9525">
                    <a:solidFill>
                      <a:prstClr val="white"/>
                    </a:solidFill>
                    <a:prstDash val="solid"/>
                  </a:ln>
                  <a:solidFill>
                    <a:srgbClr val="FF5050"/>
                  </a:solidFill>
                  <a:effectLst>
                    <a:outerShdw blurRad="12700" dist="38100" dir="2700000" algn="tl" rotWithShape="0">
                      <a:srgbClr val="FFA3A3"/>
                    </a:outerShdw>
                  </a:effectLst>
                  <a:uLnTx/>
                  <a:uFillTx/>
                  <a:latin typeface="Calibri" panose="020F0502020204030204" pitchFamily="34" charset="0"/>
                  <a:cs typeface="Calibri" panose="020F0502020204030204" pitchFamily="34" charset="0"/>
                </a:rPr>
                <a:t> </a:t>
              </a:r>
              <a:r>
                <a:rPr kumimoji="0" lang="en-US" sz="3600" b="1" i="0" u="none" strike="noStrike" kern="1200" cap="none" spc="0" normalizeH="0" baseline="0" noProof="0" dirty="0" err="1">
                  <a:ln w="9525">
                    <a:solidFill>
                      <a:prstClr val="white"/>
                    </a:solidFill>
                    <a:prstDash val="solid"/>
                  </a:ln>
                  <a:solidFill>
                    <a:srgbClr val="FF5050"/>
                  </a:solidFill>
                  <a:effectLst>
                    <a:outerShdw blurRad="12700" dist="38100" dir="2700000" algn="tl" rotWithShape="0">
                      <a:srgbClr val="FFA3A3"/>
                    </a:outerShdw>
                  </a:effectLst>
                  <a:uLnTx/>
                  <a:uFillTx/>
                  <a:latin typeface="Calibri" panose="020F0502020204030204" pitchFamily="34" charset="0"/>
                  <a:cs typeface="Calibri" panose="020F0502020204030204" pitchFamily="34" charset="0"/>
                </a:rPr>
                <a:t>luận</a:t>
              </a:r>
              <a:r>
                <a:rPr kumimoji="0" lang="en-US" sz="3600" b="1" i="0" u="none" strike="noStrike" kern="1200" cap="none" spc="0" normalizeH="0" baseline="0" noProof="0" dirty="0">
                  <a:ln w="9525">
                    <a:solidFill>
                      <a:prstClr val="white"/>
                    </a:solidFill>
                    <a:prstDash val="solid"/>
                  </a:ln>
                  <a:solidFill>
                    <a:srgbClr val="FF5050"/>
                  </a:solidFill>
                  <a:effectLst>
                    <a:outerShdw blurRad="12700" dist="38100" dir="2700000" algn="tl" rotWithShape="0">
                      <a:srgbClr val="FFA3A3"/>
                    </a:outerShdw>
                  </a:effectLst>
                  <a:uLnTx/>
                  <a:uFillTx/>
                  <a:latin typeface="Calibri" panose="020F0502020204030204" pitchFamily="34" charset="0"/>
                  <a:cs typeface="Calibri" panose="020F0502020204030204" pitchFamily="34" charset="0"/>
                </a:rPr>
                <a:t> </a:t>
              </a:r>
              <a:r>
                <a:rPr kumimoji="0" lang="en-US" sz="3600" b="1" i="0" u="none" strike="noStrike" kern="1200" cap="none" spc="0" normalizeH="0" baseline="0" noProof="0" dirty="0" err="1">
                  <a:ln w="9525">
                    <a:solidFill>
                      <a:prstClr val="white"/>
                    </a:solidFill>
                    <a:prstDash val="solid"/>
                  </a:ln>
                  <a:solidFill>
                    <a:srgbClr val="FF5050"/>
                  </a:solidFill>
                  <a:effectLst>
                    <a:outerShdw blurRad="12700" dist="38100" dir="2700000" algn="tl" rotWithShape="0">
                      <a:srgbClr val="FFA3A3"/>
                    </a:outerShdw>
                  </a:effectLst>
                  <a:uLnTx/>
                  <a:uFillTx/>
                  <a:latin typeface="Calibri" panose="020F0502020204030204" pitchFamily="34" charset="0"/>
                  <a:cs typeface="Calibri" panose="020F0502020204030204" pitchFamily="34" charset="0"/>
                </a:rPr>
                <a:t>nhóm</a:t>
              </a:r>
              <a:r>
                <a:rPr kumimoji="0" lang="en-US" sz="3600" b="1" i="0" u="none" strike="noStrike" kern="1200" cap="none" spc="0" normalizeH="0" baseline="0" noProof="0" dirty="0">
                  <a:ln w="9525">
                    <a:solidFill>
                      <a:prstClr val="white"/>
                    </a:solidFill>
                    <a:prstDash val="solid"/>
                  </a:ln>
                  <a:solidFill>
                    <a:srgbClr val="FF5050"/>
                  </a:solidFill>
                  <a:effectLst>
                    <a:outerShdw blurRad="12700" dist="38100" dir="2700000" algn="tl" rotWithShape="0">
                      <a:srgbClr val="FFA3A3"/>
                    </a:outerShdw>
                  </a:effectLst>
                  <a:uLnTx/>
                  <a:uFillTx/>
                  <a:latin typeface="Calibri" panose="020F0502020204030204" pitchFamily="34" charset="0"/>
                  <a:cs typeface="Calibri" panose="020F0502020204030204" pitchFamily="34" charset="0"/>
                </a:rPr>
                <a:t> </a:t>
              </a:r>
              <a:r>
                <a:rPr kumimoji="0" lang="en-US" sz="3600" b="1" i="0" u="none" strike="noStrike" kern="1200" cap="none" spc="0" normalizeH="0" baseline="0" noProof="0" dirty="0" err="1">
                  <a:ln w="9525">
                    <a:solidFill>
                      <a:prstClr val="white"/>
                    </a:solidFill>
                    <a:prstDash val="solid"/>
                  </a:ln>
                  <a:solidFill>
                    <a:srgbClr val="FF5050"/>
                  </a:solidFill>
                  <a:effectLst>
                    <a:outerShdw blurRad="12700" dist="38100" dir="2700000" algn="tl" rotWithShape="0">
                      <a:srgbClr val="FFA3A3"/>
                    </a:outerShdw>
                  </a:effectLst>
                  <a:uLnTx/>
                  <a:uFillTx/>
                  <a:latin typeface="Calibri" panose="020F0502020204030204" pitchFamily="34" charset="0"/>
                  <a:cs typeface="Calibri" panose="020F0502020204030204" pitchFamily="34" charset="0"/>
                </a:rPr>
                <a:t>đôi</a:t>
              </a:r>
              <a:endParaRPr kumimoji="0" lang="en-US" sz="3600" b="1" i="0" u="none" strike="noStrike" kern="1200" cap="none" spc="0" normalizeH="0" baseline="0" noProof="0" dirty="0">
                <a:ln w="9525">
                  <a:solidFill>
                    <a:prstClr val="white"/>
                  </a:solidFill>
                  <a:prstDash val="solid"/>
                </a:ln>
                <a:solidFill>
                  <a:srgbClr val="FF5050"/>
                </a:solidFill>
                <a:effectLst>
                  <a:outerShdw blurRad="12700" dist="38100" dir="2700000" algn="tl" rotWithShape="0">
                    <a:srgbClr val="FFA3A3"/>
                  </a:outerShdw>
                </a:effectLst>
                <a:uLnTx/>
                <a:uFillTx/>
                <a:latin typeface="Calibri" panose="020F0502020204030204" pitchFamily="34" charset="0"/>
                <a:cs typeface="Calibri" panose="020F0502020204030204" pitchFamily="34" charset="0"/>
              </a:endParaRPr>
            </a:p>
          </p:txBody>
        </p:sp>
      </p:grpSp>
      <p:sp>
        <p:nvSpPr>
          <p:cNvPr id="15" name="Rectangle: Rounded Corners 14">
            <a:extLst>
              <a:ext uri="{FF2B5EF4-FFF2-40B4-BE49-F238E27FC236}">
                <a16:creationId xmlns:a16="http://schemas.microsoft.com/office/drawing/2014/main" id="{0314DCD6-B5C0-281F-4A31-156CB8CEB625}"/>
              </a:ext>
            </a:extLst>
          </p:cNvPr>
          <p:cNvSpPr/>
          <p:nvPr/>
        </p:nvSpPr>
        <p:spPr>
          <a:xfrm>
            <a:off x="5086350" y="790575"/>
            <a:ext cx="7010399" cy="1661563"/>
          </a:xfrm>
          <a:prstGeom prst="roundRect">
            <a:avLst>
              <a:gd name="adj" fmla="val 50000"/>
            </a:avLst>
          </a:prstGeom>
          <a:solidFill>
            <a:schemeClr val="accent4">
              <a:lumMod val="20000"/>
              <a:lumOff val="80000"/>
            </a:schemeClr>
          </a:solidFill>
          <a:ln w="28575">
            <a:solidFill>
              <a:schemeClr val="accent4">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3600" b="1" dirty="0">
                <a:solidFill>
                  <a:srgbClr val="000000"/>
                </a:solidFill>
                <a:latin typeface="Calibri" panose="020F0502020204030204" pitchFamily="34" charset="0"/>
                <a:cs typeface="Calibri" panose="020F0502020204030204" pitchFamily="34" charset="0"/>
              </a:rPr>
              <a:t>Cô bé thể hiện tình yêu lao động như thế nào? Những việc làm của cô bé đã đem lại điều gì?</a:t>
            </a:r>
            <a:endParaRPr kumimoji="0" lang="en-US" sz="36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20" name="Rectangle: Rounded Corners 19">
            <a:extLst>
              <a:ext uri="{FF2B5EF4-FFF2-40B4-BE49-F238E27FC236}">
                <a16:creationId xmlns:a16="http://schemas.microsoft.com/office/drawing/2014/main" id="{546A70C2-8CEF-2552-6BC5-209D9C98FB9B}"/>
              </a:ext>
            </a:extLst>
          </p:cNvPr>
          <p:cNvSpPr/>
          <p:nvPr/>
        </p:nvSpPr>
        <p:spPr>
          <a:xfrm>
            <a:off x="5429250" y="3205150"/>
            <a:ext cx="6381750" cy="1209138"/>
          </a:xfrm>
          <a:prstGeom prst="roundRect">
            <a:avLst>
              <a:gd name="adj" fmla="val 50000"/>
            </a:avLst>
          </a:prstGeom>
          <a:solidFill>
            <a:schemeClr val="accent4">
              <a:lumMod val="20000"/>
              <a:lumOff val="80000"/>
            </a:schemeClr>
          </a:solidFill>
          <a:ln w="28575">
            <a:solidFill>
              <a:schemeClr val="accent4">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4000" b="1" dirty="0">
                <a:solidFill>
                  <a:srgbClr val="000000"/>
                </a:solidFill>
                <a:latin typeface="Calibri" panose="020F0502020204030204" pitchFamily="34" charset="0"/>
                <a:cs typeface="Calibri" panose="020F0502020204030204" pitchFamily="34" charset="0"/>
              </a:rPr>
              <a:t>Theo em vì sao phải yêu lao động?</a:t>
            </a:r>
            <a:endParaRPr kumimoji="0" lang="en-US" sz="4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pic>
        <p:nvPicPr>
          <p:cNvPr id="21" name="Picture 20">
            <a:extLst>
              <a:ext uri="{FF2B5EF4-FFF2-40B4-BE49-F238E27FC236}">
                <a16:creationId xmlns:a16="http://schemas.microsoft.com/office/drawing/2014/main" id="{17DAFF77-DBC0-4D24-3074-C02FC605AD2D}"/>
              </a:ext>
            </a:extLst>
          </p:cNvPr>
          <p:cNvPicPr>
            <a:picLocks noChangeAspect="1"/>
          </p:cNvPicPr>
          <p:nvPr/>
        </p:nvPicPr>
        <p:blipFill>
          <a:blip r:embed="rId4"/>
          <a:stretch>
            <a:fillRect/>
          </a:stretch>
        </p:blipFill>
        <p:spPr>
          <a:xfrm>
            <a:off x="0" y="876191"/>
            <a:ext cx="4934906" cy="2105134"/>
          </a:xfrm>
          <a:prstGeom prst="rect">
            <a:avLst/>
          </a:prstGeom>
        </p:spPr>
      </p:pic>
    </p:spTree>
    <p:extLst>
      <p:ext uri="{BB962C8B-B14F-4D97-AF65-F5344CB8AC3E}">
        <p14:creationId xmlns:p14="http://schemas.microsoft.com/office/powerpoint/2010/main" val="2357643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1000"/>
                                        <p:tgtEl>
                                          <p:spTgt spid="15"/>
                                        </p:tgtEl>
                                      </p:cBhvr>
                                    </p:animEffect>
                                    <p:anim calcmode="lin" valueType="num">
                                      <p:cBhvr>
                                        <p:cTn id="15" dur="1000" fill="hold"/>
                                        <p:tgtEl>
                                          <p:spTgt spid="15"/>
                                        </p:tgtEl>
                                        <p:attrNameLst>
                                          <p:attrName>ppt_x</p:attrName>
                                        </p:attrNameLst>
                                      </p:cBhvr>
                                      <p:tavLst>
                                        <p:tav tm="0">
                                          <p:val>
                                            <p:strVal val="#ppt_x"/>
                                          </p:val>
                                        </p:tav>
                                        <p:tav tm="100000">
                                          <p:val>
                                            <p:strVal val="#ppt_x"/>
                                          </p:val>
                                        </p:tav>
                                      </p:tavLst>
                                    </p:anim>
                                    <p:anim calcmode="lin" valueType="num">
                                      <p:cBhvr>
                                        <p:cTn id="1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1000"/>
                                        <p:tgtEl>
                                          <p:spTgt spid="20"/>
                                        </p:tgtEl>
                                      </p:cBhvr>
                                    </p:animEffect>
                                    <p:anim calcmode="lin" valueType="num">
                                      <p:cBhvr>
                                        <p:cTn id="22" dur="1000" fill="hold"/>
                                        <p:tgtEl>
                                          <p:spTgt spid="20"/>
                                        </p:tgtEl>
                                        <p:attrNameLst>
                                          <p:attrName>ppt_x</p:attrName>
                                        </p:attrNameLst>
                                      </p:cBhvr>
                                      <p:tavLst>
                                        <p:tav tm="0">
                                          <p:val>
                                            <p:strVal val="#ppt_x"/>
                                          </p:val>
                                        </p:tav>
                                        <p:tav tm="100000">
                                          <p:val>
                                            <p:strVal val="#ppt_x"/>
                                          </p:val>
                                        </p:tav>
                                      </p:tavLst>
                                    </p:anim>
                                    <p:anim calcmode="lin" valueType="num">
                                      <p:cBhvr>
                                        <p:cTn id="23"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A5CC1-904C-4DCC-BC03-65A05C8FCA27}"/>
              </a:ext>
            </a:extLst>
          </p:cNvPr>
          <p:cNvSpPr>
            <a:spLocks noGrp="1"/>
          </p:cNvSpPr>
          <p:nvPr>
            <p:ph type="title"/>
          </p:nvPr>
        </p:nvSpPr>
        <p:spPr/>
        <p:txBody>
          <a:bodyPr/>
          <a:lstStyle/>
          <a:p>
            <a:endParaRPr lang="vi-VN"/>
          </a:p>
        </p:txBody>
      </p:sp>
      <p:pic>
        <p:nvPicPr>
          <p:cNvPr id="5" name="Content Placeholder 4">
            <a:extLst>
              <a:ext uri="{FF2B5EF4-FFF2-40B4-BE49-F238E27FC236}">
                <a16:creationId xmlns:a16="http://schemas.microsoft.com/office/drawing/2014/main" id="{4BBA1394-63E0-4BEE-8D30-1F1CDBF0B89D}"/>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p:spPr>
      </p:pic>
      <p:grpSp>
        <p:nvGrpSpPr>
          <p:cNvPr id="14" name="Group 13">
            <a:extLst>
              <a:ext uri="{FF2B5EF4-FFF2-40B4-BE49-F238E27FC236}">
                <a16:creationId xmlns:a16="http://schemas.microsoft.com/office/drawing/2014/main" id="{DBBF7D12-92F8-488E-A5DC-28B65EF80787}"/>
              </a:ext>
            </a:extLst>
          </p:cNvPr>
          <p:cNvGrpSpPr/>
          <p:nvPr/>
        </p:nvGrpSpPr>
        <p:grpSpPr>
          <a:xfrm>
            <a:off x="5724526" y="-1"/>
            <a:ext cx="6391274" cy="4181475"/>
            <a:chOff x="6536813" y="321792"/>
            <a:chExt cx="5060925" cy="2955352"/>
          </a:xfrm>
          <a:effectLst>
            <a:outerShdw blurRad="50800" dist="38100" dir="2700000" algn="tl" rotWithShape="0">
              <a:prstClr val="black">
                <a:alpha val="40000"/>
              </a:prstClr>
            </a:outerShdw>
          </a:effectLst>
        </p:grpSpPr>
        <p:sp>
          <p:nvSpPr>
            <p:cNvPr id="4" name="Cloud 3">
              <a:extLst>
                <a:ext uri="{FF2B5EF4-FFF2-40B4-BE49-F238E27FC236}">
                  <a16:creationId xmlns:a16="http://schemas.microsoft.com/office/drawing/2014/main" id="{B18370E5-9424-4962-89E5-C990C8058A9A}"/>
                </a:ext>
              </a:extLst>
            </p:cNvPr>
            <p:cNvSpPr/>
            <p:nvPr/>
          </p:nvSpPr>
          <p:spPr>
            <a:xfrm rot="11256153">
              <a:off x="6536813" y="321792"/>
              <a:ext cx="5060925" cy="2955352"/>
            </a:xfrm>
            <a:custGeom>
              <a:avLst/>
              <a:gdLst>
                <a:gd name="connsiteX0" fmla="*/ 3900 w 43200"/>
                <a:gd name="connsiteY0" fmla="*/ 14370 h 43200"/>
                <a:gd name="connsiteX1" fmla="*/ 5623 w 43200"/>
                <a:gd name="connsiteY1" fmla="*/ 6907 h 43200"/>
                <a:gd name="connsiteX2" fmla="*/ 14005 w 43200"/>
                <a:gd name="connsiteY2" fmla="*/ 5202 h 43200"/>
                <a:gd name="connsiteX3" fmla="*/ 22456 w 43200"/>
                <a:gd name="connsiteY3" fmla="*/ 3432 h 43200"/>
                <a:gd name="connsiteX4" fmla="*/ 25749 w 43200"/>
                <a:gd name="connsiteY4" fmla="*/ 200 h 43200"/>
                <a:gd name="connsiteX5" fmla="*/ 29833 w 43200"/>
                <a:gd name="connsiteY5" fmla="*/ 2481 h 43200"/>
                <a:gd name="connsiteX6" fmla="*/ 35463 w 43200"/>
                <a:gd name="connsiteY6" fmla="*/ 690 h 43200"/>
                <a:gd name="connsiteX7" fmla="*/ 38318 w 43200"/>
                <a:gd name="connsiteY7" fmla="*/ 5576 h 43200"/>
                <a:gd name="connsiteX8" fmla="*/ 41982 w 43200"/>
                <a:gd name="connsiteY8" fmla="*/ 10318 h 43200"/>
                <a:gd name="connsiteX9" fmla="*/ 41818 w 43200"/>
                <a:gd name="connsiteY9" fmla="*/ 15460 h 43200"/>
                <a:gd name="connsiteX10" fmla="*/ 43016 w 43200"/>
                <a:gd name="connsiteY10" fmla="*/ 23322 h 43200"/>
                <a:gd name="connsiteX11" fmla="*/ 37404 w 43200"/>
                <a:gd name="connsiteY11" fmla="*/ 30204 h 43200"/>
                <a:gd name="connsiteX12" fmla="*/ 35395 w 43200"/>
                <a:gd name="connsiteY12" fmla="*/ 36101 h 43200"/>
                <a:gd name="connsiteX13" fmla="*/ 28555 w 43200"/>
                <a:gd name="connsiteY13" fmla="*/ 36815 h 43200"/>
                <a:gd name="connsiteX14" fmla="*/ 23667 w 43200"/>
                <a:gd name="connsiteY14" fmla="*/ 43106 h 43200"/>
                <a:gd name="connsiteX15" fmla="*/ 16480 w 43200"/>
                <a:gd name="connsiteY15" fmla="*/ 39266 h 43200"/>
                <a:gd name="connsiteX16" fmla="*/ 5804 w 43200"/>
                <a:gd name="connsiteY16" fmla="*/ 35472 h 43200"/>
                <a:gd name="connsiteX17" fmla="*/ 1110 w 43200"/>
                <a:gd name="connsiteY17" fmla="*/ 31250 h 43200"/>
                <a:gd name="connsiteX18" fmla="*/ 2113 w 43200"/>
                <a:gd name="connsiteY18" fmla="*/ 25551 h 43200"/>
                <a:gd name="connsiteX19" fmla="*/ -5 w 43200"/>
                <a:gd name="connsiteY19" fmla="*/ 19704 h 43200"/>
                <a:gd name="connsiteX20" fmla="*/ 3863 w 43200"/>
                <a:gd name="connsiteY20" fmla="*/ 14507 h 43200"/>
                <a:gd name="connsiteX21" fmla="*/ 3900 w 43200"/>
                <a:gd name="connsiteY21" fmla="*/ 14370 h 43200"/>
                <a:gd name="connsiteX0" fmla="*/ 4693 w 43200"/>
                <a:gd name="connsiteY0" fmla="*/ 26177 h 43200"/>
                <a:gd name="connsiteX1" fmla="*/ 2160 w 43200"/>
                <a:gd name="connsiteY1" fmla="*/ 25380 h 43200"/>
                <a:gd name="connsiteX2" fmla="*/ 6928 w 43200"/>
                <a:gd name="connsiteY2" fmla="*/ 34899 h 43200"/>
                <a:gd name="connsiteX3" fmla="*/ 5820 w 43200"/>
                <a:gd name="connsiteY3" fmla="*/ 35280 h 43200"/>
                <a:gd name="connsiteX4" fmla="*/ 16478 w 43200"/>
                <a:gd name="connsiteY4" fmla="*/ 39090 h 43200"/>
                <a:gd name="connsiteX5" fmla="*/ 15810 w 43200"/>
                <a:gd name="connsiteY5" fmla="*/ 37350 h 43200"/>
                <a:gd name="connsiteX6" fmla="*/ 28827 w 43200"/>
                <a:gd name="connsiteY6" fmla="*/ 34751 h 43200"/>
                <a:gd name="connsiteX7" fmla="*/ 28560 w 43200"/>
                <a:gd name="connsiteY7" fmla="*/ 36660 h 43200"/>
                <a:gd name="connsiteX8" fmla="*/ 34129 w 43200"/>
                <a:gd name="connsiteY8" fmla="*/ 22954 h 43200"/>
                <a:gd name="connsiteX9" fmla="*/ 37380 w 43200"/>
                <a:gd name="connsiteY9" fmla="*/ 30090 h 43200"/>
                <a:gd name="connsiteX10" fmla="*/ 41798 w 43200"/>
                <a:gd name="connsiteY10" fmla="*/ 15354 h 43200"/>
                <a:gd name="connsiteX11" fmla="*/ 40350 w 43200"/>
                <a:gd name="connsiteY11" fmla="*/ 18030 h 43200"/>
                <a:gd name="connsiteX12" fmla="*/ 38324 w 43200"/>
                <a:gd name="connsiteY12" fmla="*/ 5426 h 43200"/>
                <a:gd name="connsiteX13" fmla="*/ 38400 w 43200"/>
                <a:gd name="connsiteY13" fmla="*/ 6690 h 43200"/>
                <a:gd name="connsiteX14" fmla="*/ 29078 w 43200"/>
                <a:gd name="connsiteY14" fmla="*/ 3952 h 43200"/>
                <a:gd name="connsiteX15" fmla="*/ 29820 w 43200"/>
                <a:gd name="connsiteY15" fmla="*/ 2340 h 43200"/>
                <a:gd name="connsiteX16" fmla="*/ 22141 w 43200"/>
                <a:gd name="connsiteY16" fmla="*/ 4720 h 43200"/>
                <a:gd name="connsiteX17" fmla="*/ 22500 w 43200"/>
                <a:gd name="connsiteY17" fmla="*/ 3330 h 43200"/>
                <a:gd name="connsiteX18" fmla="*/ 14000 w 43200"/>
                <a:gd name="connsiteY18" fmla="*/ 5192 h 43200"/>
                <a:gd name="connsiteX19" fmla="*/ 15300 w 43200"/>
                <a:gd name="connsiteY19" fmla="*/ 6540 h 43200"/>
                <a:gd name="connsiteX20" fmla="*/ 4127 w 43200"/>
                <a:gd name="connsiteY20" fmla="*/ 15789 h 43200"/>
                <a:gd name="connsiteX21" fmla="*/ 3900 w 43200"/>
                <a:gd name="connsiteY21" fmla="*/ 14370 h 43200"/>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6968 w 43256"/>
                <a:gd name="connsiteY8" fmla="*/ 27658 h 43219"/>
                <a:gd name="connsiteX9" fmla="*/ 37416 w 43256"/>
                <a:gd name="connsiteY9" fmla="*/ 29949 h 43219"/>
                <a:gd name="connsiteX10" fmla="*/ 41834 w 43256"/>
                <a:gd name="connsiteY10" fmla="*/ 15213 h 43219"/>
                <a:gd name="connsiteX11" fmla="*/ 40386 w 43256"/>
                <a:gd name="connsiteY11" fmla="*/ 17889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2536 w 43256"/>
                <a:gd name="connsiteY17" fmla="*/ 3189 h 43219"/>
                <a:gd name="connsiteX18" fmla="*/ 14036 w 43256"/>
                <a:gd name="connsiteY18" fmla="*/ 5051 h 43219"/>
                <a:gd name="connsiteX19" fmla="*/ 15336 w 43256"/>
                <a:gd name="connsiteY19" fmla="*/ 6399 h 43219"/>
                <a:gd name="connsiteX20" fmla="*/ 4163 w 43256"/>
                <a:gd name="connsiteY20" fmla="*/ 15648 h 43219"/>
                <a:gd name="connsiteX21" fmla="*/ 3936 w 43256"/>
                <a:gd name="connsiteY21"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6968 w 43256"/>
                <a:gd name="connsiteY8" fmla="*/ 27658 h 43219"/>
                <a:gd name="connsiteX9" fmla="*/ 37416 w 43256"/>
                <a:gd name="connsiteY9" fmla="*/ 29949 h 43219"/>
                <a:gd name="connsiteX10" fmla="*/ 41834 w 43256"/>
                <a:gd name="connsiteY10" fmla="*/ 15213 h 43219"/>
                <a:gd name="connsiteX11" fmla="*/ 40386 w 43256"/>
                <a:gd name="connsiteY11" fmla="*/ 17889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2536 w 43256"/>
                <a:gd name="connsiteY17" fmla="*/ 3189 h 43219"/>
                <a:gd name="connsiteX18" fmla="*/ 14036 w 43256"/>
                <a:gd name="connsiteY18" fmla="*/ 5051 h 43219"/>
                <a:gd name="connsiteX19" fmla="*/ 15336 w 43256"/>
                <a:gd name="connsiteY19" fmla="*/ 6399 h 43219"/>
                <a:gd name="connsiteX20" fmla="*/ 4163 w 43256"/>
                <a:gd name="connsiteY20" fmla="*/ 15648 h 43219"/>
                <a:gd name="connsiteX21" fmla="*/ 3936 w 43256"/>
                <a:gd name="connsiteY21"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6968 w 43256"/>
                <a:gd name="connsiteY8" fmla="*/ 27658 h 43219"/>
                <a:gd name="connsiteX9" fmla="*/ 37416 w 43256"/>
                <a:gd name="connsiteY9" fmla="*/ 29949 h 43219"/>
                <a:gd name="connsiteX10" fmla="*/ 41834 w 43256"/>
                <a:gd name="connsiteY10" fmla="*/ 15213 h 43219"/>
                <a:gd name="connsiteX11" fmla="*/ 40386 w 43256"/>
                <a:gd name="connsiteY11" fmla="*/ 17889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2536 w 43256"/>
                <a:gd name="connsiteY17" fmla="*/ 3189 h 43219"/>
                <a:gd name="connsiteX18" fmla="*/ 14036 w 43256"/>
                <a:gd name="connsiteY18" fmla="*/ 5051 h 43219"/>
                <a:gd name="connsiteX19" fmla="*/ 15336 w 43256"/>
                <a:gd name="connsiteY19" fmla="*/ 6399 h 43219"/>
                <a:gd name="connsiteX20" fmla="*/ 4163 w 43256"/>
                <a:gd name="connsiteY20" fmla="*/ 15648 h 43219"/>
                <a:gd name="connsiteX21" fmla="*/ 3936 w 43256"/>
                <a:gd name="connsiteY21" fmla="*/ 14229 h 43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3256" h="43219">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36968" y="27658"/>
                  </a:moveTo>
                  <a:cubicBezTo>
                    <a:pt x="37213" y="28530"/>
                    <a:pt x="37434" y="26917"/>
                    <a:pt x="37416" y="2994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chemeClr val="bg1"/>
            </a:solidFill>
            <a:ln w="952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3" name="TextBox 2">
              <a:extLst>
                <a:ext uri="{FF2B5EF4-FFF2-40B4-BE49-F238E27FC236}">
                  <a16:creationId xmlns:a16="http://schemas.microsoft.com/office/drawing/2014/main" id="{DABD27AB-C7AA-40D1-96DD-1554B546C0DB}"/>
                </a:ext>
              </a:extLst>
            </p:cNvPr>
            <p:cNvSpPr txBox="1"/>
            <p:nvPr/>
          </p:nvSpPr>
          <p:spPr>
            <a:xfrm>
              <a:off x="6979444" y="958030"/>
              <a:ext cx="4490572" cy="2044764"/>
            </a:xfrm>
            <a:prstGeom prst="rect">
              <a:avLst/>
            </a:prstGeom>
            <a:noFill/>
          </p:spPr>
          <p:txBody>
            <a:bodyPr wrap="square" rtlCol="0">
              <a:spAutoFit/>
            </a:bodyPr>
            <a:lstStyle/>
            <a:p>
              <a:pPr marL="0" marR="0" algn="ctr">
                <a:spcBef>
                  <a:spcPts val="0"/>
                </a:spcBef>
                <a:spcAft>
                  <a:spcPts val="0"/>
                </a:spcAft>
              </a:pPr>
              <a:r>
                <a:rPr lang="nl-NL" sz="2600" b="1" dirty="0">
                  <a:solidFill>
                    <a:srgbClr val="FF0000"/>
                  </a:solidFill>
                  <a:effectLst/>
                  <a:ea typeface="SimSun" panose="02010600030101010101" pitchFamily="2" charset="-122"/>
                  <a:cs typeface="Times New Roman" panose="02020603050405020304" pitchFamily="18" charset="0"/>
                </a:rPr>
                <a:t>Cô bé trong truyện rất yêu lao động, cô thường xuyên giúp mẹ làm việc nhà. Quần áo mẹ phơi khô mà chưa kịp gấp, cô bé không ngần ngại gấp gọn gàng. Rồi cất vào tủ của mỗi người. thấy những ngăn kệ phủi bụi mẹ chưa kịp lau…</a:t>
              </a:r>
              <a:endParaRPr lang="en-US" sz="2600" b="1" dirty="0">
                <a:solidFill>
                  <a:srgbClr val="FF0000"/>
                </a:solidFill>
                <a:effectLst/>
                <a:ea typeface="SimSun" panose="02010600030101010101" pitchFamily="2" charset="-122"/>
                <a:cs typeface="Times New Roman" panose="02020603050405020304" pitchFamily="18" charset="0"/>
              </a:endParaRPr>
            </a:p>
          </p:txBody>
        </p:sp>
      </p:grpSp>
      <p:pic>
        <p:nvPicPr>
          <p:cNvPr id="19" name="Picture 18">
            <a:extLst>
              <a:ext uri="{FF2B5EF4-FFF2-40B4-BE49-F238E27FC236}">
                <a16:creationId xmlns:a16="http://schemas.microsoft.com/office/drawing/2014/main" id="{2E0A654A-E716-432F-A6F1-0FCA8DD263DE}"/>
              </a:ext>
            </a:extLst>
          </p:cNvPr>
          <p:cNvPicPr>
            <a:picLocks noChangeAspect="1"/>
          </p:cNvPicPr>
          <p:nvPr/>
        </p:nvPicPr>
        <p:blipFill>
          <a:blip r:embed="rId3"/>
          <a:stretch>
            <a:fillRect/>
          </a:stretch>
        </p:blipFill>
        <p:spPr>
          <a:xfrm>
            <a:off x="8764738" y="3845421"/>
            <a:ext cx="3427262" cy="3012579"/>
          </a:xfrm>
          <a:prstGeom prst="rect">
            <a:avLst/>
          </a:prstGeom>
        </p:spPr>
      </p:pic>
      <p:pic>
        <p:nvPicPr>
          <p:cNvPr id="8" name="Picture 7">
            <a:extLst>
              <a:ext uri="{FF2B5EF4-FFF2-40B4-BE49-F238E27FC236}">
                <a16:creationId xmlns:a16="http://schemas.microsoft.com/office/drawing/2014/main" id="{42BE8DBA-2012-EE20-2974-D5BB5EFE34D7}"/>
              </a:ext>
            </a:extLst>
          </p:cNvPr>
          <p:cNvPicPr>
            <a:picLocks noChangeAspect="1"/>
          </p:cNvPicPr>
          <p:nvPr/>
        </p:nvPicPr>
        <p:blipFill>
          <a:blip r:embed="rId4"/>
          <a:stretch>
            <a:fillRect/>
          </a:stretch>
        </p:blipFill>
        <p:spPr>
          <a:xfrm>
            <a:off x="0" y="2152541"/>
            <a:ext cx="5734050" cy="3838684"/>
          </a:xfrm>
          <a:prstGeom prst="rect">
            <a:avLst/>
          </a:prstGeom>
        </p:spPr>
      </p:pic>
      <p:sp>
        <p:nvSpPr>
          <p:cNvPr id="17" name="Rectangle: Rounded Corners 16">
            <a:extLst>
              <a:ext uri="{FF2B5EF4-FFF2-40B4-BE49-F238E27FC236}">
                <a16:creationId xmlns:a16="http://schemas.microsoft.com/office/drawing/2014/main" id="{BEC429D3-9EF9-F376-D4E2-43298E080516}"/>
              </a:ext>
            </a:extLst>
          </p:cNvPr>
          <p:cNvSpPr/>
          <p:nvPr/>
        </p:nvSpPr>
        <p:spPr>
          <a:xfrm>
            <a:off x="0" y="323850"/>
            <a:ext cx="5629275" cy="1661563"/>
          </a:xfrm>
          <a:prstGeom prst="roundRect">
            <a:avLst>
              <a:gd name="adj" fmla="val 50000"/>
            </a:avLst>
          </a:prstGeom>
          <a:solidFill>
            <a:schemeClr val="accent4">
              <a:lumMod val="20000"/>
              <a:lumOff val="80000"/>
            </a:schemeClr>
          </a:solidFill>
          <a:ln w="28575">
            <a:solidFill>
              <a:schemeClr val="accent4">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2800" b="1" dirty="0">
                <a:solidFill>
                  <a:srgbClr val="000000"/>
                </a:solidFill>
                <a:latin typeface="Calibri" panose="020F0502020204030204" pitchFamily="34" charset="0"/>
                <a:cs typeface="Calibri" panose="020F0502020204030204" pitchFamily="34" charset="0"/>
              </a:rPr>
              <a:t>Cô bé thể hiện tình yêu lao động như thế nào? Những việc làm của cô bé đã đem lại điều gì?</a:t>
            </a:r>
            <a:endParaRPr kumimoji="0" lang="en-US" sz="2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43685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A5CC1-904C-4DCC-BC03-65A05C8FCA27}"/>
              </a:ext>
            </a:extLst>
          </p:cNvPr>
          <p:cNvSpPr>
            <a:spLocks noGrp="1"/>
          </p:cNvSpPr>
          <p:nvPr>
            <p:ph type="title"/>
          </p:nvPr>
        </p:nvSpPr>
        <p:spPr>
          <a:xfrm>
            <a:off x="600075" y="393700"/>
            <a:ext cx="10515600" cy="1325563"/>
          </a:xfrm>
        </p:spPr>
        <p:txBody>
          <a:bodyPr/>
          <a:lstStyle/>
          <a:p>
            <a:endParaRPr lang="vi-VN"/>
          </a:p>
        </p:txBody>
      </p:sp>
      <p:pic>
        <p:nvPicPr>
          <p:cNvPr id="5" name="Content Placeholder 4">
            <a:extLst>
              <a:ext uri="{FF2B5EF4-FFF2-40B4-BE49-F238E27FC236}">
                <a16:creationId xmlns:a16="http://schemas.microsoft.com/office/drawing/2014/main" id="{4BBA1394-63E0-4BEE-8D30-1F1CDBF0B89D}"/>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p:spPr>
      </p:pic>
      <p:sp>
        <p:nvSpPr>
          <p:cNvPr id="17" name="Rectangle: Rounded Corners 16">
            <a:extLst>
              <a:ext uri="{FF2B5EF4-FFF2-40B4-BE49-F238E27FC236}">
                <a16:creationId xmlns:a16="http://schemas.microsoft.com/office/drawing/2014/main" id="{BEC429D3-9EF9-F376-D4E2-43298E080516}"/>
              </a:ext>
            </a:extLst>
          </p:cNvPr>
          <p:cNvSpPr/>
          <p:nvPr/>
        </p:nvSpPr>
        <p:spPr>
          <a:xfrm>
            <a:off x="1343025" y="238125"/>
            <a:ext cx="9315450" cy="885825"/>
          </a:xfrm>
          <a:prstGeom prst="roundRect">
            <a:avLst>
              <a:gd name="adj" fmla="val 50000"/>
            </a:avLst>
          </a:prstGeom>
          <a:solidFill>
            <a:schemeClr val="accent4">
              <a:lumMod val="20000"/>
              <a:lumOff val="80000"/>
            </a:schemeClr>
          </a:solidFill>
          <a:ln w="28575">
            <a:solidFill>
              <a:schemeClr val="accent4">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4000" b="1" dirty="0">
                <a:solidFill>
                  <a:srgbClr val="000000"/>
                </a:solidFill>
                <a:latin typeface="Calibri" panose="020F0502020204030204" pitchFamily="34" charset="0"/>
                <a:cs typeface="Calibri" panose="020F0502020204030204" pitchFamily="34" charset="0"/>
              </a:rPr>
              <a:t>Chúng ta cần yêu lao động vì: </a:t>
            </a:r>
          </a:p>
        </p:txBody>
      </p:sp>
      <p:cxnSp>
        <p:nvCxnSpPr>
          <p:cNvPr id="11" name="Straight Arrow Connector 10">
            <a:extLst>
              <a:ext uri="{FF2B5EF4-FFF2-40B4-BE49-F238E27FC236}">
                <a16:creationId xmlns:a16="http://schemas.microsoft.com/office/drawing/2014/main" id="{A0C03FBF-BA08-C05F-50C9-044D49DC3284}"/>
              </a:ext>
            </a:extLst>
          </p:cNvPr>
          <p:cNvCxnSpPr>
            <a:cxnSpLocks/>
          </p:cNvCxnSpPr>
          <p:nvPr/>
        </p:nvCxnSpPr>
        <p:spPr>
          <a:xfrm flipH="1">
            <a:off x="1400175" y="1101354"/>
            <a:ext cx="4291435" cy="841746"/>
          </a:xfrm>
          <a:prstGeom prst="straightConnector1">
            <a:avLst/>
          </a:prstGeom>
          <a:ln w="38100">
            <a:solidFill>
              <a:srgbClr val="EE008B"/>
            </a:solidFill>
            <a:tailEnd type="triangle"/>
          </a:ln>
        </p:spPr>
        <p:style>
          <a:lnRef idx="1">
            <a:schemeClr val="accent1"/>
          </a:lnRef>
          <a:fillRef idx="0">
            <a:schemeClr val="accent1"/>
          </a:fillRef>
          <a:effectRef idx="0">
            <a:schemeClr val="accent1"/>
          </a:effectRef>
          <a:fontRef idx="minor">
            <a:schemeClr val="tx1"/>
          </a:fontRef>
        </p:style>
      </p:cxnSp>
      <p:sp>
        <p:nvSpPr>
          <p:cNvPr id="13" name="Rectangle: Rounded Corners 12">
            <a:extLst>
              <a:ext uri="{FF2B5EF4-FFF2-40B4-BE49-F238E27FC236}">
                <a16:creationId xmlns:a16="http://schemas.microsoft.com/office/drawing/2014/main" id="{40BC5251-DC4F-D14E-173E-D5125A3ABC56}"/>
              </a:ext>
            </a:extLst>
          </p:cNvPr>
          <p:cNvSpPr/>
          <p:nvPr/>
        </p:nvSpPr>
        <p:spPr>
          <a:xfrm>
            <a:off x="115029" y="1970599"/>
            <a:ext cx="2561496" cy="3277676"/>
          </a:xfrm>
          <a:prstGeom prst="roundRect">
            <a:avLst/>
          </a:prstGeom>
          <a:solidFill>
            <a:srgbClr val="CCFFFF"/>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a:solidFill>
                  <a:srgbClr val="002060"/>
                </a:solidFill>
                <a:latin typeface="Calibri" panose="020F0502020204030204" pitchFamily="34" charset="0"/>
                <a:cs typeface="Calibri" panose="020F0502020204030204" pitchFamily="34" charset="0"/>
              </a:rPr>
              <a:t>L</a:t>
            </a:r>
            <a:r>
              <a:rPr kumimoji="0" lang="vi-VN" sz="28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ao động tạo ra của cải vật chất nhằm thỏa mãn nhu cầu vật chất, tinh thần của con người. </a:t>
            </a:r>
          </a:p>
        </p:txBody>
      </p:sp>
      <p:cxnSp>
        <p:nvCxnSpPr>
          <p:cNvPr id="15" name="Straight Arrow Connector 14">
            <a:extLst>
              <a:ext uri="{FF2B5EF4-FFF2-40B4-BE49-F238E27FC236}">
                <a16:creationId xmlns:a16="http://schemas.microsoft.com/office/drawing/2014/main" id="{30343673-0CED-95B2-3D88-6A4994E3CA3A}"/>
              </a:ext>
            </a:extLst>
          </p:cNvPr>
          <p:cNvCxnSpPr>
            <a:cxnSpLocks/>
            <a:endCxn id="16" idx="0"/>
          </p:cNvCxnSpPr>
          <p:nvPr/>
        </p:nvCxnSpPr>
        <p:spPr>
          <a:xfrm flipH="1">
            <a:off x="4072302" y="1114425"/>
            <a:ext cx="1633173" cy="903799"/>
          </a:xfrm>
          <a:prstGeom prst="straightConnector1">
            <a:avLst/>
          </a:prstGeom>
          <a:ln w="38100">
            <a:solidFill>
              <a:srgbClr val="EE008B"/>
            </a:solidFill>
            <a:tailEnd type="triangle"/>
          </a:ln>
        </p:spPr>
        <p:style>
          <a:lnRef idx="1">
            <a:schemeClr val="accent1"/>
          </a:lnRef>
          <a:fillRef idx="0">
            <a:schemeClr val="accent1"/>
          </a:fillRef>
          <a:effectRef idx="0">
            <a:schemeClr val="accent1"/>
          </a:effectRef>
          <a:fontRef idx="minor">
            <a:schemeClr val="tx1"/>
          </a:fontRef>
        </p:style>
      </p:cxnSp>
      <p:sp>
        <p:nvSpPr>
          <p:cNvPr id="16" name="Rectangle: Rounded Corners 15">
            <a:extLst>
              <a:ext uri="{FF2B5EF4-FFF2-40B4-BE49-F238E27FC236}">
                <a16:creationId xmlns:a16="http://schemas.microsoft.com/office/drawing/2014/main" id="{0615F8FE-5131-9299-DDA7-0DF17B40B222}"/>
              </a:ext>
            </a:extLst>
          </p:cNvPr>
          <p:cNvSpPr/>
          <p:nvPr/>
        </p:nvSpPr>
        <p:spPr>
          <a:xfrm>
            <a:off x="3086829" y="2018224"/>
            <a:ext cx="1970946" cy="3277676"/>
          </a:xfrm>
          <a:prstGeom prst="roundRect">
            <a:avLst/>
          </a:prstGeom>
          <a:solidFill>
            <a:srgbClr val="CCFFFF"/>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2800" b="1" dirty="0">
                <a:solidFill>
                  <a:srgbClr val="002060"/>
                </a:solidFill>
                <a:latin typeface="Calibri" panose="020F0502020204030204" pitchFamily="34" charset="0"/>
                <a:cs typeface="Calibri" panose="020F0502020204030204" pitchFamily="34" charset="0"/>
              </a:rPr>
              <a:t>Lao động giúp ta khỏe mạnh và hoạt bát hơn</a:t>
            </a:r>
            <a:endParaRPr kumimoji="0" lang="vi-VN" sz="28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cxnSp>
        <p:nvCxnSpPr>
          <p:cNvPr id="24" name="Straight Arrow Connector 23">
            <a:extLst>
              <a:ext uri="{FF2B5EF4-FFF2-40B4-BE49-F238E27FC236}">
                <a16:creationId xmlns:a16="http://schemas.microsoft.com/office/drawing/2014/main" id="{6B3E9958-8E51-E785-C570-C5133AAF29A0}"/>
              </a:ext>
            </a:extLst>
          </p:cNvPr>
          <p:cNvCxnSpPr>
            <a:cxnSpLocks/>
            <a:endCxn id="25" idx="0"/>
          </p:cNvCxnSpPr>
          <p:nvPr/>
        </p:nvCxnSpPr>
        <p:spPr>
          <a:xfrm>
            <a:off x="5705475" y="1133475"/>
            <a:ext cx="752476" cy="922848"/>
          </a:xfrm>
          <a:prstGeom prst="straightConnector1">
            <a:avLst/>
          </a:prstGeom>
          <a:ln w="38100">
            <a:solidFill>
              <a:srgbClr val="EE008B"/>
            </a:solidFill>
            <a:tailEnd type="triangle"/>
          </a:ln>
        </p:spPr>
        <p:style>
          <a:lnRef idx="1">
            <a:schemeClr val="accent1"/>
          </a:lnRef>
          <a:fillRef idx="0">
            <a:schemeClr val="accent1"/>
          </a:fillRef>
          <a:effectRef idx="0">
            <a:schemeClr val="accent1"/>
          </a:effectRef>
          <a:fontRef idx="minor">
            <a:schemeClr val="tx1"/>
          </a:fontRef>
        </p:style>
      </p:cxnSp>
      <p:sp>
        <p:nvSpPr>
          <p:cNvPr id="25" name="Rectangle: Rounded Corners 24">
            <a:extLst>
              <a:ext uri="{FF2B5EF4-FFF2-40B4-BE49-F238E27FC236}">
                <a16:creationId xmlns:a16="http://schemas.microsoft.com/office/drawing/2014/main" id="{F7D9BB0B-8DC8-EA5F-FFCF-38B591849920}"/>
              </a:ext>
            </a:extLst>
          </p:cNvPr>
          <p:cNvSpPr/>
          <p:nvPr/>
        </p:nvSpPr>
        <p:spPr>
          <a:xfrm>
            <a:off x="5381626" y="2056323"/>
            <a:ext cx="2152650" cy="4049201"/>
          </a:xfrm>
          <a:prstGeom prst="roundRect">
            <a:avLst/>
          </a:prstGeom>
          <a:solidFill>
            <a:srgbClr val="CCFFFF"/>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800" b="1" dirty="0">
                <a:solidFill>
                  <a:srgbClr val="002060"/>
                </a:solidFill>
                <a:latin typeface="Calibri" panose="020F0502020204030204" pitchFamily="34" charset="0"/>
                <a:cs typeface="Calibri" panose="020F0502020204030204" pitchFamily="34" charset="0"/>
              </a:rPr>
              <a:t>L</a:t>
            </a:r>
            <a:r>
              <a:rPr lang="vi-VN" sz="2800" b="1" dirty="0">
                <a:solidFill>
                  <a:srgbClr val="002060"/>
                </a:solidFill>
                <a:latin typeface="Calibri" panose="020F0502020204030204" pitchFamily="34" charset="0"/>
                <a:cs typeface="Calibri" panose="020F0502020204030204" pitchFamily="34" charset="0"/>
              </a:rPr>
              <a:t>ao động giúp chất lượng cuộc sống được cải thiện theo nhu cầu ngày càng cao của xã hội</a:t>
            </a:r>
            <a:endParaRPr kumimoji="0" lang="vi-VN" sz="28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cxnSp>
        <p:nvCxnSpPr>
          <p:cNvPr id="32" name="Straight Arrow Connector 31">
            <a:extLst>
              <a:ext uri="{FF2B5EF4-FFF2-40B4-BE49-F238E27FC236}">
                <a16:creationId xmlns:a16="http://schemas.microsoft.com/office/drawing/2014/main" id="{E0E0C447-1FDA-A06E-BC8C-CF4219D4B6BF}"/>
              </a:ext>
            </a:extLst>
          </p:cNvPr>
          <p:cNvCxnSpPr>
            <a:cxnSpLocks/>
            <a:endCxn id="33" idx="0"/>
          </p:cNvCxnSpPr>
          <p:nvPr/>
        </p:nvCxnSpPr>
        <p:spPr>
          <a:xfrm>
            <a:off x="5724525" y="1133475"/>
            <a:ext cx="3271838" cy="960949"/>
          </a:xfrm>
          <a:prstGeom prst="straightConnector1">
            <a:avLst/>
          </a:prstGeom>
          <a:ln w="38100">
            <a:solidFill>
              <a:srgbClr val="EE008B"/>
            </a:solidFill>
            <a:tailEnd type="triangle"/>
          </a:ln>
        </p:spPr>
        <p:style>
          <a:lnRef idx="1">
            <a:schemeClr val="accent1"/>
          </a:lnRef>
          <a:fillRef idx="0">
            <a:schemeClr val="accent1"/>
          </a:fillRef>
          <a:effectRef idx="0">
            <a:schemeClr val="accent1"/>
          </a:effectRef>
          <a:fontRef idx="minor">
            <a:schemeClr val="tx1"/>
          </a:fontRef>
        </p:style>
      </p:cxnSp>
      <p:sp>
        <p:nvSpPr>
          <p:cNvPr id="33" name="Rectangle: Rounded Corners 32">
            <a:extLst>
              <a:ext uri="{FF2B5EF4-FFF2-40B4-BE49-F238E27FC236}">
                <a16:creationId xmlns:a16="http://schemas.microsoft.com/office/drawing/2014/main" id="{B0BB9323-C514-1AC0-8C1C-956A833C4721}"/>
              </a:ext>
            </a:extLst>
          </p:cNvPr>
          <p:cNvSpPr/>
          <p:nvPr/>
        </p:nvSpPr>
        <p:spPr>
          <a:xfrm>
            <a:off x="7953375" y="2094424"/>
            <a:ext cx="2085975" cy="3820602"/>
          </a:xfrm>
          <a:prstGeom prst="roundRect">
            <a:avLst/>
          </a:prstGeom>
          <a:solidFill>
            <a:srgbClr val="CCFFFF"/>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800" b="1" dirty="0">
                <a:solidFill>
                  <a:srgbClr val="002060"/>
                </a:solidFill>
                <a:latin typeface="Calibri" panose="020F0502020204030204" pitchFamily="34" charset="0"/>
                <a:cs typeface="Calibri" panose="020F0502020204030204" pitchFamily="34" charset="0"/>
              </a:rPr>
              <a:t>L</a:t>
            </a:r>
            <a:r>
              <a:rPr lang="vi-VN" sz="2800" b="1" dirty="0">
                <a:solidFill>
                  <a:srgbClr val="002060"/>
                </a:solidFill>
                <a:latin typeface="Calibri" panose="020F0502020204030204" pitchFamily="34" charset="0"/>
                <a:cs typeface="Calibri" panose="020F0502020204030204" pitchFamily="34" charset="0"/>
              </a:rPr>
              <a:t>ao động đã tạo nên loài người văn minh; </a:t>
            </a:r>
            <a:r>
              <a:rPr lang="en-US" sz="2800" b="1" dirty="0" err="1">
                <a:solidFill>
                  <a:srgbClr val="002060"/>
                </a:solidFill>
                <a:latin typeface="Calibri" panose="020F0502020204030204" pitchFamily="34" charset="0"/>
                <a:cs typeface="Calibri" panose="020F0502020204030204" pitchFamily="34" charset="0"/>
              </a:rPr>
              <a:t>giúp</a:t>
            </a:r>
            <a:r>
              <a:rPr lang="en-US" sz="2800" b="1" dirty="0">
                <a:solidFill>
                  <a:srgbClr val="002060"/>
                </a:solidFill>
                <a:latin typeface="Calibri" panose="020F0502020204030204" pitchFamily="34" charset="0"/>
                <a:cs typeface="Calibri" panose="020F0502020204030204" pitchFamily="34" charset="0"/>
              </a:rPr>
              <a:t> </a:t>
            </a:r>
            <a:r>
              <a:rPr lang="vi-VN" sz="2800" b="1" dirty="0">
                <a:solidFill>
                  <a:srgbClr val="002060"/>
                </a:solidFill>
                <a:latin typeface="Calibri" panose="020F0502020204030204" pitchFamily="34" charset="0"/>
                <a:cs typeface="Calibri" panose="020F0502020204030204" pitchFamily="34" charset="0"/>
              </a:rPr>
              <a:t>nâng cao sự hiểu biết về chính mình; </a:t>
            </a:r>
            <a:endParaRPr kumimoji="0" lang="vi-VN" sz="28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cxnSp>
        <p:nvCxnSpPr>
          <p:cNvPr id="35" name="Straight Arrow Connector 34">
            <a:extLst>
              <a:ext uri="{FF2B5EF4-FFF2-40B4-BE49-F238E27FC236}">
                <a16:creationId xmlns:a16="http://schemas.microsoft.com/office/drawing/2014/main" id="{8F3A5685-EAEE-97C0-A4AB-7A42B1814646}"/>
              </a:ext>
            </a:extLst>
          </p:cNvPr>
          <p:cNvCxnSpPr>
            <a:cxnSpLocks/>
          </p:cNvCxnSpPr>
          <p:nvPr/>
        </p:nvCxnSpPr>
        <p:spPr>
          <a:xfrm>
            <a:off x="5781675" y="1104900"/>
            <a:ext cx="5495925" cy="1009650"/>
          </a:xfrm>
          <a:prstGeom prst="straightConnector1">
            <a:avLst/>
          </a:prstGeom>
          <a:ln w="38100">
            <a:solidFill>
              <a:srgbClr val="EE008B"/>
            </a:solidFill>
            <a:tailEnd type="triangle"/>
          </a:ln>
        </p:spPr>
        <p:style>
          <a:lnRef idx="1">
            <a:schemeClr val="accent1"/>
          </a:lnRef>
          <a:fillRef idx="0">
            <a:schemeClr val="accent1"/>
          </a:fillRef>
          <a:effectRef idx="0">
            <a:schemeClr val="accent1"/>
          </a:effectRef>
          <a:fontRef idx="minor">
            <a:schemeClr val="tx1"/>
          </a:fontRef>
        </p:style>
      </p:cxnSp>
      <p:sp>
        <p:nvSpPr>
          <p:cNvPr id="36" name="Rectangle: Rounded Corners 35">
            <a:extLst>
              <a:ext uri="{FF2B5EF4-FFF2-40B4-BE49-F238E27FC236}">
                <a16:creationId xmlns:a16="http://schemas.microsoft.com/office/drawing/2014/main" id="{139B74D3-C745-A450-BF2A-4F7F942CE0BB}"/>
              </a:ext>
            </a:extLst>
          </p:cNvPr>
          <p:cNvSpPr/>
          <p:nvPr/>
        </p:nvSpPr>
        <p:spPr>
          <a:xfrm>
            <a:off x="10334625" y="2132523"/>
            <a:ext cx="1666875" cy="3563427"/>
          </a:xfrm>
          <a:prstGeom prst="roundRect">
            <a:avLst/>
          </a:prstGeom>
          <a:solidFill>
            <a:srgbClr val="CCFFFF"/>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800" b="1" dirty="0">
                <a:solidFill>
                  <a:srgbClr val="002060"/>
                </a:solidFill>
                <a:latin typeface="Calibri" panose="020F0502020204030204" pitchFamily="34" charset="0"/>
                <a:cs typeface="Calibri" panose="020F0502020204030204" pitchFamily="34" charset="0"/>
              </a:rPr>
              <a:t>Lao </a:t>
            </a:r>
            <a:r>
              <a:rPr lang="en-US" sz="2800" b="1" dirty="0" err="1">
                <a:solidFill>
                  <a:srgbClr val="002060"/>
                </a:solidFill>
                <a:latin typeface="Calibri" panose="020F0502020204030204" pitchFamily="34" charset="0"/>
                <a:cs typeface="Calibri" panose="020F0502020204030204" pitchFamily="34" charset="0"/>
              </a:rPr>
              <a:t>động</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tạo</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niềm</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vui</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hứng</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thú</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cho</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cuộc</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sống</a:t>
            </a:r>
            <a:r>
              <a:rPr lang="en-US" sz="2800" b="1" dirty="0">
                <a:solidFill>
                  <a:srgbClr val="002060"/>
                </a:solidFill>
                <a:latin typeface="Calibri" panose="020F0502020204030204" pitchFamily="34" charset="0"/>
                <a:cs typeface="Calibri" panose="020F0502020204030204" pitchFamily="34" charset="0"/>
              </a:rPr>
              <a:t>.</a:t>
            </a:r>
            <a:endParaRPr kumimoji="0" lang="vi-VN" sz="28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81647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ipe(up)">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down)">
                                      <p:cBhvr>
                                        <p:cTn id="19" dur="5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up)">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down)">
                                      <p:cBhvr>
                                        <p:cTn id="29" dur="500"/>
                                        <p:tgtEl>
                                          <p:spTgt spid="1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nodeType="click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500"/>
                                        <p:tgtEl>
                                          <p:spTgt spid="24"/>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down)">
                                      <p:cBhvr>
                                        <p:cTn id="39" dur="500"/>
                                        <p:tgtEl>
                                          <p:spTgt spid="25"/>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nodeType="click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wipe(up)">
                                      <p:cBhvr>
                                        <p:cTn id="44" dur="500"/>
                                        <p:tgtEl>
                                          <p:spTgt spid="32"/>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wipe(down)">
                                      <p:cBhvr>
                                        <p:cTn id="49" dur="500"/>
                                        <p:tgtEl>
                                          <p:spTgt spid="33"/>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1" fill="hold" nodeType="click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wipe(up)">
                                      <p:cBhvr>
                                        <p:cTn id="54" dur="500"/>
                                        <p:tgtEl>
                                          <p:spTgt spid="35"/>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down)">
                                      <p:cBhvr>
                                        <p:cTn id="59"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6" grpId="0" animBg="1"/>
      <p:bldP spid="25" grpId="0" animBg="1"/>
      <p:bldP spid="33" grpId="0" animBg="1"/>
      <p:bldP spid="3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A5CC1-904C-4DCC-BC03-65A05C8FCA27}"/>
              </a:ext>
            </a:extLst>
          </p:cNvPr>
          <p:cNvSpPr>
            <a:spLocks noGrp="1"/>
          </p:cNvSpPr>
          <p:nvPr>
            <p:ph type="title"/>
          </p:nvPr>
        </p:nvSpPr>
        <p:spPr/>
        <p:txBody>
          <a:bodyPr/>
          <a:lstStyle/>
          <a:p>
            <a:endParaRPr lang="vi-VN"/>
          </a:p>
        </p:txBody>
      </p:sp>
      <p:pic>
        <p:nvPicPr>
          <p:cNvPr id="5" name="Content Placeholder 4">
            <a:extLst>
              <a:ext uri="{FF2B5EF4-FFF2-40B4-BE49-F238E27FC236}">
                <a16:creationId xmlns:a16="http://schemas.microsoft.com/office/drawing/2014/main" id="{4BBA1394-63E0-4BEE-8D30-1F1CDBF0B89D}"/>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949440"/>
          </a:xfrm>
        </p:spPr>
      </p:pic>
      <p:sp>
        <p:nvSpPr>
          <p:cNvPr id="14" name="Rectangle: Rounded Corners 13">
            <a:extLst>
              <a:ext uri="{FF2B5EF4-FFF2-40B4-BE49-F238E27FC236}">
                <a16:creationId xmlns:a16="http://schemas.microsoft.com/office/drawing/2014/main" id="{D374D317-6B7D-4432-9B80-689BD807E701}"/>
              </a:ext>
            </a:extLst>
          </p:cNvPr>
          <p:cNvSpPr/>
          <p:nvPr/>
        </p:nvSpPr>
        <p:spPr>
          <a:xfrm>
            <a:off x="2521258" y="1606858"/>
            <a:ext cx="7031115" cy="3554240"/>
          </a:xfrm>
          <a:prstGeom prst="roundRect">
            <a:avLst/>
          </a:prstGeom>
          <a:solidFill>
            <a:srgbClr val="CCFFCC"/>
          </a:solidFill>
          <a:ln w="130175">
            <a:solidFill>
              <a:srgbClr val="00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12" name="Picture 11">
            <a:extLst>
              <a:ext uri="{FF2B5EF4-FFF2-40B4-BE49-F238E27FC236}">
                <a16:creationId xmlns:a16="http://schemas.microsoft.com/office/drawing/2014/main" id="{A1EEF480-0746-4858-9703-788CD4E5631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6907" y="823003"/>
            <a:ext cx="2057400" cy="5303433"/>
          </a:xfrm>
          <a:prstGeom prst="rect">
            <a:avLst/>
          </a:prstGeom>
          <a:effectLst>
            <a:outerShdw blurRad="50800" dist="38100" dir="2700000" algn="tl" rotWithShape="0">
              <a:prstClr val="black">
                <a:alpha val="40000"/>
              </a:prstClr>
            </a:outerShdw>
          </a:effectLst>
        </p:spPr>
      </p:pic>
      <p:pic>
        <p:nvPicPr>
          <p:cNvPr id="13" name="Picture 12">
            <a:extLst>
              <a:ext uri="{FF2B5EF4-FFF2-40B4-BE49-F238E27FC236}">
                <a16:creationId xmlns:a16="http://schemas.microsoft.com/office/drawing/2014/main" id="{51DA40D8-EFBD-437A-9E23-60347A4C310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32516" y="2429344"/>
            <a:ext cx="4069644" cy="3554240"/>
          </a:xfrm>
          <a:prstGeom prst="rect">
            <a:avLst/>
          </a:prstGeom>
          <a:effectLst>
            <a:outerShdw blurRad="50800" dist="38100" dir="2700000" algn="tl" rotWithShape="0">
              <a:prstClr val="black">
                <a:alpha val="40000"/>
              </a:prstClr>
            </a:outerShdw>
          </a:effectLst>
        </p:spPr>
      </p:pic>
      <p:pic>
        <p:nvPicPr>
          <p:cNvPr id="6" name="Picture 5">
            <a:extLst>
              <a:ext uri="{FF2B5EF4-FFF2-40B4-BE49-F238E27FC236}">
                <a16:creationId xmlns:a16="http://schemas.microsoft.com/office/drawing/2014/main" id="{851AD592-2082-07F9-F42E-57DBABD20199}"/>
              </a:ext>
            </a:extLst>
          </p:cNvPr>
          <p:cNvPicPr>
            <a:picLocks noChangeAspect="1"/>
          </p:cNvPicPr>
          <p:nvPr/>
        </p:nvPicPr>
        <p:blipFill>
          <a:blip r:embed="rId5"/>
          <a:stretch>
            <a:fillRect/>
          </a:stretch>
        </p:blipFill>
        <p:spPr>
          <a:xfrm>
            <a:off x="3138537" y="2511008"/>
            <a:ext cx="6011177" cy="1450974"/>
          </a:xfrm>
          <a:prstGeom prst="rect">
            <a:avLst/>
          </a:prstGeom>
        </p:spPr>
      </p:pic>
    </p:spTree>
    <p:extLst>
      <p:ext uri="{BB962C8B-B14F-4D97-AF65-F5344CB8AC3E}">
        <p14:creationId xmlns:p14="http://schemas.microsoft.com/office/powerpoint/2010/main" val="59792332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14:presetBounceEnd="62000">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14:bounceEnd="62000">
                                          <p:cBhvr additive="base">
                                            <p:cTn id="7" dur="1500" fill="hold"/>
                                            <p:tgtEl>
                                              <p:spTgt spid="12"/>
                                            </p:tgtEl>
                                            <p:attrNameLst>
                                              <p:attrName>ppt_x</p:attrName>
                                            </p:attrNameLst>
                                          </p:cBhvr>
                                          <p:tavLst>
                                            <p:tav tm="0">
                                              <p:val>
                                                <p:strVal val="0-#ppt_w/2"/>
                                              </p:val>
                                            </p:tav>
                                            <p:tav tm="100000">
                                              <p:val>
                                                <p:strVal val="#ppt_x"/>
                                              </p:val>
                                            </p:tav>
                                          </p:tavLst>
                                        </p:anim>
                                        <p:anim calcmode="lin" valueType="num" p14:bounceEnd="62000">
                                          <p:cBhvr additive="base">
                                            <p:cTn id="8" dur="1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6" fill="hold" nodeType="withEffect" p14:presetBounceEnd="62000">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14:bounceEnd="62000">
                                          <p:cBhvr additive="base">
                                            <p:cTn id="11" dur="1500" fill="hold"/>
                                            <p:tgtEl>
                                              <p:spTgt spid="13"/>
                                            </p:tgtEl>
                                            <p:attrNameLst>
                                              <p:attrName>ppt_x</p:attrName>
                                            </p:attrNameLst>
                                          </p:cBhvr>
                                          <p:tavLst>
                                            <p:tav tm="0">
                                              <p:val>
                                                <p:strVal val="1+#ppt_w/2"/>
                                              </p:val>
                                            </p:tav>
                                            <p:tav tm="100000">
                                              <p:val>
                                                <p:strVal val="#ppt_x"/>
                                              </p:val>
                                            </p:tav>
                                          </p:tavLst>
                                        </p:anim>
                                        <p:anim calcmode="lin" valueType="num" p14:bounceEnd="62000">
                                          <p:cBhvr additive="base">
                                            <p:cTn id="12" dur="1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500" fill="hold"/>
                                            <p:tgtEl>
                                              <p:spTgt spid="12"/>
                                            </p:tgtEl>
                                            <p:attrNameLst>
                                              <p:attrName>ppt_x</p:attrName>
                                            </p:attrNameLst>
                                          </p:cBhvr>
                                          <p:tavLst>
                                            <p:tav tm="0">
                                              <p:val>
                                                <p:strVal val="0-#ppt_w/2"/>
                                              </p:val>
                                            </p:tav>
                                            <p:tav tm="100000">
                                              <p:val>
                                                <p:strVal val="#ppt_x"/>
                                              </p:val>
                                            </p:tav>
                                          </p:tavLst>
                                        </p:anim>
                                        <p:anim calcmode="lin" valueType="num">
                                          <p:cBhvr additive="base">
                                            <p:cTn id="8" dur="1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6"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1500" fill="hold"/>
                                            <p:tgtEl>
                                              <p:spTgt spid="13"/>
                                            </p:tgtEl>
                                            <p:attrNameLst>
                                              <p:attrName>ppt_x</p:attrName>
                                            </p:attrNameLst>
                                          </p:cBhvr>
                                          <p:tavLst>
                                            <p:tav tm="0">
                                              <p:val>
                                                <p:strVal val="1+#ppt_w/2"/>
                                              </p:val>
                                            </p:tav>
                                            <p:tav tm="100000">
                                              <p:val>
                                                <p:strVal val="#ppt_x"/>
                                              </p:val>
                                            </p:tav>
                                          </p:tavLst>
                                        </p:anim>
                                        <p:anim calcmode="lin" valueType="num">
                                          <p:cBhvr additive="base">
                                            <p:cTn id="12" dur="1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A5CC1-904C-4DCC-BC03-65A05C8FCA27}"/>
              </a:ext>
            </a:extLst>
          </p:cNvPr>
          <p:cNvSpPr>
            <a:spLocks noGrp="1"/>
          </p:cNvSpPr>
          <p:nvPr>
            <p:ph type="title"/>
          </p:nvPr>
        </p:nvSpPr>
        <p:spPr/>
        <p:txBody>
          <a:bodyPr/>
          <a:lstStyle/>
          <a:p>
            <a:endParaRPr lang="vi-VN"/>
          </a:p>
        </p:txBody>
      </p:sp>
      <p:pic>
        <p:nvPicPr>
          <p:cNvPr id="5" name="Content Placeholder 4">
            <a:extLst>
              <a:ext uri="{FF2B5EF4-FFF2-40B4-BE49-F238E27FC236}">
                <a16:creationId xmlns:a16="http://schemas.microsoft.com/office/drawing/2014/main" id="{4BBA1394-63E0-4BEE-8D30-1F1CDBF0B89D}"/>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p:spPr>
      </p:pic>
      <p:grpSp>
        <p:nvGrpSpPr>
          <p:cNvPr id="3" name="Group 2">
            <a:extLst>
              <a:ext uri="{FF2B5EF4-FFF2-40B4-BE49-F238E27FC236}">
                <a16:creationId xmlns:a16="http://schemas.microsoft.com/office/drawing/2014/main" id="{8619F385-59E9-4897-AB95-1A98FD61D4C9}"/>
              </a:ext>
            </a:extLst>
          </p:cNvPr>
          <p:cNvGrpSpPr/>
          <p:nvPr/>
        </p:nvGrpSpPr>
        <p:grpSpPr>
          <a:xfrm>
            <a:off x="740731" y="114574"/>
            <a:ext cx="11175044" cy="1248780"/>
            <a:chOff x="1375484" y="182824"/>
            <a:chExt cx="8941881" cy="1345606"/>
          </a:xfrm>
        </p:grpSpPr>
        <p:sp>
          <p:nvSpPr>
            <p:cNvPr id="19" name="Rectangle: Rounded Corners 18">
              <a:extLst>
                <a:ext uri="{FF2B5EF4-FFF2-40B4-BE49-F238E27FC236}">
                  <a16:creationId xmlns:a16="http://schemas.microsoft.com/office/drawing/2014/main" id="{CDE87ABF-4A70-46AD-98FB-9045A06CB407}"/>
                </a:ext>
              </a:extLst>
            </p:cNvPr>
            <p:cNvSpPr/>
            <p:nvPr/>
          </p:nvSpPr>
          <p:spPr>
            <a:xfrm>
              <a:off x="1375484" y="182824"/>
              <a:ext cx="8941881" cy="1323701"/>
            </a:xfrm>
            <a:prstGeom prst="roundRect">
              <a:avLst/>
            </a:prstGeom>
            <a:solidFill>
              <a:srgbClr val="99FFCC"/>
            </a:solidFill>
            <a:ln w="762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4" name="TextBox 13">
              <a:extLst>
                <a:ext uri="{FF2B5EF4-FFF2-40B4-BE49-F238E27FC236}">
                  <a16:creationId xmlns:a16="http://schemas.microsoft.com/office/drawing/2014/main" id="{96D48AD3-0DA1-424A-8456-293A8ACC078A}"/>
                </a:ext>
              </a:extLst>
            </p:cNvPr>
            <p:cNvSpPr txBox="1"/>
            <p:nvPr/>
          </p:nvSpPr>
          <p:spPr>
            <a:xfrm>
              <a:off x="1512166" y="235031"/>
              <a:ext cx="8652767" cy="12933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dirty="0">
                  <a:solidFill>
                    <a:srgbClr val="FF3399"/>
                  </a:solidFill>
                  <a:effectLst/>
                  <a:ea typeface="Calibri" panose="020F0502020204030204" pitchFamily="34" charset="0"/>
                  <a:cs typeface="Times New Roman" panose="02020603050405020304" pitchFamily="18" charset="0"/>
                </a:rPr>
                <a:t>2.</a:t>
              </a:r>
              <a:r>
                <a:rPr lang="en-US" sz="3600" dirty="0">
                  <a:solidFill>
                    <a:srgbClr val="FF3399"/>
                  </a:solidFill>
                  <a:effectLst/>
                  <a:ea typeface="Calibri" panose="020F0502020204030204" pitchFamily="34" charset="0"/>
                  <a:cs typeface="Times New Roman" panose="02020603050405020304" pitchFamily="18" charset="0"/>
                </a:rPr>
                <a:t> </a:t>
              </a:r>
              <a:r>
                <a:rPr lang="en-US" sz="3600" b="1" dirty="0" err="1">
                  <a:solidFill>
                    <a:srgbClr val="FF3399"/>
                  </a:solidFill>
                  <a:effectLst/>
                  <a:ea typeface="Calibri" panose="020F0502020204030204" pitchFamily="34" charset="0"/>
                  <a:cs typeface="Times New Roman" panose="02020603050405020304" pitchFamily="18" charset="0"/>
                </a:rPr>
                <a:t>Em</a:t>
              </a:r>
              <a:r>
                <a:rPr lang="en-US" sz="3600" b="1" dirty="0">
                  <a:solidFill>
                    <a:srgbClr val="FF3399"/>
                  </a:solidFill>
                  <a:effectLst/>
                  <a:ea typeface="Calibri" panose="020F0502020204030204" pitchFamily="34" charset="0"/>
                  <a:cs typeface="Times New Roman" panose="02020603050405020304" pitchFamily="18" charset="0"/>
                </a:rPr>
                <a:t> </a:t>
              </a:r>
              <a:r>
                <a:rPr lang="en-US" sz="3600" b="1" dirty="0" err="1">
                  <a:solidFill>
                    <a:srgbClr val="FF3399"/>
                  </a:solidFill>
                  <a:effectLst/>
                  <a:ea typeface="Calibri" panose="020F0502020204030204" pitchFamily="34" charset="0"/>
                  <a:cs typeface="Times New Roman" panose="02020603050405020304" pitchFamily="18" charset="0"/>
                </a:rPr>
                <a:t>đồng</a:t>
              </a:r>
              <a:r>
                <a:rPr lang="en-US" sz="3600" b="1" dirty="0">
                  <a:solidFill>
                    <a:srgbClr val="FF3399"/>
                  </a:solidFill>
                  <a:effectLst/>
                  <a:ea typeface="Calibri" panose="020F0502020204030204" pitchFamily="34" charset="0"/>
                  <a:cs typeface="Times New Roman" panose="02020603050405020304" pitchFamily="18" charset="0"/>
                </a:rPr>
                <a:t> </a:t>
              </a:r>
              <a:r>
                <a:rPr lang="en-US" sz="3600" b="1" dirty="0" err="1">
                  <a:solidFill>
                    <a:srgbClr val="FF3399"/>
                  </a:solidFill>
                  <a:effectLst/>
                  <a:ea typeface="Calibri" panose="020F0502020204030204" pitchFamily="34" charset="0"/>
                  <a:cs typeface="Times New Roman" panose="02020603050405020304" pitchFamily="18" charset="0"/>
                </a:rPr>
                <a:t>tình</a:t>
              </a:r>
              <a:r>
                <a:rPr lang="en-US" sz="3600" b="1" dirty="0">
                  <a:solidFill>
                    <a:srgbClr val="FF3399"/>
                  </a:solidFill>
                  <a:effectLst/>
                  <a:ea typeface="Calibri" panose="020F0502020204030204" pitchFamily="34" charset="0"/>
                  <a:cs typeface="Times New Roman" panose="02020603050405020304" pitchFamily="18" charset="0"/>
                </a:rPr>
                <a:t> </a:t>
              </a:r>
              <a:r>
                <a:rPr lang="en-US" sz="3600" b="1" dirty="0" err="1">
                  <a:solidFill>
                    <a:srgbClr val="FF3399"/>
                  </a:solidFill>
                  <a:effectLst/>
                  <a:ea typeface="Calibri" panose="020F0502020204030204" pitchFamily="34" charset="0"/>
                  <a:cs typeface="Times New Roman" panose="02020603050405020304" pitchFamily="18" charset="0"/>
                </a:rPr>
                <a:t>hoặc</a:t>
              </a:r>
              <a:r>
                <a:rPr lang="en-US" sz="3600" b="1" dirty="0">
                  <a:solidFill>
                    <a:srgbClr val="FF3399"/>
                  </a:solidFill>
                  <a:effectLst/>
                  <a:ea typeface="Calibri" panose="020F0502020204030204" pitchFamily="34" charset="0"/>
                  <a:cs typeface="Times New Roman" panose="02020603050405020304" pitchFamily="18" charset="0"/>
                </a:rPr>
                <a:t> </a:t>
              </a:r>
              <a:r>
                <a:rPr lang="en-US" sz="3600" b="1" dirty="0" err="1">
                  <a:solidFill>
                    <a:srgbClr val="FF3399"/>
                  </a:solidFill>
                  <a:effectLst/>
                  <a:ea typeface="Calibri" panose="020F0502020204030204" pitchFamily="34" charset="0"/>
                  <a:cs typeface="Times New Roman" panose="02020603050405020304" pitchFamily="18" charset="0"/>
                </a:rPr>
                <a:t>không</a:t>
              </a:r>
              <a:r>
                <a:rPr lang="en-US" sz="3600" b="1" dirty="0">
                  <a:solidFill>
                    <a:srgbClr val="FF3399"/>
                  </a:solidFill>
                  <a:effectLst/>
                  <a:ea typeface="Calibri" panose="020F0502020204030204" pitchFamily="34" charset="0"/>
                  <a:cs typeface="Times New Roman" panose="02020603050405020304" pitchFamily="18" charset="0"/>
                </a:rPr>
                <a:t> </a:t>
              </a:r>
              <a:r>
                <a:rPr lang="en-US" sz="3600" b="1" dirty="0" err="1">
                  <a:solidFill>
                    <a:srgbClr val="FF3399"/>
                  </a:solidFill>
                  <a:effectLst/>
                  <a:ea typeface="Calibri" panose="020F0502020204030204" pitchFamily="34" charset="0"/>
                  <a:cs typeface="Times New Roman" panose="02020603050405020304" pitchFamily="18" charset="0"/>
                </a:rPr>
                <a:t>đồng</a:t>
              </a:r>
              <a:r>
                <a:rPr lang="en-US" sz="3600" b="1" dirty="0">
                  <a:solidFill>
                    <a:srgbClr val="FF3399"/>
                  </a:solidFill>
                  <a:effectLst/>
                  <a:ea typeface="Calibri" panose="020F0502020204030204" pitchFamily="34" charset="0"/>
                  <a:cs typeface="Times New Roman" panose="02020603050405020304" pitchFamily="18" charset="0"/>
                </a:rPr>
                <a:t> </a:t>
              </a:r>
              <a:r>
                <a:rPr lang="en-US" sz="3600" b="1" dirty="0" err="1">
                  <a:solidFill>
                    <a:srgbClr val="FF3399"/>
                  </a:solidFill>
                  <a:effectLst/>
                  <a:ea typeface="Calibri" panose="020F0502020204030204" pitchFamily="34" charset="0"/>
                  <a:cs typeface="Times New Roman" panose="02020603050405020304" pitchFamily="18" charset="0"/>
                </a:rPr>
                <a:t>tình</a:t>
              </a:r>
              <a:r>
                <a:rPr lang="en-US" sz="3600" b="1" dirty="0">
                  <a:solidFill>
                    <a:srgbClr val="FF3399"/>
                  </a:solidFill>
                  <a:effectLst/>
                  <a:ea typeface="Calibri" panose="020F0502020204030204" pitchFamily="34" charset="0"/>
                  <a:cs typeface="Times New Roman" panose="02020603050405020304" pitchFamily="18" charset="0"/>
                </a:rPr>
                <a:t> </a:t>
              </a:r>
              <a:r>
                <a:rPr lang="en-US" sz="3600" b="1" dirty="0" err="1">
                  <a:solidFill>
                    <a:srgbClr val="FF3399"/>
                  </a:solidFill>
                  <a:effectLst/>
                  <a:ea typeface="Calibri" panose="020F0502020204030204" pitchFamily="34" charset="0"/>
                  <a:cs typeface="Times New Roman" panose="02020603050405020304" pitchFamily="18" charset="0"/>
                </a:rPr>
                <a:t>với</a:t>
              </a:r>
              <a:r>
                <a:rPr lang="en-US" sz="3600" b="1" dirty="0">
                  <a:solidFill>
                    <a:srgbClr val="FF3399"/>
                  </a:solidFill>
                  <a:effectLst/>
                  <a:ea typeface="Calibri" panose="020F0502020204030204" pitchFamily="34" charset="0"/>
                  <a:cs typeface="Times New Roman" panose="02020603050405020304" pitchFamily="18" charset="0"/>
                </a:rPr>
                <a:t> </a:t>
              </a:r>
              <a:r>
                <a:rPr lang="en-US" sz="3600" b="1" dirty="0" err="1">
                  <a:solidFill>
                    <a:srgbClr val="FF3399"/>
                  </a:solidFill>
                  <a:effectLst/>
                  <a:ea typeface="Calibri" panose="020F0502020204030204" pitchFamily="34" charset="0"/>
                  <a:cs typeface="Times New Roman" panose="02020603050405020304" pitchFamily="18" charset="0"/>
                </a:rPr>
                <a:t>việc</a:t>
              </a:r>
              <a:r>
                <a:rPr lang="en-US" sz="3600" b="1" dirty="0">
                  <a:solidFill>
                    <a:srgbClr val="FF3399"/>
                  </a:solidFill>
                  <a:effectLst/>
                  <a:ea typeface="Calibri" panose="020F0502020204030204" pitchFamily="34" charset="0"/>
                  <a:cs typeface="Times New Roman" panose="02020603050405020304" pitchFamily="18" charset="0"/>
                </a:rPr>
                <a:t> </a:t>
              </a:r>
              <a:r>
                <a:rPr lang="en-US" sz="3600" b="1" dirty="0" err="1">
                  <a:solidFill>
                    <a:srgbClr val="FF3399"/>
                  </a:solidFill>
                  <a:effectLst/>
                  <a:ea typeface="Calibri" panose="020F0502020204030204" pitchFamily="34" charset="0"/>
                  <a:cs typeface="Times New Roman" panose="02020603050405020304" pitchFamily="18" charset="0"/>
                </a:rPr>
                <a:t>làm</a:t>
              </a:r>
              <a:r>
                <a:rPr lang="en-US" sz="3600" b="1" dirty="0">
                  <a:solidFill>
                    <a:srgbClr val="FF3399"/>
                  </a:solidFill>
                  <a:effectLst/>
                  <a:ea typeface="Calibri" panose="020F0502020204030204" pitchFamily="34" charset="0"/>
                  <a:cs typeface="Times New Roman" panose="02020603050405020304" pitchFamily="18" charset="0"/>
                </a:rPr>
                <a:t> </a:t>
              </a:r>
              <a:r>
                <a:rPr lang="en-US" sz="3600" b="1" dirty="0" err="1">
                  <a:solidFill>
                    <a:srgbClr val="FF3399"/>
                  </a:solidFill>
                  <a:effectLst/>
                  <a:ea typeface="Calibri" panose="020F0502020204030204" pitchFamily="34" charset="0"/>
                  <a:cs typeface="Times New Roman" panose="02020603050405020304" pitchFamily="18" charset="0"/>
                </a:rPr>
                <a:t>của</a:t>
              </a:r>
              <a:r>
                <a:rPr lang="en-US" sz="3600" b="1" dirty="0">
                  <a:solidFill>
                    <a:srgbClr val="FF3399"/>
                  </a:solidFill>
                  <a:effectLst/>
                  <a:ea typeface="Calibri" panose="020F0502020204030204" pitchFamily="34" charset="0"/>
                  <a:cs typeface="Times New Roman" panose="02020603050405020304" pitchFamily="18" charset="0"/>
                </a:rPr>
                <a:t> </a:t>
              </a:r>
              <a:r>
                <a:rPr lang="en-US" sz="3600" b="1" dirty="0" err="1">
                  <a:solidFill>
                    <a:srgbClr val="FF3399"/>
                  </a:solidFill>
                  <a:effectLst/>
                  <a:ea typeface="Calibri" panose="020F0502020204030204" pitchFamily="34" charset="0"/>
                  <a:cs typeface="Times New Roman" panose="02020603050405020304" pitchFamily="18" charset="0"/>
                </a:rPr>
                <a:t>bạn</a:t>
              </a:r>
              <a:r>
                <a:rPr lang="en-US" sz="3600" b="1" dirty="0">
                  <a:solidFill>
                    <a:srgbClr val="FF3399"/>
                  </a:solidFill>
                  <a:effectLst/>
                  <a:ea typeface="Calibri" panose="020F0502020204030204" pitchFamily="34" charset="0"/>
                  <a:cs typeface="Times New Roman" panose="02020603050405020304" pitchFamily="18" charset="0"/>
                </a:rPr>
                <a:t> </a:t>
              </a:r>
              <a:r>
                <a:rPr lang="en-US" sz="3600" b="1" dirty="0" err="1">
                  <a:solidFill>
                    <a:srgbClr val="FF3399"/>
                  </a:solidFill>
                  <a:effectLst/>
                  <a:ea typeface="Calibri" panose="020F0502020204030204" pitchFamily="34" charset="0"/>
                  <a:cs typeface="Times New Roman" panose="02020603050405020304" pitchFamily="18" charset="0"/>
                </a:rPr>
                <a:t>nào</a:t>
              </a:r>
              <a:r>
                <a:rPr lang="en-US" sz="3600" b="1" dirty="0">
                  <a:solidFill>
                    <a:srgbClr val="FF3399"/>
                  </a:solidFill>
                  <a:effectLst/>
                  <a:ea typeface="Calibri" panose="020F0502020204030204" pitchFamily="34" charset="0"/>
                  <a:cs typeface="Times New Roman" panose="02020603050405020304" pitchFamily="18" charset="0"/>
                </a:rPr>
                <a:t> </a:t>
              </a:r>
              <a:r>
                <a:rPr lang="en-US" sz="3600" b="1" dirty="0" err="1">
                  <a:solidFill>
                    <a:srgbClr val="FF3399"/>
                  </a:solidFill>
                  <a:effectLst/>
                  <a:ea typeface="Calibri" panose="020F0502020204030204" pitchFamily="34" charset="0"/>
                  <a:cs typeface="Times New Roman" panose="02020603050405020304" pitchFamily="18" charset="0"/>
                </a:rPr>
                <a:t>dưới</a:t>
              </a:r>
              <a:r>
                <a:rPr lang="en-US" sz="3600" b="1" dirty="0">
                  <a:solidFill>
                    <a:srgbClr val="FF3399"/>
                  </a:solidFill>
                  <a:effectLst/>
                  <a:ea typeface="Calibri" panose="020F0502020204030204" pitchFamily="34" charset="0"/>
                  <a:cs typeface="Times New Roman" panose="02020603050405020304" pitchFamily="18" charset="0"/>
                </a:rPr>
                <a:t> </a:t>
              </a:r>
              <a:r>
                <a:rPr lang="en-US" sz="3600" b="1" dirty="0" err="1">
                  <a:solidFill>
                    <a:srgbClr val="FF3399"/>
                  </a:solidFill>
                  <a:effectLst/>
                  <a:ea typeface="Calibri" panose="020F0502020204030204" pitchFamily="34" charset="0"/>
                  <a:cs typeface="Times New Roman" panose="02020603050405020304" pitchFamily="18" charset="0"/>
                </a:rPr>
                <a:t>đây</a:t>
              </a:r>
              <a:r>
                <a:rPr lang="en-US" sz="3600" b="1" dirty="0">
                  <a:solidFill>
                    <a:srgbClr val="FF3399"/>
                  </a:solidFill>
                  <a:effectLst/>
                  <a:ea typeface="Calibri" panose="020F0502020204030204" pitchFamily="34" charset="0"/>
                  <a:cs typeface="Times New Roman" panose="02020603050405020304" pitchFamily="18" charset="0"/>
                </a:rPr>
                <a:t>, </a:t>
              </a:r>
              <a:r>
                <a:rPr lang="en-US" sz="3600" b="1" dirty="0" err="1">
                  <a:solidFill>
                    <a:srgbClr val="FF3399"/>
                  </a:solidFill>
                  <a:effectLst/>
                  <a:ea typeface="Calibri" panose="020F0502020204030204" pitchFamily="34" charset="0"/>
                  <a:cs typeface="Times New Roman" panose="02020603050405020304" pitchFamily="18" charset="0"/>
                </a:rPr>
                <a:t>vì</a:t>
              </a:r>
              <a:r>
                <a:rPr lang="en-US" sz="3600" b="1" dirty="0">
                  <a:solidFill>
                    <a:srgbClr val="FF3399"/>
                  </a:solidFill>
                  <a:effectLst/>
                  <a:ea typeface="Calibri" panose="020F0502020204030204" pitchFamily="34" charset="0"/>
                  <a:cs typeface="Times New Roman" panose="02020603050405020304" pitchFamily="18" charset="0"/>
                </a:rPr>
                <a:t> </a:t>
              </a:r>
              <a:r>
                <a:rPr lang="en-US" sz="3600" b="1" dirty="0" err="1">
                  <a:solidFill>
                    <a:srgbClr val="FF3399"/>
                  </a:solidFill>
                  <a:effectLst/>
                  <a:ea typeface="Calibri" panose="020F0502020204030204" pitchFamily="34" charset="0"/>
                  <a:cs typeface="Times New Roman" panose="02020603050405020304" pitchFamily="18" charset="0"/>
                </a:rPr>
                <a:t>sao</a:t>
              </a:r>
              <a:r>
                <a:rPr lang="en-US" sz="3600" b="1" dirty="0">
                  <a:solidFill>
                    <a:srgbClr val="FF3399"/>
                  </a:solidFill>
                  <a:effectLst/>
                  <a:ea typeface="Calibri" panose="020F0502020204030204" pitchFamily="34" charset="0"/>
                  <a:cs typeface="Times New Roman" panose="02020603050405020304" pitchFamily="18" charset="0"/>
                </a:rPr>
                <a:t>? </a:t>
              </a:r>
              <a:endParaRPr kumimoji="0" lang="en-US" sz="6000" b="1" i="0" u="none" strike="noStrike" kern="1200" cap="none" spc="0" normalizeH="0" baseline="0" noProof="0" dirty="0">
                <a:ln>
                  <a:noFill/>
                </a:ln>
                <a:solidFill>
                  <a:srgbClr val="FF3399"/>
                </a:solidFill>
                <a:effectLst/>
                <a:uLnTx/>
                <a:uFillTx/>
                <a:cs typeface="Times New Roman" panose="02020603050405020304" pitchFamily="18" charset="0"/>
              </a:endParaRPr>
            </a:p>
          </p:txBody>
        </p:sp>
      </p:grpSp>
      <p:pic>
        <p:nvPicPr>
          <p:cNvPr id="10" name="Picture 9">
            <a:extLst>
              <a:ext uri="{FF2B5EF4-FFF2-40B4-BE49-F238E27FC236}">
                <a16:creationId xmlns:a16="http://schemas.microsoft.com/office/drawing/2014/main" id="{E3B2667C-0805-7E29-5276-D9E04A4AABE0}"/>
              </a:ext>
            </a:extLst>
          </p:cNvPr>
          <p:cNvPicPr>
            <a:picLocks noChangeAspect="1"/>
          </p:cNvPicPr>
          <p:nvPr/>
        </p:nvPicPr>
        <p:blipFill>
          <a:blip r:embed="rId4"/>
          <a:stretch>
            <a:fillRect/>
          </a:stretch>
        </p:blipFill>
        <p:spPr>
          <a:xfrm>
            <a:off x="1645920" y="1588470"/>
            <a:ext cx="3830854" cy="1609602"/>
          </a:xfrm>
          <a:prstGeom prst="rect">
            <a:avLst/>
          </a:prstGeom>
        </p:spPr>
      </p:pic>
      <p:pic>
        <p:nvPicPr>
          <p:cNvPr id="12" name="Picture 11">
            <a:extLst>
              <a:ext uri="{FF2B5EF4-FFF2-40B4-BE49-F238E27FC236}">
                <a16:creationId xmlns:a16="http://schemas.microsoft.com/office/drawing/2014/main" id="{431318EB-566D-A656-D6DF-BA905167E13C}"/>
              </a:ext>
            </a:extLst>
          </p:cNvPr>
          <p:cNvPicPr>
            <a:picLocks noChangeAspect="1"/>
          </p:cNvPicPr>
          <p:nvPr/>
        </p:nvPicPr>
        <p:blipFill>
          <a:blip r:embed="rId5"/>
          <a:stretch>
            <a:fillRect/>
          </a:stretch>
        </p:blipFill>
        <p:spPr>
          <a:xfrm>
            <a:off x="6660682" y="1593433"/>
            <a:ext cx="4017366" cy="1665737"/>
          </a:xfrm>
          <a:prstGeom prst="rect">
            <a:avLst/>
          </a:prstGeom>
        </p:spPr>
      </p:pic>
      <p:pic>
        <p:nvPicPr>
          <p:cNvPr id="16" name="Picture 15">
            <a:extLst>
              <a:ext uri="{FF2B5EF4-FFF2-40B4-BE49-F238E27FC236}">
                <a16:creationId xmlns:a16="http://schemas.microsoft.com/office/drawing/2014/main" id="{EC7A8596-3926-BEE1-7935-8BDDA2F8F1A8}"/>
              </a:ext>
            </a:extLst>
          </p:cNvPr>
          <p:cNvPicPr>
            <a:picLocks noChangeAspect="1"/>
          </p:cNvPicPr>
          <p:nvPr/>
        </p:nvPicPr>
        <p:blipFill>
          <a:blip r:embed="rId6"/>
          <a:stretch>
            <a:fillRect/>
          </a:stretch>
        </p:blipFill>
        <p:spPr>
          <a:xfrm>
            <a:off x="1686425" y="3417169"/>
            <a:ext cx="3782729" cy="1588951"/>
          </a:xfrm>
          <a:prstGeom prst="rect">
            <a:avLst/>
          </a:prstGeom>
        </p:spPr>
      </p:pic>
      <p:pic>
        <p:nvPicPr>
          <p:cNvPr id="18" name="Picture 17">
            <a:extLst>
              <a:ext uri="{FF2B5EF4-FFF2-40B4-BE49-F238E27FC236}">
                <a16:creationId xmlns:a16="http://schemas.microsoft.com/office/drawing/2014/main" id="{771D9DCF-7A0D-A623-84C5-BB8B718E5BD2}"/>
              </a:ext>
            </a:extLst>
          </p:cNvPr>
          <p:cNvPicPr>
            <a:picLocks noChangeAspect="1"/>
          </p:cNvPicPr>
          <p:nvPr/>
        </p:nvPicPr>
        <p:blipFill>
          <a:blip r:embed="rId7"/>
          <a:stretch>
            <a:fillRect/>
          </a:stretch>
        </p:blipFill>
        <p:spPr>
          <a:xfrm>
            <a:off x="6651056" y="3417169"/>
            <a:ext cx="3801977" cy="1529056"/>
          </a:xfrm>
          <a:prstGeom prst="rect">
            <a:avLst/>
          </a:prstGeom>
        </p:spPr>
      </p:pic>
      <p:pic>
        <p:nvPicPr>
          <p:cNvPr id="21" name="Picture 20">
            <a:extLst>
              <a:ext uri="{FF2B5EF4-FFF2-40B4-BE49-F238E27FC236}">
                <a16:creationId xmlns:a16="http://schemas.microsoft.com/office/drawing/2014/main" id="{B37DEF5B-98DE-DB21-030F-5391B233F6C8}"/>
              </a:ext>
            </a:extLst>
          </p:cNvPr>
          <p:cNvPicPr>
            <a:picLocks noChangeAspect="1"/>
          </p:cNvPicPr>
          <p:nvPr/>
        </p:nvPicPr>
        <p:blipFill>
          <a:blip r:embed="rId8"/>
          <a:stretch>
            <a:fillRect/>
          </a:stretch>
        </p:blipFill>
        <p:spPr>
          <a:xfrm>
            <a:off x="1686425" y="5093669"/>
            <a:ext cx="3790349" cy="1552575"/>
          </a:xfrm>
          <a:prstGeom prst="rect">
            <a:avLst/>
          </a:prstGeom>
        </p:spPr>
      </p:pic>
      <p:pic>
        <p:nvPicPr>
          <p:cNvPr id="23" name="Picture 22">
            <a:extLst>
              <a:ext uri="{FF2B5EF4-FFF2-40B4-BE49-F238E27FC236}">
                <a16:creationId xmlns:a16="http://schemas.microsoft.com/office/drawing/2014/main" id="{1AD37014-28F5-18A6-EBCA-DD6731D76D77}"/>
              </a:ext>
            </a:extLst>
          </p:cNvPr>
          <p:cNvPicPr>
            <a:picLocks noChangeAspect="1"/>
          </p:cNvPicPr>
          <p:nvPr/>
        </p:nvPicPr>
        <p:blipFill>
          <a:blip r:embed="rId9"/>
          <a:stretch>
            <a:fillRect/>
          </a:stretch>
        </p:blipFill>
        <p:spPr>
          <a:xfrm>
            <a:off x="6759139" y="5111516"/>
            <a:ext cx="3857525" cy="1632030"/>
          </a:xfrm>
          <a:prstGeom prst="rect">
            <a:avLst/>
          </a:prstGeom>
        </p:spPr>
      </p:pic>
    </p:spTree>
    <p:extLst>
      <p:ext uri="{BB962C8B-B14F-4D97-AF65-F5344CB8AC3E}">
        <p14:creationId xmlns:p14="http://schemas.microsoft.com/office/powerpoint/2010/main" val="163720206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par>
                                <p:cTn id="13" presetID="16" presetClass="entr" presetSubtype="21"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barn(inVertical)">
                                      <p:cBhvr>
                                        <p:cTn id="15" dur="500"/>
                                        <p:tgtEl>
                                          <p:spTgt spid="16"/>
                                        </p:tgtEl>
                                      </p:cBhvr>
                                    </p:animEffect>
                                  </p:childTnLst>
                                </p:cTn>
                              </p:par>
                              <p:par>
                                <p:cTn id="16" presetID="16" presetClass="entr" presetSubtype="21" fill="hold"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barn(inVertical)">
                                      <p:cBhvr>
                                        <p:cTn id="18" dur="500"/>
                                        <p:tgtEl>
                                          <p:spTgt spid="21"/>
                                        </p:tgtEl>
                                      </p:cBhvr>
                                    </p:animEffect>
                                  </p:childTnLst>
                                </p:cTn>
                              </p:par>
                              <p:par>
                                <p:cTn id="19" presetID="16" presetClass="entr" presetSubtype="21"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barn(inVertical)">
                                      <p:cBhvr>
                                        <p:cTn id="21" dur="500"/>
                                        <p:tgtEl>
                                          <p:spTgt spid="12"/>
                                        </p:tgtEl>
                                      </p:cBhvr>
                                    </p:animEffect>
                                  </p:childTnLst>
                                </p:cTn>
                              </p:par>
                              <p:par>
                                <p:cTn id="22" presetID="16" presetClass="entr" presetSubtype="21" fill="hold"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barn(inVertical)">
                                      <p:cBhvr>
                                        <p:cTn id="24" dur="500"/>
                                        <p:tgtEl>
                                          <p:spTgt spid="18"/>
                                        </p:tgtEl>
                                      </p:cBhvr>
                                    </p:animEffect>
                                  </p:childTnLst>
                                </p:cTn>
                              </p:par>
                              <p:par>
                                <p:cTn id="25" presetID="16" presetClass="entr" presetSubtype="21" fill="hold" nodeType="with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barn(inVertical)">
                                      <p:cBhvr>
                                        <p:cTn id="2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767</TotalTime>
  <Words>834</Words>
  <Application>Microsoft Office PowerPoint</Application>
  <PresentationFormat>Widescreen</PresentationFormat>
  <Paragraphs>50</Paragraphs>
  <Slides>12</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SimSun</vt:lpstr>
      <vt:lpstr>Arial</vt:lpstr>
      <vt:lpstr>Calibri</vt:lpstr>
      <vt:lpstr>Calibri Light</vt:lpstr>
      <vt:lpstr>Tahoma</vt:lpstr>
      <vt:lpstr>Times New Roman</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Admins</cp:lastModifiedBy>
  <cp:revision>58</cp:revision>
  <dcterms:created xsi:type="dcterms:W3CDTF">2023-08-22T06:59:46Z</dcterms:created>
  <dcterms:modified xsi:type="dcterms:W3CDTF">2025-11-18T15:29:21Z</dcterms:modified>
</cp:coreProperties>
</file>