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265" r:id="rId2"/>
    <p:sldId id="7742" r:id="rId3"/>
    <p:sldId id="308" r:id="rId4"/>
    <p:sldId id="321" r:id="rId5"/>
    <p:sldId id="267" r:id="rId6"/>
    <p:sldId id="311" r:id="rId7"/>
    <p:sldId id="323" r:id="rId8"/>
    <p:sldId id="325" r:id="rId9"/>
    <p:sldId id="7722" r:id="rId10"/>
    <p:sldId id="326" r:id="rId11"/>
    <p:sldId id="328"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1" d="100"/>
          <a:sy n="81" d="100"/>
        </p:scale>
        <p:origin x="754"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C61116-BE25-4B08-9C09-BD0DB5994CBC}" type="datetimeFigureOut">
              <a:rPr lang="en-US" smtClean="0"/>
              <a:t>11/18/2025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F5C1FF-0D75-412F-AC64-C9E88DB7AF47}" type="slidenum">
              <a:rPr lang="en-US" smtClean="0"/>
              <a:t>‹#›</a:t>
            </a:fld>
            <a:endParaRPr lang="en-US"/>
          </a:p>
        </p:txBody>
      </p:sp>
    </p:spTree>
    <p:extLst>
      <p:ext uri="{BB962C8B-B14F-4D97-AF65-F5344CB8AC3E}">
        <p14:creationId xmlns:p14="http://schemas.microsoft.com/office/powerpoint/2010/main" val="39886257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8EB3D6-4106-D54B-2843-FF56C184279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3374E0E-388E-D153-96B2-52AAD604043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B8AF44E-D606-4C0E-EAD2-9257B3533B38}"/>
              </a:ext>
            </a:extLst>
          </p:cNvPr>
          <p:cNvSpPr>
            <a:spLocks noGrp="1"/>
          </p:cNvSpPr>
          <p:nvPr>
            <p:ph type="dt" sz="half" idx="10"/>
          </p:nvPr>
        </p:nvSpPr>
        <p:spPr/>
        <p:txBody>
          <a:bodyPr/>
          <a:lstStyle/>
          <a:p>
            <a:fld id="{62810E9E-7690-4B9D-AE40-399F48BE1B8C}" type="datetimeFigureOut">
              <a:rPr lang="en-US" smtClean="0"/>
              <a:t>11/18/2025</a:t>
            </a:fld>
            <a:endParaRPr lang="en-US"/>
          </a:p>
        </p:txBody>
      </p:sp>
      <p:sp>
        <p:nvSpPr>
          <p:cNvPr id="5" name="Footer Placeholder 4">
            <a:extLst>
              <a:ext uri="{FF2B5EF4-FFF2-40B4-BE49-F238E27FC236}">
                <a16:creationId xmlns:a16="http://schemas.microsoft.com/office/drawing/2014/main" id="{4E24D573-8ED1-5AA8-8731-758E2704A2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945E6D-3306-2CF1-5BFA-32CACD7C5B6B}"/>
              </a:ext>
            </a:extLst>
          </p:cNvPr>
          <p:cNvSpPr>
            <a:spLocks noGrp="1"/>
          </p:cNvSpPr>
          <p:nvPr>
            <p:ph type="sldNum" sz="quarter" idx="12"/>
          </p:nvPr>
        </p:nvSpPr>
        <p:spPr/>
        <p:txBody>
          <a:bodyPr/>
          <a:lstStyle/>
          <a:p>
            <a:fld id="{84BC843C-C753-4129-9273-50509CE9FFFB}" type="slidenum">
              <a:rPr lang="en-US" smtClean="0"/>
              <a:t>‹#›</a:t>
            </a:fld>
            <a:endParaRPr lang="en-US"/>
          </a:p>
        </p:txBody>
      </p:sp>
    </p:spTree>
    <p:extLst>
      <p:ext uri="{BB962C8B-B14F-4D97-AF65-F5344CB8AC3E}">
        <p14:creationId xmlns:p14="http://schemas.microsoft.com/office/powerpoint/2010/main" val="22895841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C474E4-0A76-A0DC-BFB4-CBC1F51BF11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A7DA4EB-2B9F-CF02-9B0F-2BDADFBB5B1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0211F2-0248-DAAE-134C-520C4957419B}"/>
              </a:ext>
            </a:extLst>
          </p:cNvPr>
          <p:cNvSpPr>
            <a:spLocks noGrp="1"/>
          </p:cNvSpPr>
          <p:nvPr>
            <p:ph type="dt" sz="half" idx="10"/>
          </p:nvPr>
        </p:nvSpPr>
        <p:spPr/>
        <p:txBody>
          <a:bodyPr/>
          <a:lstStyle/>
          <a:p>
            <a:fld id="{62810E9E-7690-4B9D-AE40-399F48BE1B8C}" type="datetimeFigureOut">
              <a:rPr lang="en-US" smtClean="0"/>
              <a:t>11/18/2025</a:t>
            </a:fld>
            <a:endParaRPr lang="en-US"/>
          </a:p>
        </p:txBody>
      </p:sp>
      <p:sp>
        <p:nvSpPr>
          <p:cNvPr id="5" name="Footer Placeholder 4">
            <a:extLst>
              <a:ext uri="{FF2B5EF4-FFF2-40B4-BE49-F238E27FC236}">
                <a16:creationId xmlns:a16="http://schemas.microsoft.com/office/drawing/2014/main" id="{5FA1C73D-30E3-6ECD-C87F-9C179C425C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E818B0-524C-EA30-B6A7-F93704E39E7A}"/>
              </a:ext>
            </a:extLst>
          </p:cNvPr>
          <p:cNvSpPr>
            <a:spLocks noGrp="1"/>
          </p:cNvSpPr>
          <p:nvPr>
            <p:ph type="sldNum" sz="quarter" idx="12"/>
          </p:nvPr>
        </p:nvSpPr>
        <p:spPr/>
        <p:txBody>
          <a:bodyPr/>
          <a:lstStyle/>
          <a:p>
            <a:fld id="{84BC843C-C753-4129-9273-50509CE9FFFB}" type="slidenum">
              <a:rPr lang="en-US" smtClean="0"/>
              <a:t>‹#›</a:t>
            </a:fld>
            <a:endParaRPr lang="en-US"/>
          </a:p>
        </p:txBody>
      </p:sp>
    </p:spTree>
    <p:extLst>
      <p:ext uri="{BB962C8B-B14F-4D97-AF65-F5344CB8AC3E}">
        <p14:creationId xmlns:p14="http://schemas.microsoft.com/office/powerpoint/2010/main" val="34735389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90C522F-58D7-D2EF-693D-A78CDEB84DE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F3FBF82-3391-99D5-4616-8828B90EFDB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763DE0-9ECE-712A-E711-6C01E4D7588B}"/>
              </a:ext>
            </a:extLst>
          </p:cNvPr>
          <p:cNvSpPr>
            <a:spLocks noGrp="1"/>
          </p:cNvSpPr>
          <p:nvPr>
            <p:ph type="dt" sz="half" idx="10"/>
          </p:nvPr>
        </p:nvSpPr>
        <p:spPr/>
        <p:txBody>
          <a:bodyPr/>
          <a:lstStyle/>
          <a:p>
            <a:fld id="{62810E9E-7690-4B9D-AE40-399F48BE1B8C}" type="datetimeFigureOut">
              <a:rPr lang="en-US" smtClean="0"/>
              <a:t>11/18/2025</a:t>
            </a:fld>
            <a:endParaRPr lang="en-US"/>
          </a:p>
        </p:txBody>
      </p:sp>
      <p:sp>
        <p:nvSpPr>
          <p:cNvPr id="5" name="Footer Placeholder 4">
            <a:extLst>
              <a:ext uri="{FF2B5EF4-FFF2-40B4-BE49-F238E27FC236}">
                <a16:creationId xmlns:a16="http://schemas.microsoft.com/office/drawing/2014/main" id="{C2218A44-040E-2F99-2EEB-CA9C501029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142D3F-1C7B-959D-9C26-590E14801E05}"/>
              </a:ext>
            </a:extLst>
          </p:cNvPr>
          <p:cNvSpPr>
            <a:spLocks noGrp="1"/>
          </p:cNvSpPr>
          <p:nvPr>
            <p:ph type="sldNum" sz="quarter" idx="12"/>
          </p:nvPr>
        </p:nvSpPr>
        <p:spPr/>
        <p:txBody>
          <a:bodyPr/>
          <a:lstStyle/>
          <a:p>
            <a:fld id="{84BC843C-C753-4129-9273-50509CE9FFFB}" type="slidenum">
              <a:rPr lang="en-US" smtClean="0"/>
              <a:t>‹#›</a:t>
            </a:fld>
            <a:endParaRPr lang="en-US"/>
          </a:p>
        </p:txBody>
      </p:sp>
    </p:spTree>
    <p:extLst>
      <p:ext uri="{BB962C8B-B14F-4D97-AF65-F5344CB8AC3E}">
        <p14:creationId xmlns:p14="http://schemas.microsoft.com/office/powerpoint/2010/main" val="38009561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14746720"/>
      </p:ext>
    </p:extLst>
  </p:cSld>
  <p:clrMapOvr>
    <a:masterClrMapping/>
  </p:clrMapOvr>
  <p:transition spd="slow">
    <p:pull/>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500152-D7D6-C1E2-208B-A556F384DB4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3D4666B-E3DE-93B0-8A7C-8E4A1506024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EA4A7C-F756-D8FA-32FC-B6F9754A6E77}"/>
              </a:ext>
            </a:extLst>
          </p:cNvPr>
          <p:cNvSpPr>
            <a:spLocks noGrp="1"/>
          </p:cNvSpPr>
          <p:nvPr>
            <p:ph type="dt" sz="half" idx="10"/>
          </p:nvPr>
        </p:nvSpPr>
        <p:spPr/>
        <p:txBody>
          <a:bodyPr/>
          <a:lstStyle/>
          <a:p>
            <a:fld id="{62810E9E-7690-4B9D-AE40-399F48BE1B8C}" type="datetimeFigureOut">
              <a:rPr lang="en-US" smtClean="0"/>
              <a:t>11/18/2025</a:t>
            </a:fld>
            <a:endParaRPr lang="en-US"/>
          </a:p>
        </p:txBody>
      </p:sp>
      <p:sp>
        <p:nvSpPr>
          <p:cNvPr id="5" name="Footer Placeholder 4">
            <a:extLst>
              <a:ext uri="{FF2B5EF4-FFF2-40B4-BE49-F238E27FC236}">
                <a16:creationId xmlns:a16="http://schemas.microsoft.com/office/drawing/2014/main" id="{C3CCC33E-188B-5B09-3CD4-7295E691B3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84B879-1A2F-2F43-A89C-BAEC0938272A}"/>
              </a:ext>
            </a:extLst>
          </p:cNvPr>
          <p:cNvSpPr>
            <a:spLocks noGrp="1"/>
          </p:cNvSpPr>
          <p:nvPr>
            <p:ph type="sldNum" sz="quarter" idx="12"/>
          </p:nvPr>
        </p:nvSpPr>
        <p:spPr/>
        <p:txBody>
          <a:bodyPr/>
          <a:lstStyle/>
          <a:p>
            <a:fld id="{84BC843C-C753-4129-9273-50509CE9FFFB}" type="slidenum">
              <a:rPr lang="en-US" smtClean="0"/>
              <a:t>‹#›</a:t>
            </a:fld>
            <a:endParaRPr lang="en-US"/>
          </a:p>
        </p:txBody>
      </p:sp>
    </p:spTree>
    <p:extLst>
      <p:ext uri="{BB962C8B-B14F-4D97-AF65-F5344CB8AC3E}">
        <p14:creationId xmlns:p14="http://schemas.microsoft.com/office/powerpoint/2010/main" val="28726828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D2859-8B96-90D9-D51A-0849B9A7DF8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7CAB721-EE01-C74C-1966-3B902CFB54A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D8A87D1-6AE8-7198-263B-50662E495F75}"/>
              </a:ext>
            </a:extLst>
          </p:cNvPr>
          <p:cNvSpPr>
            <a:spLocks noGrp="1"/>
          </p:cNvSpPr>
          <p:nvPr>
            <p:ph type="dt" sz="half" idx="10"/>
          </p:nvPr>
        </p:nvSpPr>
        <p:spPr/>
        <p:txBody>
          <a:bodyPr/>
          <a:lstStyle/>
          <a:p>
            <a:fld id="{62810E9E-7690-4B9D-AE40-399F48BE1B8C}" type="datetimeFigureOut">
              <a:rPr lang="en-US" smtClean="0"/>
              <a:t>11/18/2025</a:t>
            </a:fld>
            <a:endParaRPr lang="en-US"/>
          </a:p>
        </p:txBody>
      </p:sp>
      <p:sp>
        <p:nvSpPr>
          <p:cNvPr id="5" name="Footer Placeholder 4">
            <a:extLst>
              <a:ext uri="{FF2B5EF4-FFF2-40B4-BE49-F238E27FC236}">
                <a16:creationId xmlns:a16="http://schemas.microsoft.com/office/drawing/2014/main" id="{24AB8E4C-3F41-D5F0-D3CC-85AD46EA9E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266D55-8B18-AF2E-C977-D025FF29A92A}"/>
              </a:ext>
            </a:extLst>
          </p:cNvPr>
          <p:cNvSpPr>
            <a:spLocks noGrp="1"/>
          </p:cNvSpPr>
          <p:nvPr>
            <p:ph type="sldNum" sz="quarter" idx="12"/>
          </p:nvPr>
        </p:nvSpPr>
        <p:spPr/>
        <p:txBody>
          <a:bodyPr/>
          <a:lstStyle/>
          <a:p>
            <a:fld id="{84BC843C-C753-4129-9273-50509CE9FFFB}" type="slidenum">
              <a:rPr lang="en-US" smtClean="0"/>
              <a:t>‹#›</a:t>
            </a:fld>
            <a:endParaRPr lang="en-US"/>
          </a:p>
        </p:txBody>
      </p:sp>
    </p:spTree>
    <p:extLst>
      <p:ext uri="{BB962C8B-B14F-4D97-AF65-F5344CB8AC3E}">
        <p14:creationId xmlns:p14="http://schemas.microsoft.com/office/powerpoint/2010/main" val="41717866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D0B71-A27A-6330-A393-769A6DBDC18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62CDCE-030B-BCF6-9EA4-4DFBB2A68F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2BAD1D2-FC6B-7982-D484-71AF06E9EBB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719FBC6-5FD6-2CEA-52ED-A6BEA5372112}"/>
              </a:ext>
            </a:extLst>
          </p:cNvPr>
          <p:cNvSpPr>
            <a:spLocks noGrp="1"/>
          </p:cNvSpPr>
          <p:nvPr>
            <p:ph type="dt" sz="half" idx="10"/>
          </p:nvPr>
        </p:nvSpPr>
        <p:spPr/>
        <p:txBody>
          <a:bodyPr/>
          <a:lstStyle/>
          <a:p>
            <a:fld id="{62810E9E-7690-4B9D-AE40-399F48BE1B8C}" type="datetimeFigureOut">
              <a:rPr lang="en-US" smtClean="0"/>
              <a:t>11/18/2025</a:t>
            </a:fld>
            <a:endParaRPr lang="en-US"/>
          </a:p>
        </p:txBody>
      </p:sp>
      <p:sp>
        <p:nvSpPr>
          <p:cNvPr id="6" name="Footer Placeholder 5">
            <a:extLst>
              <a:ext uri="{FF2B5EF4-FFF2-40B4-BE49-F238E27FC236}">
                <a16:creationId xmlns:a16="http://schemas.microsoft.com/office/drawing/2014/main" id="{8FE83354-0C9D-1790-632D-6617764B89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BB74469-DC2C-495F-8700-D6844B23CFD2}"/>
              </a:ext>
            </a:extLst>
          </p:cNvPr>
          <p:cNvSpPr>
            <a:spLocks noGrp="1"/>
          </p:cNvSpPr>
          <p:nvPr>
            <p:ph type="sldNum" sz="quarter" idx="12"/>
          </p:nvPr>
        </p:nvSpPr>
        <p:spPr/>
        <p:txBody>
          <a:bodyPr/>
          <a:lstStyle/>
          <a:p>
            <a:fld id="{84BC843C-C753-4129-9273-50509CE9FFFB}" type="slidenum">
              <a:rPr lang="en-US" smtClean="0"/>
              <a:t>‹#›</a:t>
            </a:fld>
            <a:endParaRPr lang="en-US"/>
          </a:p>
        </p:txBody>
      </p:sp>
    </p:spTree>
    <p:extLst>
      <p:ext uri="{BB962C8B-B14F-4D97-AF65-F5344CB8AC3E}">
        <p14:creationId xmlns:p14="http://schemas.microsoft.com/office/powerpoint/2010/main" val="38689066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A7474-BEB4-C46D-3E5C-6C07F3DACA2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D6F90BD-2695-66D4-DF5E-8BF7E6ED9AC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3821EDA-68DD-96FD-7440-F1711EE1936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D9BA9E2-DCA4-910B-AF22-62F9FE4A574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2EA5439-808B-17C2-12C1-FA4E02E5E34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7946786-A281-839F-3622-36A804ABA89C}"/>
              </a:ext>
            </a:extLst>
          </p:cNvPr>
          <p:cNvSpPr>
            <a:spLocks noGrp="1"/>
          </p:cNvSpPr>
          <p:nvPr>
            <p:ph type="dt" sz="half" idx="10"/>
          </p:nvPr>
        </p:nvSpPr>
        <p:spPr/>
        <p:txBody>
          <a:bodyPr/>
          <a:lstStyle/>
          <a:p>
            <a:fld id="{62810E9E-7690-4B9D-AE40-399F48BE1B8C}" type="datetimeFigureOut">
              <a:rPr lang="en-US" smtClean="0"/>
              <a:t>11/18/2025</a:t>
            </a:fld>
            <a:endParaRPr lang="en-US"/>
          </a:p>
        </p:txBody>
      </p:sp>
      <p:sp>
        <p:nvSpPr>
          <p:cNvPr id="8" name="Footer Placeholder 7">
            <a:extLst>
              <a:ext uri="{FF2B5EF4-FFF2-40B4-BE49-F238E27FC236}">
                <a16:creationId xmlns:a16="http://schemas.microsoft.com/office/drawing/2014/main" id="{E41A8F10-F12A-D6B2-CDD1-2B1F23006A0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7DFF39D-365A-1724-EB84-80BDD7CE9C7F}"/>
              </a:ext>
            </a:extLst>
          </p:cNvPr>
          <p:cNvSpPr>
            <a:spLocks noGrp="1"/>
          </p:cNvSpPr>
          <p:nvPr>
            <p:ph type="sldNum" sz="quarter" idx="12"/>
          </p:nvPr>
        </p:nvSpPr>
        <p:spPr/>
        <p:txBody>
          <a:bodyPr/>
          <a:lstStyle/>
          <a:p>
            <a:fld id="{84BC843C-C753-4129-9273-50509CE9FFFB}" type="slidenum">
              <a:rPr lang="en-US" smtClean="0"/>
              <a:t>‹#›</a:t>
            </a:fld>
            <a:endParaRPr lang="en-US"/>
          </a:p>
        </p:txBody>
      </p:sp>
    </p:spTree>
    <p:extLst>
      <p:ext uri="{BB962C8B-B14F-4D97-AF65-F5344CB8AC3E}">
        <p14:creationId xmlns:p14="http://schemas.microsoft.com/office/powerpoint/2010/main" val="11000740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CAA05-3750-AEA5-F30A-2947A233CB1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EEDB380-A302-8CAC-B302-1C1269E83452}"/>
              </a:ext>
            </a:extLst>
          </p:cNvPr>
          <p:cNvSpPr>
            <a:spLocks noGrp="1"/>
          </p:cNvSpPr>
          <p:nvPr>
            <p:ph type="dt" sz="half" idx="10"/>
          </p:nvPr>
        </p:nvSpPr>
        <p:spPr/>
        <p:txBody>
          <a:bodyPr/>
          <a:lstStyle/>
          <a:p>
            <a:fld id="{62810E9E-7690-4B9D-AE40-399F48BE1B8C}" type="datetimeFigureOut">
              <a:rPr lang="en-US" smtClean="0"/>
              <a:t>11/18/2025</a:t>
            </a:fld>
            <a:endParaRPr lang="en-US"/>
          </a:p>
        </p:txBody>
      </p:sp>
      <p:sp>
        <p:nvSpPr>
          <p:cNvPr id="4" name="Footer Placeholder 3">
            <a:extLst>
              <a:ext uri="{FF2B5EF4-FFF2-40B4-BE49-F238E27FC236}">
                <a16:creationId xmlns:a16="http://schemas.microsoft.com/office/drawing/2014/main" id="{C27ACB53-1440-5A9E-DFB6-764CE9BD302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170FA41-FD7C-3F5E-C493-618E42DBEBF7}"/>
              </a:ext>
            </a:extLst>
          </p:cNvPr>
          <p:cNvSpPr>
            <a:spLocks noGrp="1"/>
          </p:cNvSpPr>
          <p:nvPr>
            <p:ph type="sldNum" sz="quarter" idx="12"/>
          </p:nvPr>
        </p:nvSpPr>
        <p:spPr/>
        <p:txBody>
          <a:bodyPr/>
          <a:lstStyle/>
          <a:p>
            <a:fld id="{84BC843C-C753-4129-9273-50509CE9FFFB}" type="slidenum">
              <a:rPr lang="en-US" smtClean="0"/>
              <a:t>‹#›</a:t>
            </a:fld>
            <a:endParaRPr lang="en-US"/>
          </a:p>
        </p:txBody>
      </p:sp>
    </p:spTree>
    <p:extLst>
      <p:ext uri="{BB962C8B-B14F-4D97-AF65-F5344CB8AC3E}">
        <p14:creationId xmlns:p14="http://schemas.microsoft.com/office/powerpoint/2010/main" val="42855515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613BD20-F5C8-80B6-F0F0-DBD1309BB775}"/>
              </a:ext>
            </a:extLst>
          </p:cNvPr>
          <p:cNvSpPr>
            <a:spLocks noGrp="1"/>
          </p:cNvSpPr>
          <p:nvPr>
            <p:ph type="dt" sz="half" idx="10"/>
          </p:nvPr>
        </p:nvSpPr>
        <p:spPr/>
        <p:txBody>
          <a:bodyPr/>
          <a:lstStyle/>
          <a:p>
            <a:fld id="{62810E9E-7690-4B9D-AE40-399F48BE1B8C}" type="datetimeFigureOut">
              <a:rPr lang="en-US" smtClean="0"/>
              <a:t>11/18/2025</a:t>
            </a:fld>
            <a:endParaRPr lang="en-US"/>
          </a:p>
        </p:txBody>
      </p:sp>
      <p:sp>
        <p:nvSpPr>
          <p:cNvPr id="3" name="Footer Placeholder 2">
            <a:extLst>
              <a:ext uri="{FF2B5EF4-FFF2-40B4-BE49-F238E27FC236}">
                <a16:creationId xmlns:a16="http://schemas.microsoft.com/office/drawing/2014/main" id="{7FF5A6E2-5008-0EC9-406F-98A4EA2DBE6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DCF43F4-1969-A031-DC82-55D0F1B80B50}"/>
              </a:ext>
            </a:extLst>
          </p:cNvPr>
          <p:cNvSpPr>
            <a:spLocks noGrp="1"/>
          </p:cNvSpPr>
          <p:nvPr>
            <p:ph type="sldNum" sz="quarter" idx="12"/>
          </p:nvPr>
        </p:nvSpPr>
        <p:spPr/>
        <p:txBody>
          <a:bodyPr/>
          <a:lstStyle/>
          <a:p>
            <a:fld id="{84BC843C-C753-4129-9273-50509CE9FFFB}" type="slidenum">
              <a:rPr lang="en-US" smtClean="0"/>
              <a:t>‹#›</a:t>
            </a:fld>
            <a:endParaRPr lang="en-US"/>
          </a:p>
        </p:txBody>
      </p:sp>
    </p:spTree>
    <p:extLst>
      <p:ext uri="{BB962C8B-B14F-4D97-AF65-F5344CB8AC3E}">
        <p14:creationId xmlns:p14="http://schemas.microsoft.com/office/powerpoint/2010/main" val="14897780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4483E-3D11-A4E9-2BA2-31AF4B36779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1FF8602-5F23-F6E5-F2B7-9AAF214D6B6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D1ECC34-FA37-9592-4D2B-F52E151CB2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B06B679-1D36-997E-9796-3BD59E44FAA7}"/>
              </a:ext>
            </a:extLst>
          </p:cNvPr>
          <p:cNvSpPr>
            <a:spLocks noGrp="1"/>
          </p:cNvSpPr>
          <p:nvPr>
            <p:ph type="dt" sz="half" idx="10"/>
          </p:nvPr>
        </p:nvSpPr>
        <p:spPr/>
        <p:txBody>
          <a:bodyPr/>
          <a:lstStyle/>
          <a:p>
            <a:fld id="{62810E9E-7690-4B9D-AE40-399F48BE1B8C}" type="datetimeFigureOut">
              <a:rPr lang="en-US" smtClean="0"/>
              <a:t>11/18/2025</a:t>
            </a:fld>
            <a:endParaRPr lang="en-US"/>
          </a:p>
        </p:txBody>
      </p:sp>
      <p:sp>
        <p:nvSpPr>
          <p:cNvPr id="6" name="Footer Placeholder 5">
            <a:extLst>
              <a:ext uri="{FF2B5EF4-FFF2-40B4-BE49-F238E27FC236}">
                <a16:creationId xmlns:a16="http://schemas.microsoft.com/office/drawing/2014/main" id="{3A753B26-682C-AB4A-F7E5-AF04F27AF79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26A765-453D-776F-ECD8-47399898DB50}"/>
              </a:ext>
            </a:extLst>
          </p:cNvPr>
          <p:cNvSpPr>
            <a:spLocks noGrp="1"/>
          </p:cNvSpPr>
          <p:nvPr>
            <p:ph type="sldNum" sz="quarter" idx="12"/>
          </p:nvPr>
        </p:nvSpPr>
        <p:spPr/>
        <p:txBody>
          <a:bodyPr/>
          <a:lstStyle/>
          <a:p>
            <a:fld id="{84BC843C-C753-4129-9273-50509CE9FFFB}" type="slidenum">
              <a:rPr lang="en-US" smtClean="0"/>
              <a:t>‹#›</a:t>
            </a:fld>
            <a:endParaRPr lang="en-US"/>
          </a:p>
        </p:txBody>
      </p:sp>
    </p:spTree>
    <p:extLst>
      <p:ext uri="{BB962C8B-B14F-4D97-AF65-F5344CB8AC3E}">
        <p14:creationId xmlns:p14="http://schemas.microsoft.com/office/powerpoint/2010/main" val="37650076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3DD78-78D7-B042-A969-B75FCDC4206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60EC3B7-A996-01F4-90A0-2D4CCBBD6D2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31D9D10-A971-790B-B64E-2ACC5D01338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5AA2152-B737-D3AF-1333-B72990629F50}"/>
              </a:ext>
            </a:extLst>
          </p:cNvPr>
          <p:cNvSpPr>
            <a:spLocks noGrp="1"/>
          </p:cNvSpPr>
          <p:nvPr>
            <p:ph type="dt" sz="half" idx="10"/>
          </p:nvPr>
        </p:nvSpPr>
        <p:spPr/>
        <p:txBody>
          <a:bodyPr/>
          <a:lstStyle/>
          <a:p>
            <a:fld id="{62810E9E-7690-4B9D-AE40-399F48BE1B8C}" type="datetimeFigureOut">
              <a:rPr lang="en-US" smtClean="0"/>
              <a:t>11/18/2025</a:t>
            </a:fld>
            <a:endParaRPr lang="en-US"/>
          </a:p>
        </p:txBody>
      </p:sp>
      <p:sp>
        <p:nvSpPr>
          <p:cNvPr id="6" name="Footer Placeholder 5">
            <a:extLst>
              <a:ext uri="{FF2B5EF4-FFF2-40B4-BE49-F238E27FC236}">
                <a16:creationId xmlns:a16="http://schemas.microsoft.com/office/drawing/2014/main" id="{A76E3306-283B-88C3-7921-204012CF4B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FA7B1C6-07DA-0CD4-5135-F36AC5990319}"/>
              </a:ext>
            </a:extLst>
          </p:cNvPr>
          <p:cNvSpPr>
            <a:spLocks noGrp="1"/>
          </p:cNvSpPr>
          <p:nvPr>
            <p:ph type="sldNum" sz="quarter" idx="12"/>
          </p:nvPr>
        </p:nvSpPr>
        <p:spPr/>
        <p:txBody>
          <a:bodyPr/>
          <a:lstStyle/>
          <a:p>
            <a:fld id="{84BC843C-C753-4129-9273-50509CE9FFFB}" type="slidenum">
              <a:rPr lang="en-US" smtClean="0"/>
              <a:t>‹#›</a:t>
            </a:fld>
            <a:endParaRPr lang="en-US"/>
          </a:p>
        </p:txBody>
      </p:sp>
    </p:spTree>
    <p:extLst>
      <p:ext uri="{BB962C8B-B14F-4D97-AF65-F5344CB8AC3E}">
        <p14:creationId xmlns:p14="http://schemas.microsoft.com/office/powerpoint/2010/main" val="37112842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208CDC4-30AD-8664-F2D8-DE1ABDE0A1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27681FF-3E7F-3569-B213-EBDA06B9F3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AFBB12-5F20-8D5C-9A82-06146DCAFE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2810E9E-7690-4B9D-AE40-399F48BE1B8C}" type="datetimeFigureOut">
              <a:rPr lang="en-US" smtClean="0"/>
              <a:t>11/18/2025</a:t>
            </a:fld>
            <a:endParaRPr lang="en-US"/>
          </a:p>
        </p:txBody>
      </p:sp>
      <p:sp>
        <p:nvSpPr>
          <p:cNvPr id="5" name="Footer Placeholder 4">
            <a:extLst>
              <a:ext uri="{FF2B5EF4-FFF2-40B4-BE49-F238E27FC236}">
                <a16:creationId xmlns:a16="http://schemas.microsoft.com/office/drawing/2014/main" id="{4D1B412A-3292-52BE-8850-21D3C67B82B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3C5C4ECA-2252-E8AD-CEA9-1FF04A39539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4BC843C-C753-4129-9273-50509CE9FFFB}" type="slidenum">
              <a:rPr lang="en-US" smtClean="0"/>
              <a:t>‹#›</a:t>
            </a:fld>
            <a:endParaRPr lang="en-US"/>
          </a:p>
        </p:txBody>
      </p:sp>
    </p:spTree>
    <p:extLst>
      <p:ext uri="{BB962C8B-B14F-4D97-AF65-F5344CB8AC3E}">
        <p14:creationId xmlns:p14="http://schemas.microsoft.com/office/powerpoint/2010/main" val="36804973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tags" Target="../tags/tag7.xml"/><Relationship Id="rId6" Type="http://schemas.openxmlformats.org/officeDocument/2006/relationships/image" Target="../media/image17.emf"/><Relationship Id="rId5" Type="http://schemas.openxmlformats.org/officeDocument/2006/relationships/image" Target="../media/image21.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7.xml"/><Relationship Id="rId1" Type="http://schemas.openxmlformats.org/officeDocument/2006/relationships/tags" Target="../tags/tag8.xml"/><Relationship Id="rId4" Type="http://schemas.openxmlformats.org/officeDocument/2006/relationships/image" Target="../media/image23.sv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12.xml"/><Relationship Id="rId5" Type="http://schemas.microsoft.com/office/2007/relationships/hdphoto" Target="../media/hdphoto2.wdp"/><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video" Target="../media/media1.mp4"/><Relationship Id="rId7" Type="http://schemas.openxmlformats.org/officeDocument/2006/relationships/image" Target="../media/image11.png"/><Relationship Id="rId2" Type="http://schemas.microsoft.com/office/2007/relationships/media" Target="../media/media1.mp4"/><Relationship Id="rId1" Type="http://schemas.openxmlformats.org/officeDocument/2006/relationships/tags" Target="../tags/tag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video" Target="../media/media2.mp4"/><Relationship Id="rId7" Type="http://schemas.openxmlformats.org/officeDocument/2006/relationships/image" Target="../media/image13.png"/><Relationship Id="rId2" Type="http://schemas.microsoft.com/office/2007/relationships/media" Target="../media/media2.mp4"/><Relationship Id="rId1" Type="http://schemas.openxmlformats.org/officeDocument/2006/relationships/tags" Target="../tags/tag3.xml"/><Relationship Id="rId6" Type="http://schemas.openxmlformats.org/officeDocument/2006/relationships/image" Target="../media/image10.png"/><Relationship Id="rId11" Type="http://schemas.openxmlformats.org/officeDocument/2006/relationships/image" Target="../media/image16.png"/><Relationship Id="rId5" Type="http://schemas.openxmlformats.org/officeDocument/2006/relationships/image" Target="../media/image9.png"/><Relationship Id="rId10" Type="http://schemas.openxmlformats.org/officeDocument/2006/relationships/image" Target="../media/image11.png"/><Relationship Id="rId4" Type="http://schemas.openxmlformats.org/officeDocument/2006/relationships/slideLayout" Target="../slideLayouts/slideLayout7.xml"/><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7.xml"/><Relationship Id="rId1" Type="http://schemas.openxmlformats.org/officeDocument/2006/relationships/tags" Target="../tags/tag4.xml"/><Relationship Id="rId5" Type="http://schemas.openxmlformats.org/officeDocument/2006/relationships/image" Target="../media/image18.png"/><Relationship Id="rId4" Type="http://schemas.openxmlformats.org/officeDocument/2006/relationships/image" Target="../media/image17.emf"/></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7.xml"/><Relationship Id="rId1" Type="http://schemas.openxmlformats.org/officeDocument/2006/relationships/tags" Target="../tags/tag5.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7.xml"/><Relationship Id="rId1" Type="http://schemas.openxmlformats.org/officeDocument/2006/relationships/tags" Target="../tags/tag6.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Logo&#10;&#10;Description automatically generated with medium confidence"/>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041508" y="3101822"/>
            <a:ext cx="3060457" cy="2971800"/>
          </a:xfrm>
          <a:prstGeom prst="rect">
            <a:avLst/>
          </a:prstGeom>
        </p:spPr>
      </p:pic>
      <p:sp>
        <p:nvSpPr>
          <p:cNvPr id="7" name="Speech Bubble: Rectangle with Corners Rounded 6"/>
          <p:cNvSpPr/>
          <p:nvPr/>
        </p:nvSpPr>
        <p:spPr>
          <a:xfrm flipH="1">
            <a:off x="4158762" y="1367062"/>
            <a:ext cx="7544530" cy="1292184"/>
          </a:xfrm>
          <a:custGeom>
            <a:avLst/>
            <a:gdLst>
              <a:gd name="connsiteX0" fmla="*/ 0 w 5143498"/>
              <a:gd name="connsiteY0" fmla="*/ 215368 h 1292184"/>
              <a:gd name="connsiteX1" fmla="*/ 215368 w 5143498"/>
              <a:gd name="connsiteY1" fmla="*/ 0 h 1292184"/>
              <a:gd name="connsiteX2" fmla="*/ 857250 w 5143498"/>
              <a:gd name="connsiteY2" fmla="*/ 0 h 1292184"/>
              <a:gd name="connsiteX3" fmla="*/ 857250 w 5143498"/>
              <a:gd name="connsiteY3" fmla="*/ 0 h 1292184"/>
              <a:gd name="connsiteX4" fmla="*/ 1474470 w 5143498"/>
              <a:gd name="connsiteY4" fmla="*/ 0 h 1292184"/>
              <a:gd name="connsiteX5" fmla="*/ 2143124 w 5143498"/>
              <a:gd name="connsiteY5" fmla="*/ 0 h 1292184"/>
              <a:gd name="connsiteX6" fmla="*/ 2783675 w 5143498"/>
              <a:gd name="connsiteY6" fmla="*/ 0 h 1292184"/>
              <a:gd name="connsiteX7" fmla="*/ 3396377 w 5143498"/>
              <a:gd name="connsiteY7" fmla="*/ 0 h 1292184"/>
              <a:gd name="connsiteX8" fmla="*/ 4148328 w 5143498"/>
              <a:gd name="connsiteY8" fmla="*/ 0 h 1292184"/>
              <a:gd name="connsiteX9" fmla="*/ 4928130 w 5143498"/>
              <a:gd name="connsiteY9" fmla="*/ 0 h 1292184"/>
              <a:gd name="connsiteX10" fmla="*/ 5143498 w 5143498"/>
              <a:gd name="connsiteY10" fmla="*/ 215368 h 1292184"/>
              <a:gd name="connsiteX11" fmla="*/ 5143498 w 5143498"/>
              <a:gd name="connsiteY11" fmla="*/ 753774 h 1292184"/>
              <a:gd name="connsiteX12" fmla="*/ 5143498 w 5143498"/>
              <a:gd name="connsiteY12" fmla="*/ 753774 h 1292184"/>
              <a:gd name="connsiteX13" fmla="*/ 5143498 w 5143498"/>
              <a:gd name="connsiteY13" fmla="*/ 1076820 h 1292184"/>
              <a:gd name="connsiteX14" fmla="*/ 5143498 w 5143498"/>
              <a:gd name="connsiteY14" fmla="*/ 1076816 h 1292184"/>
              <a:gd name="connsiteX15" fmla="*/ 4928130 w 5143498"/>
              <a:gd name="connsiteY15" fmla="*/ 1292184 h 1292184"/>
              <a:gd name="connsiteX16" fmla="*/ 4287579 w 5143498"/>
              <a:gd name="connsiteY16" fmla="*/ 1292184 h 1292184"/>
              <a:gd name="connsiteX17" fmla="*/ 3619177 w 5143498"/>
              <a:gd name="connsiteY17" fmla="*/ 1292184 h 1292184"/>
              <a:gd name="connsiteX18" fmla="*/ 3006476 w 5143498"/>
              <a:gd name="connsiteY18" fmla="*/ 1292184 h 1292184"/>
              <a:gd name="connsiteX19" fmla="*/ 2143124 w 5143498"/>
              <a:gd name="connsiteY19" fmla="*/ 1292184 h 1292184"/>
              <a:gd name="connsiteX20" fmla="*/ 1705347 w 5143498"/>
              <a:gd name="connsiteY20" fmla="*/ 1390385 h 1292184"/>
              <a:gd name="connsiteX21" fmla="*/ 1281541 w 5143498"/>
              <a:gd name="connsiteY21" fmla="*/ 1485451 h 1292184"/>
              <a:gd name="connsiteX22" fmla="*/ 745962 w 5143498"/>
              <a:gd name="connsiteY22" fmla="*/ 1605590 h 1292184"/>
              <a:gd name="connsiteX23" fmla="*/ 857250 w 5143498"/>
              <a:gd name="connsiteY23" fmla="*/ 1292184 h 1292184"/>
              <a:gd name="connsiteX24" fmla="*/ 215368 w 5143498"/>
              <a:gd name="connsiteY24" fmla="*/ 1292184 h 1292184"/>
              <a:gd name="connsiteX25" fmla="*/ 0 w 5143498"/>
              <a:gd name="connsiteY25" fmla="*/ 1076816 h 1292184"/>
              <a:gd name="connsiteX26" fmla="*/ 0 w 5143498"/>
              <a:gd name="connsiteY26" fmla="*/ 1076820 h 1292184"/>
              <a:gd name="connsiteX27" fmla="*/ 0 w 5143498"/>
              <a:gd name="connsiteY27" fmla="*/ 753774 h 1292184"/>
              <a:gd name="connsiteX28" fmla="*/ 0 w 5143498"/>
              <a:gd name="connsiteY28" fmla="*/ 753774 h 1292184"/>
              <a:gd name="connsiteX29" fmla="*/ 0 w 5143498"/>
              <a:gd name="connsiteY29" fmla="*/ 215368 h 1292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143498" h="1292184" fill="none" extrusionOk="0">
                <a:moveTo>
                  <a:pt x="0" y="215368"/>
                </a:moveTo>
                <a:cubicBezTo>
                  <a:pt x="4124" y="95816"/>
                  <a:pt x="106221" y="14638"/>
                  <a:pt x="215368" y="0"/>
                </a:cubicBezTo>
                <a:cubicBezTo>
                  <a:pt x="438887" y="-22442"/>
                  <a:pt x="587200" y="26188"/>
                  <a:pt x="857250" y="0"/>
                </a:cubicBezTo>
                <a:lnTo>
                  <a:pt x="857250" y="0"/>
                </a:lnTo>
                <a:cubicBezTo>
                  <a:pt x="1138677" y="4927"/>
                  <a:pt x="1258054" y="27796"/>
                  <a:pt x="1474470" y="0"/>
                </a:cubicBezTo>
                <a:cubicBezTo>
                  <a:pt x="1690886" y="-27796"/>
                  <a:pt x="1925286" y="-15140"/>
                  <a:pt x="2143124" y="0"/>
                </a:cubicBezTo>
                <a:cubicBezTo>
                  <a:pt x="2302303" y="25264"/>
                  <a:pt x="2564003" y="-26841"/>
                  <a:pt x="2783675" y="0"/>
                </a:cubicBezTo>
                <a:cubicBezTo>
                  <a:pt x="3003347" y="26841"/>
                  <a:pt x="3259114" y="-16068"/>
                  <a:pt x="3396377" y="0"/>
                </a:cubicBezTo>
                <a:cubicBezTo>
                  <a:pt x="3533640" y="16068"/>
                  <a:pt x="3792187" y="13036"/>
                  <a:pt x="4148328" y="0"/>
                </a:cubicBezTo>
                <a:cubicBezTo>
                  <a:pt x="4504469" y="-13036"/>
                  <a:pt x="4703566" y="-11611"/>
                  <a:pt x="4928130" y="0"/>
                </a:cubicBezTo>
                <a:cubicBezTo>
                  <a:pt x="5057857" y="-8045"/>
                  <a:pt x="5130535" y="107157"/>
                  <a:pt x="5143498" y="215368"/>
                </a:cubicBezTo>
                <a:cubicBezTo>
                  <a:pt x="5160718" y="424525"/>
                  <a:pt x="5161583" y="640677"/>
                  <a:pt x="5143498" y="753774"/>
                </a:cubicBezTo>
                <a:lnTo>
                  <a:pt x="5143498" y="753774"/>
                </a:lnTo>
                <a:cubicBezTo>
                  <a:pt x="5157882" y="856541"/>
                  <a:pt x="5145249" y="947914"/>
                  <a:pt x="5143498" y="1076820"/>
                </a:cubicBezTo>
                <a:lnTo>
                  <a:pt x="5143498" y="1076816"/>
                </a:lnTo>
                <a:cubicBezTo>
                  <a:pt x="5153482" y="1195876"/>
                  <a:pt x="5049155" y="1289751"/>
                  <a:pt x="4928130" y="1292184"/>
                </a:cubicBezTo>
                <a:cubicBezTo>
                  <a:pt x="4646876" y="1304939"/>
                  <a:pt x="4464802" y="1299095"/>
                  <a:pt x="4287579" y="1292184"/>
                </a:cubicBezTo>
                <a:cubicBezTo>
                  <a:pt x="4110356" y="1285273"/>
                  <a:pt x="3860309" y="1275779"/>
                  <a:pt x="3619177" y="1292184"/>
                </a:cubicBezTo>
                <a:cubicBezTo>
                  <a:pt x="3378045" y="1308589"/>
                  <a:pt x="3243540" y="1268163"/>
                  <a:pt x="3006476" y="1292184"/>
                </a:cubicBezTo>
                <a:cubicBezTo>
                  <a:pt x="2769412" y="1316205"/>
                  <a:pt x="2416080" y="1253499"/>
                  <a:pt x="2143124" y="1292184"/>
                </a:cubicBezTo>
                <a:cubicBezTo>
                  <a:pt x="2023552" y="1308153"/>
                  <a:pt x="1828466" y="1362978"/>
                  <a:pt x="1705347" y="1390385"/>
                </a:cubicBezTo>
                <a:cubicBezTo>
                  <a:pt x="1582228" y="1417792"/>
                  <a:pt x="1495033" y="1452899"/>
                  <a:pt x="1281541" y="1485451"/>
                </a:cubicBezTo>
                <a:cubicBezTo>
                  <a:pt x="1068049" y="1518003"/>
                  <a:pt x="887741" y="1545694"/>
                  <a:pt x="745962" y="1605590"/>
                </a:cubicBezTo>
                <a:cubicBezTo>
                  <a:pt x="765990" y="1523523"/>
                  <a:pt x="824948" y="1356474"/>
                  <a:pt x="857250" y="1292184"/>
                </a:cubicBezTo>
                <a:cubicBezTo>
                  <a:pt x="586749" y="1277306"/>
                  <a:pt x="406850" y="1293623"/>
                  <a:pt x="215368" y="1292184"/>
                </a:cubicBezTo>
                <a:cubicBezTo>
                  <a:pt x="117633" y="1279388"/>
                  <a:pt x="3481" y="1185323"/>
                  <a:pt x="0" y="1076816"/>
                </a:cubicBezTo>
                <a:lnTo>
                  <a:pt x="0" y="1076820"/>
                </a:lnTo>
                <a:cubicBezTo>
                  <a:pt x="-8623" y="986254"/>
                  <a:pt x="10974" y="825029"/>
                  <a:pt x="0" y="753774"/>
                </a:cubicBezTo>
                <a:lnTo>
                  <a:pt x="0" y="753774"/>
                </a:lnTo>
                <a:cubicBezTo>
                  <a:pt x="-6550" y="571608"/>
                  <a:pt x="-2281" y="340923"/>
                  <a:pt x="0" y="215368"/>
                </a:cubicBezTo>
                <a:close/>
              </a:path>
              <a:path w="5143498" h="1292184" stroke="0" extrusionOk="0">
                <a:moveTo>
                  <a:pt x="0" y="215368"/>
                </a:moveTo>
                <a:cubicBezTo>
                  <a:pt x="3802" y="88970"/>
                  <a:pt x="103552" y="-13375"/>
                  <a:pt x="215368" y="0"/>
                </a:cubicBezTo>
                <a:cubicBezTo>
                  <a:pt x="454165" y="-13271"/>
                  <a:pt x="662379" y="-22358"/>
                  <a:pt x="857250" y="0"/>
                </a:cubicBezTo>
                <a:lnTo>
                  <a:pt x="857250" y="0"/>
                </a:lnTo>
                <a:cubicBezTo>
                  <a:pt x="1105169" y="21628"/>
                  <a:pt x="1310943" y="11724"/>
                  <a:pt x="1487328" y="0"/>
                </a:cubicBezTo>
                <a:cubicBezTo>
                  <a:pt x="1663713" y="-11724"/>
                  <a:pt x="1873204" y="26177"/>
                  <a:pt x="2143124" y="0"/>
                </a:cubicBezTo>
                <a:cubicBezTo>
                  <a:pt x="2321771" y="12847"/>
                  <a:pt x="2593659" y="13237"/>
                  <a:pt x="2839376" y="0"/>
                </a:cubicBezTo>
                <a:cubicBezTo>
                  <a:pt x="3085093" y="-13237"/>
                  <a:pt x="3279484" y="13032"/>
                  <a:pt x="3535627" y="0"/>
                </a:cubicBezTo>
                <a:cubicBezTo>
                  <a:pt x="3791770" y="-13032"/>
                  <a:pt x="3988282" y="16391"/>
                  <a:pt x="4231879" y="0"/>
                </a:cubicBezTo>
                <a:cubicBezTo>
                  <a:pt x="4475476" y="-16391"/>
                  <a:pt x="4671994" y="14960"/>
                  <a:pt x="4928130" y="0"/>
                </a:cubicBezTo>
                <a:cubicBezTo>
                  <a:pt x="5041627" y="-16322"/>
                  <a:pt x="5143653" y="108779"/>
                  <a:pt x="5143498" y="215368"/>
                </a:cubicBezTo>
                <a:cubicBezTo>
                  <a:pt x="5158218" y="381775"/>
                  <a:pt x="5164964" y="621361"/>
                  <a:pt x="5143498" y="753774"/>
                </a:cubicBezTo>
                <a:lnTo>
                  <a:pt x="5143498" y="753774"/>
                </a:lnTo>
                <a:cubicBezTo>
                  <a:pt x="5148865" y="870809"/>
                  <a:pt x="5144123" y="961246"/>
                  <a:pt x="5143498" y="1076820"/>
                </a:cubicBezTo>
                <a:lnTo>
                  <a:pt x="5143498" y="1076816"/>
                </a:lnTo>
                <a:cubicBezTo>
                  <a:pt x="5141574" y="1189286"/>
                  <a:pt x="5066497" y="1281915"/>
                  <a:pt x="4928130" y="1292184"/>
                </a:cubicBezTo>
                <a:cubicBezTo>
                  <a:pt x="4737267" y="1264386"/>
                  <a:pt x="4480220" y="1317998"/>
                  <a:pt x="4315429" y="1292184"/>
                </a:cubicBezTo>
                <a:cubicBezTo>
                  <a:pt x="4150638" y="1266370"/>
                  <a:pt x="3788418" y="1316756"/>
                  <a:pt x="3619177" y="1292184"/>
                </a:cubicBezTo>
                <a:cubicBezTo>
                  <a:pt x="3449936" y="1267612"/>
                  <a:pt x="3173492" y="1275558"/>
                  <a:pt x="2978626" y="1292184"/>
                </a:cubicBezTo>
                <a:cubicBezTo>
                  <a:pt x="2783760" y="1308810"/>
                  <a:pt x="2393190" y="1321729"/>
                  <a:pt x="2143124" y="1292184"/>
                </a:cubicBezTo>
                <a:cubicBezTo>
                  <a:pt x="2059120" y="1332599"/>
                  <a:pt x="1799167" y="1383393"/>
                  <a:pt x="1705347" y="1390385"/>
                </a:cubicBezTo>
                <a:cubicBezTo>
                  <a:pt x="1611527" y="1397377"/>
                  <a:pt x="1419406" y="1458965"/>
                  <a:pt x="1225654" y="1497987"/>
                </a:cubicBezTo>
                <a:cubicBezTo>
                  <a:pt x="1031902" y="1537010"/>
                  <a:pt x="899504" y="1575891"/>
                  <a:pt x="745962" y="1605590"/>
                </a:cubicBezTo>
                <a:cubicBezTo>
                  <a:pt x="787137" y="1520103"/>
                  <a:pt x="811105" y="1411119"/>
                  <a:pt x="857250" y="1292184"/>
                </a:cubicBezTo>
                <a:cubicBezTo>
                  <a:pt x="619982" y="1308907"/>
                  <a:pt x="409826" y="1296877"/>
                  <a:pt x="215368" y="1292184"/>
                </a:cubicBezTo>
                <a:cubicBezTo>
                  <a:pt x="106684" y="1311696"/>
                  <a:pt x="13134" y="1174225"/>
                  <a:pt x="0" y="1076816"/>
                </a:cubicBezTo>
                <a:lnTo>
                  <a:pt x="0" y="1076820"/>
                </a:lnTo>
                <a:cubicBezTo>
                  <a:pt x="7007" y="959465"/>
                  <a:pt x="-933" y="828482"/>
                  <a:pt x="0" y="753774"/>
                </a:cubicBezTo>
                <a:lnTo>
                  <a:pt x="0" y="753774"/>
                </a:lnTo>
                <a:cubicBezTo>
                  <a:pt x="-17427" y="641779"/>
                  <a:pt x="3184" y="478922"/>
                  <a:pt x="0" y="215368"/>
                </a:cubicBezTo>
                <a:close/>
              </a:path>
            </a:pathLst>
          </a:custGeom>
          <a:ln w="19050"/>
          <a:effectLst>
            <a:glow rad="228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2800" b="1" dirty="0" err="1">
                <a:solidFill>
                  <a:prstClr val="black"/>
                </a:solidFill>
                <a:latin typeface="Times New Roman" panose="02020603050405020304" charset="0"/>
                <a:cs typeface="Times New Roman" panose="02020603050405020304" charset="0"/>
              </a:rPr>
              <a:t>Trong</a:t>
            </a:r>
            <a:r>
              <a:rPr lang="en-US" sz="2800" b="1" dirty="0">
                <a:solidFill>
                  <a:prstClr val="black"/>
                </a:solidFill>
                <a:latin typeface="Times New Roman" panose="02020603050405020304" charset="0"/>
                <a:cs typeface="Times New Roman" panose="02020603050405020304" charset="0"/>
              </a:rPr>
              <a:t> </a:t>
            </a:r>
            <a:r>
              <a:rPr lang="en-US" sz="2800" b="1" dirty="0" err="1">
                <a:solidFill>
                  <a:prstClr val="black"/>
                </a:solidFill>
                <a:latin typeface="Times New Roman" panose="02020603050405020304" charset="0"/>
                <a:cs typeface="Times New Roman" panose="02020603050405020304" charset="0"/>
              </a:rPr>
              <a:t>bài</a:t>
            </a:r>
            <a:r>
              <a:rPr lang="en-US" sz="2800" b="1" dirty="0">
                <a:solidFill>
                  <a:prstClr val="black"/>
                </a:solidFill>
                <a:latin typeface="Times New Roman" panose="02020603050405020304" charset="0"/>
                <a:cs typeface="Times New Roman" panose="02020603050405020304" charset="0"/>
              </a:rPr>
              <a:t> </a:t>
            </a:r>
            <a:r>
              <a:rPr lang="en-US" sz="2800" b="1" dirty="0" err="1">
                <a:solidFill>
                  <a:prstClr val="black"/>
                </a:solidFill>
                <a:latin typeface="Times New Roman" panose="02020603050405020304" charset="0"/>
                <a:cs typeface="Times New Roman" panose="02020603050405020304" charset="0"/>
              </a:rPr>
              <a:t>hát</a:t>
            </a:r>
            <a:r>
              <a:rPr lang="en-US" sz="2800" b="1" dirty="0">
                <a:solidFill>
                  <a:prstClr val="black"/>
                </a:solidFill>
                <a:latin typeface="Times New Roman" panose="02020603050405020304" charset="0"/>
                <a:cs typeface="Times New Roman" panose="02020603050405020304" charset="0"/>
              </a:rPr>
              <a:t> </a:t>
            </a:r>
            <a:r>
              <a:rPr lang="en-US" sz="2800" b="1" dirty="0" err="1">
                <a:solidFill>
                  <a:prstClr val="black"/>
                </a:solidFill>
                <a:latin typeface="Times New Roman" panose="02020603050405020304" charset="0"/>
                <a:cs typeface="Times New Roman" panose="02020603050405020304" charset="0"/>
              </a:rPr>
              <a:t>đã</a:t>
            </a:r>
            <a:r>
              <a:rPr lang="en-US" sz="2800" b="1" dirty="0">
                <a:solidFill>
                  <a:prstClr val="black"/>
                </a:solidFill>
                <a:latin typeface="Times New Roman" panose="02020603050405020304" charset="0"/>
                <a:cs typeface="Times New Roman" panose="02020603050405020304" charset="0"/>
              </a:rPr>
              <a:t> </a:t>
            </a:r>
            <a:r>
              <a:rPr lang="en-US" sz="2800" b="1" dirty="0" err="1">
                <a:solidFill>
                  <a:prstClr val="black"/>
                </a:solidFill>
                <a:latin typeface="Times New Roman" panose="02020603050405020304" charset="0"/>
                <a:cs typeface="Times New Roman" panose="02020603050405020304" charset="0"/>
              </a:rPr>
              <a:t>sử</a:t>
            </a:r>
            <a:r>
              <a:rPr lang="en-US" sz="2800" b="1" dirty="0">
                <a:solidFill>
                  <a:prstClr val="black"/>
                </a:solidFill>
                <a:latin typeface="Times New Roman" panose="02020603050405020304" charset="0"/>
                <a:cs typeface="Times New Roman" panose="02020603050405020304" charset="0"/>
              </a:rPr>
              <a:t> </a:t>
            </a:r>
            <a:r>
              <a:rPr lang="en-US" sz="2800" b="1" dirty="0" err="1">
                <a:solidFill>
                  <a:prstClr val="black"/>
                </a:solidFill>
                <a:latin typeface="Times New Roman" panose="02020603050405020304" charset="0"/>
                <a:cs typeface="Times New Roman" panose="02020603050405020304" charset="0"/>
              </a:rPr>
              <a:t>dụng</a:t>
            </a:r>
            <a:r>
              <a:rPr lang="en-US" sz="2800" b="1" dirty="0">
                <a:solidFill>
                  <a:prstClr val="black"/>
                </a:solidFill>
                <a:latin typeface="Times New Roman" panose="02020603050405020304" charset="0"/>
                <a:cs typeface="Times New Roman" panose="02020603050405020304" charset="0"/>
              </a:rPr>
              <a:t> </a:t>
            </a:r>
            <a:r>
              <a:rPr lang="en-US" sz="2800" b="1" dirty="0" err="1">
                <a:solidFill>
                  <a:prstClr val="black"/>
                </a:solidFill>
                <a:latin typeface="Times New Roman" panose="02020603050405020304" charset="0"/>
                <a:cs typeface="Times New Roman" panose="02020603050405020304" charset="0"/>
              </a:rPr>
              <a:t>những</a:t>
            </a:r>
            <a:r>
              <a:rPr lang="en-US" sz="2800" b="1" dirty="0">
                <a:solidFill>
                  <a:prstClr val="black"/>
                </a:solidFill>
                <a:latin typeface="Times New Roman" panose="02020603050405020304" charset="0"/>
                <a:cs typeface="Times New Roman" panose="02020603050405020304" charset="0"/>
              </a:rPr>
              <a:t> </a:t>
            </a:r>
            <a:r>
              <a:rPr lang="en-US" sz="2800" b="1" dirty="0" err="1">
                <a:solidFill>
                  <a:prstClr val="black"/>
                </a:solidFill>
                <a:latin typeface="Times New Roman" panose="02020603050405020304" charset="0"/>
                <a:cs typeface="Times New Roman" panose="02020603050405020304" charset="0"/>
              </a:rPr>
              <a:t>dụng</a:t>
            </a:r>
            <a:r>
              <a:rPr lang="en-US" sz="2800" b="1" dirty="0">
                <a:solidFill>
                  <a:prstClr val="black"/>
                </a:solidFill>
                <a:latin typeface="Times New Roman" panose="02020603050405020304" charset="0"/>
                <a:cs typeface="Times New Roman" panose="02020603050405020304" charset="0"/>
              </a:rPr>
              <a:t> </a:t>
            </a:r>
            <a:r>
              <a:rPr lang="en-US" sz="2800" b="1" dirty="0" err="1">
                <a:solidFill>
                  <a:prstClr val="black"/>
                </a:solidFill>
                <a:latin typeface="Times New Roman" panose="02020603050405020304" charset="0"/>
                <a:cs typeface="Times New Roman" panose="02020603050405020304" charset="0"/>
              </a:rPr>
              <a:t>cụ</a:t>
            </a:r>
            <a:r>
              <a:rPr lang="en-US" sz="2800" b="1" dirty="0">
                <a:solidFill>
                  <a:prstClr val="black"/>
                </a:solidFill>
                <a:latin typeface="Times New Roman" panose="02020603050405020304" charset="0"/>
                <a:cs typeface="Times New Roman" panose="02020603050405020304" charset="0"/>
              </a:rPr>
              <a:t> </a:t>
            </a:r>
            <a:r>
              <a:rPr lang="en-US" sz="2800" b="1" dirty="0" err="1">
                <a:solidFill>
                  <a:prstClr val="black"/>
                </a:solidFill>
                <a:latin typeface="Times New Roman" panose="02020603050405020304" charset="0"/>
                <a:cs typeface="Times New Roman" panose="02020603050405020304" charset="0"/>
              </a:rPr>
              <a:t>nào</a:t>
            </a:r>
            <a:r>
              <a:rPr lang="en-US" sz="2800" b="1" dirty="0">
                <a:solidFill>
                  <a:prstClr val="black"/>
                </a:solidFill>
                <a:latin typeface="Times New Roman" panose="02020603050405020304" charset="0"/>
                <a:cs typeface="Times New Roman" panose="02020603050405020304" charset="0"/>
              </a:rPr>
              <a:t> </a:t>
            </a:r>
            <a:r>
              <a:rPr lang="en-US" sz="2800" b="1" dirty="0" err="1">
                <a:solidFill>
                  <a:prstClr val="black"/>
                </a:solidFill>
                <a:latin typeface="Times New Roman" panose="02020603050405020304" charset="0"/>
                <a:cs typeface="Times New Roman" panose="02020603050405020304" charset="0"/>
              </a:rPr>
              <a:t>để</a:t>
            </a:r>
            <a:r>
              <a:rPr lang="en-US" sz="2800" b="1" dirty="0">
                <a:solidFill>
                  <a:prstClr val="black"/>
                </a:solidFill>
                <a:latin typeface="Times New Roman" panose="02020603050405020304" charset="0"/>
                <a:cs typeface="Times New Roman" panose="02020603050405020304" charset="0"/>
              </a:rPr>
              <a:t> </a:t>
            </a:r>
            <a:r>
              <a:rPr lang="en-US" sz="2800" b="1" dirty="0" err="1">
                <a:solidFill>
                  <a:prstClr val="black"/>
                </a:solidFill>
                <a:latin typeface="Times New Roman" panose="02020603050405020304" charset="0"/>
                <a:cs typeface="Times New Roman" panose="02020603050405020304" charset="0"/>
              </a:rPr>
              <a:t>trồng</a:t>
            </a:r>
            <a:r>
              <a:rPr lang="en-US" sz="2800" b="1" dirty="0">
                <a:solidFill>
                  <a:prstClr val="black"/>
                </a:solidFill>
                <a:latin typeface="Times New Roman" panose="02020603050405020304" charset="0"/>
                <a:cs typeface="Times New Roman" panose="02020603050405020304" charset="0"/>
              </a:rPr>
              <a:t> </a:t>
            </a:r>
            <a:r>
              <a:rPr lang="en-US" sz="2800" b="1" dirty="0" err="1">
                <a:solidFill>
                  <a:prstClr val="black"/>
                </a:solidFill>
                <a:latin typeface="Times New Roman" panose="02020603050405020304" charset="0"/>
                <a:cs typeface="Times New Roman" panose="02020603050405020304" charset="0"/>
              </a:rPr>
              <a:t>cây</a:t>
            </a:r>
            <a:r>
              <a:rPr lang="en-US" sz="2800" b="1" dirty="0">
                <a:solidFill>
                  <a:prstClr val="black"/>
                </a:solidFill>
                <a:latin typeface="Times New Roman" panose="02020603050405020304" charset="0"/>
                <a:cs typeface="Times New Roman" panose="02020603050405020304" charset="0"/>
              </a:rPr>
              <a:t>?</a:t>
            </a:r>
            <a:endParaRPr kumimoji="0" lang="en-US" sz="2800" b="1" i="0" u="none" strike="noStrike" kern="1200" cap="none" spc="0" normalizeH="0" baseline="0" noProof="0" dirty="0">
              <a:ln>
                <a:noFill/>
              </a:ln>
              <a:solidFill>
                <a:prstClr val="black"/>
              </a:solidFill>
              <a:effectLst/>
              <a:uLnTx/>
              <a:uFillTx/>
              <a:latin typeface="Times New Roman" panose="02020603050405020304" charset="0"/>
              <a:cs typeface="Times New Roman" panose="02020603050405020304" charset="0"/>
            </a:endParaRPr>
          </a:p>
        </p:txBody>
      </p:sp>
      <p:grpSp>
        <p:nvGrpSpPr>
          <p:cNvPr id="5" name="Group 4"/>
          <p:cNvGrpSpPr/>
          <p:nvPr/>
        </p:nvGrpSpPr>
        <p:grpSpPr>
          <a:xfrm>
            <a:off x="416437" y="2231564"/>
            <a:ext cx="3373048" cy="4204119"/>
            <a:chOff x="209550" y="304497"/>
            <a:chExt cx="5534025" cy="3543603"/>
          </a:xfrm>
        </p:grpSpPr>
        <p:sp>
          <p:nvSpPr>
            <p:cNvPr id="2" name="Rectangle: Rounded Corners 1"/>
            <p:cNvSpPr/>
            <p:nvPr/>
          </p:nvSpPr>
          <p:spPr>
            <a:xfrm>
              <a:off x="209550" y="304497"/>
              <a:ext cx="5534025" cy="3543603"/>
            </a:xfrm>
            <a:prstGeom prst="roundRect">
              <a:avLst/>
            </a:prstGeom>
            <a:ln w="57150">
              <a:solidFill>
                <a:srgbClr val="CCFFCC"/>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p:cNvPicPr>
              <a:picLocks noChangeAspect="1"/>
            </p:cNvPicPr>
            <p:nvPr/>
          </p:nvPicPr>
          <p:blipFill>
            <a:blip r:embed="rId4"/>
            <a:stretch>
              <a:fillRect/>
            </a:stretch>
          </p:blipFill>
          <p:spPr>
            <a:xfrm>
              <a:off x="533400" y="614362"/>
              <a:ext cx="4991100" cy="2847975"/>
            </a:xfrm>
            <a:prstGeom prst="rect">
              <a:avLst/>
            </a:prstGeom>
          </p:spPr>
        </p:pic>
      </p:grpSp>
      <p:sp>
        <p:nvSpPr>
          <p:cNvPr id="8" name="Speech Bubble: Rectangle with Corners Rounded 7"/>
          <p:cNvSpPr/>
          <p:nvPr/>
        </p:nvSpPr>
        <p:spPr>
          <a:xfrm flipH="1">
            <a:off x="4396154" y="2980591"/>
            <a:ext cx="4645354" cy="1054059"/>
          </a:xfrm>
          <a:custGeom>
            <a:avLst/>
            <a:gdLst>
              <a:gd name="connsiteX0" fmla="*/ 0 w 5143498"/>
              <a:gd name="connsiteY0" fmla="*/ 175680 h 1054059"/>
              <a:gd name="connsiteX1" fmla="*/ 175680 w 5143498"/>
              <a:gd name="connsiteY1" fmla="*/ 0 h 1054059"/>
              <a:gd name="connsiteX2" fmla="*/ 857250 w 5143498"/>
              <a:gd name="connsiteY2" fmla="*/ 0 h 1054059"/>
              <a:gd name="connsiteX3" fmla="*/ 857250 w 5143498"/>
              <a:gd name="connsiteY3" fmla="*/ 0 h 1054059"/>
              <a:gd name="connsiteX4" fmla="*/ 1513046 w 5143498"/>
              <a:gd name="connsiteY4" fmla="*/ 0 h 1054059"/>
              <a:gd name="connsiteX5" fmla="*/ 2143124 w 5143498"/>
              <a:gd name="connsiteY5" fmla="*/ 0 h 1054059"/>
              <a:gd name="connsiteX6" fmla="*/ 2764557 w 5143498"/>
              <a:gd name="connsiteY6" fmla="*/ 0 h 1054059"/>
              <a:gd name="connsiteX7" fmla="*/ 3329495 w 5143498"/>
              <a:gd name="connsiteY7" fmla="*/ 0 h 1054059"/>
              <a:gd name="connsiteX8" fmla="*/ 3837940 w 5143498"/>
              <a:gd name="connsiteY8" fmla="*/ 0 h 1054059"/>
              <a:gd name="connsiteX9" fmla="*/ 4459373 w 5143498"/>
              <a:gd name="connsiteY9" fmla="*/ 0 h 1054059"/>
              <a:gd name="connsiteX10" fmla="*/ 4967818 w 5143498"/>
              <a:gd name="connsiteY10" fmla="*/ 0 h 1054059"/>
              <a:gd name="connsiteX11" fmla="*/ 5143498 w 5143498"/>
              <a:gd name="connsiteY11" fmla="*/ 175680 h 1054059"/>
              <a:gd name="connsiteX12" fmla="*/ 5143498 w 5143498"/>
              <a:gd name="connsiteY12" fmla="*/ 614868 h 1054059"/>
              <a:gd name="connsiteX13" fmla="*/ 5143498 w 5143498"/>
              <a:gd name="connsiteY13" fmla="*/ 614868 h 1054059"/>
              <a:gd name="connsiteX14" fmla="*/ 5143498 w 5143498"/>
              <a:gd name="connsiteY14" fmla="*/ 878383 h 1054059"/>
              <a:gd name="connsiteX15" fmla="*/ 5143498 w 5143498"/>
              <a:gd name="connsiteY15" fmla="*/ 878379 h 1054059"/>
              <a:gd name="connsiteX16" fmla="*/ 4967818 w 5143498"/>
              <a:gd name="connsiteY16" fmla="*/ 1054059 h 1054059"/>
              <a:gd name="connsiteX17" fmla="*/ 4487620 w 5143498"/>
              <a:gd name="connsiteY17" fmla="*/ 1054059 h 1054059"/>
              <a:gd name="connsiteX18" fmla="*/ 3979175 w 5143498"/>
              <a:gd name="connsiteY18" fmla="*/ 1054059 h 1054059"/>
              <a:gd name="connsiteX19" fmla="*/ 3414236 w 5143498"/>
              <a:gd name="connsiteY19" fmla="*/ 1054059 h 1054059"/>
              <a:gd name="connsiteX20" fmla="*/ 2849298 w 5143498"/>
              <a:gd name="connsiteY20" fmla="*/ 1054059 h 1054059"/>
              <a:gd name="connsiteX21" fmla="*/ 2143124 w 5143498"/>
              <a:gd name="connsiteY21" fmla="*/ 1054059 h 1054059"/>
              <a:gd name="connsiteX22" fmla="*/ 1508373 w 5143498"/>
              <a:gd name="connsiteY22" fmla="*/ 1104947 h 1054059"/>
              <a:gd name="connsiteX23" fmla="*/ 812848 w 5143498"/>
              <a:gd name="connsiteY23" fmla="*/ 1160708 h 1054059"/>
              <a:gd name="connsiteX24" fmla="*/ 117323 w 5143498"/>
              <a:gd name="connsiteY24" fmla="*/ 1216468 h 1054059"/>
              <a:gd name="connsiteX25" fmla="*/ 472488 w 5143498"/>
              <a:gd name="connsiteY25" fmla="*/ 1138512 h 1054059"/>
              <a:gd name="connsiteX26" fmla="*/ 857250 w 5143498"/>
              <a:gd name="connsiteY26" fmla="*/ 1054059 h 1054059"/>
              <a:gd name="connsiteX27" fmla="*/ 175680 w 5143498"/>
              <a:gd name="connsiteY27" fmla="*/ 1054059 h 1054059"/>
              <a:gd name="connsiteX28" fmla="*/ 0 w 5143498"/>
              <a:gd name="connsiteY28" fmla="*/ 878379 h 1054059"/>
              <a:gd name="connsiteX29" fmla="*/ 0 w 5143498"/>
              <a:gd name="connsiteY29" fmla="*/ 878383 h 1054059"/>
              <a:gd name="connsiteX30" fmla="*/ 0 w 5143498"/>
              <a:gd name="connsiteY30" fmla="*/ 614868 h 1054059"/>
              <a:gd name="connsiteX31" fmla="*/ 0 w 5143498"/>
              <a:gd name="connsiteY31" fmla="*/ 614868 h 1054059"/>
              <a:gd name="connsiteX32" fmla="*/ 0 w 5143498"/>
              <a:gd name="connsiteY32" fmla="*/ 175680 h 1054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143498" h="1054059" fill="none" extrusionOk="0">
                <a:moveTo>
                  <a:pt x="0" y="175680"/>
                </a:moveTo>
                <a:cubicBezTo>
                  <a:pt x="3344" y="63961"/>
                  <a:pt x="77606" y="-9457"/>
                  <a:pt x="175680" y="0"/>
                </a:cubicBezTo>
                <a:cubicBezTo>
                  <a:pt x="457996" y="-9537"/>
                  <a:pt x="625507" y="-20167"/>
                  <a:pt x="857250" y="0"/>
                </a:cubicBezTo>
                <a:lnTo>
                  <a:pt x="857250" y="0"/>
                </a:lnTo>
                <a:cubicBezTo>
                  <a:pt x="1138086" y="24215"/>
                  <a:pt x="1370301" y="-32397"/>
                  <a:pt x="1513046" y="0"/>
                </a:cubicBezTo>
                <a:cubicBezTo>
                  <a:pt x="1655791" y="32397"/>
                  <a:pt x="1917219" y="29300"/>
                  <a:pt x="2143124" y="0"/>
                </a:cubicBezTo>
                <a:cubicBezTo>
                  <a:pt x="2306206" y="-22528"/>
                  <a:pt x="2594659" y="-6057"/>
                  <a:pt x="2764557" y="0"/>
                </a:cubicBezTo>
                <a:cubicBezTo>
                  <a:pt x="2934455" y="6057"/>
                  <a:pt x="3124219" y="-24817"/>
                  <a:pt x="3329495" y="0"/>
                </a:cubicBezTo>
                <a:cubicBezTo>
                  <a:pt x="3534771" y="24817"/>
                  <a:pt x="3718398" y="454"/>
                  <a:pt x="3837940" y="0"/>
                </a:cubicBezTo>
                <a:cubicBezTo>
                  <a:pt x="3957482" y="-454"/>
                  <a:pt x="4150312" y="17234"/>
                  <a:pt x="4459373" y="0"/>
                </a:cubicBezTo>
                <a:cubicBezTo>
                  <a:pt x="4768434" y="-17234"/>
                  <a:pt x="4781558" y="4875"/>
                  <a:pt x="4967818" y="0"/>
                </a:cubicBezTo>
                <a:cubicBezTo>
                  <a:pt x="5083699" y="7536"/>
                  <a:pt x="5147759" y="78705"/>
                  <a:pt x="5143498" y="175680"/>
                </a:cubicBezTo>
                <a:cubicBezTo>
                  <a:pt x="5146429" y="392827"/>
                  <a:pt x="5133988" y="458186"/>
                  <a:pt x="5143498" y="614868"/>
                </a:cubicBezTo>
                <a:lnTo>
                  <a:pt x="5143498" y="614868"/>
                </a:lnTo>
                <a:cubicBezTo>
                  <a:pt x="5130867" y="684134"/>
                  <a:pt x="5132070" y="753583"/>
                  <a:pt x="5143498" y="878383"/>
                </a:cubicBezTo>
                <a:lnTo>
                  <a:pt x="5143498" y="878379"/>
                </a:lnTo>
                <a:cubicBezTo>
                  <a:pt x="5148793" y="987190"/>
                  <a:pt x="5046806" y="1055001"/>
                  <a:pt x="4967818" y="1054059"/>
                </a:cubicBezTo>
                <a:cubicBezTo>
                  <a:pt x="4781447" y="1075113"/>
                  <a:pt x="4622306" y="1077459"/>
                  <a:pt x="4487620" y="1054059"/>
                </a:cubicBezTo>
                <a:cubicBezTo>
                  <a:pt x="4352934" y="1030659"/>
                  <a:pt x="4219479" y="1077962"/>
                  <a:pt x="3979175" y="1054059"/>
                </a:cubicBezTo>
                <a:cubicBezTo>
                  <a:pt x="3738871" y="1030156"/>
                  <a:pt x="3594023" y="1059501"/>
                  <a:pt x="3414236" y="1054059"/>
                </a:cubicBezTo>
                <a:cubicBezTo>
                  <a:pt x="3234449" y="1048617"/>
                  <a:pt x="3057791" y="1026693"/>
                  <a:pt x="2849298" y="1054059"/>
                </a:cubicBezTo>
                <a:cubicBezTo>
                  <a:pt x="2640805" y="1081425"/>
                  <a:pt x="2443641" y="1046325"/>
                  <a:pt x="2143124" y="1054059"/>
                </a:cubicBezTo>
                <a:cubicBezTo>
                  <a:pt x="1984186" y="1078601"/>
                  <a:pt x="1808953" y="1111537"/>
                  <a:pt x="1508373" y="1104947"/>
                </a:cubicBezTo>
                <a:cubicBezTo>
                  <a:pt x="1207793" y="1098357"/>
                  <a:pt x="1014379" y="1133217"/>
                  <a:pt x="812848" y="1160708"/>
                </a:cubicBezTo>
                <a:cubicBezTo>
                  <a:pt x="611317" y="1188199"/>
                  <a:pt x="450292" y="1195455"/>
                  <a:pt x="117323" y="1216468"/>
                </a:cubicBezTo>
                <a:cubicBezTo>
                  <a:pt x="209401" y="1197288"/>
                  <a:pt x="389623" y="1143433"/>
                  <a:pt x="472488" y="1138512"/>
                </a:cubicBezTo>
                <a:cubicBezTo>
                  <a:pt x="555353" y="1133591"/>
                  <a:pt x="749540" y="1069011"/>
                  <a:pt x="857250" y="1054059"/>
                </a:cubicBezTo>
                <a:cubicBezTo>
                  <a:pt x="540835" y="1080508"/>
                  <a:pt x="377817" y="1031068"/>
                  <a:pt x="175680" y="1054059"/>
                </a:cubicBezTo>
                <a:cubicBezTo>
                  <a:pt x="74504" y="1042211"/>
                  <a:pt x="10706" y="977269"/>
                  <a:pt x="0" y="878379"/>
                </a:cubicBezTo>
                <a:lnTo>
                  <a:pt x="0" y="878383"/>
                </a:lnTo>
                <a:cubicBezTo>
                  <a:pt x="12654" y="802933"/>
                  <a:pt x="3938" y="743009"/>
                  <a:pt x="0" y="614868"/>
                </a:cubicBezTo>
                <a:lnTo>
                  <a:pt x="0" y="614868"/>
                </a:lnTo>
                <a:cubicBezTo>
                  <a:pt x="-11454" y="434786"/>
                  <a:pt x="15865" y="266090"/>
                  <a:pt x="0" y="175680"/>
                </a:cubicBezTo>
                <a:close/>
              </a:path>
              <a:path w="5143498" h="1054059" stroke="0" extrusionOk="0">
                <a:moveTo>
                  <a:pt x="0" y="175680"/>
                </a:moveTo>
                <a:cubicBezTo>
                  <a:pt x="5342" y="68181"/>
                  <a:pt x="88499" y="-18470"/>
                  <a:pt x="175680" y="0"/>
                </a:cubicBezTo>
                <a:cubicBezTo>
                  <a:pt x="376677" y="26044"/>
                  <a:pt x="562241" y="31830"/>
                  <a:pt x="857250" y="0"/>
                </a:cubicBezTo>
                <a:lnTo>
                  <a:pt x="857250" y="0"/>
                </a:lnTo>
                <a:cubicBezTo>
                  <a:pt x="1105169" y="21628"/>
                  <a:pt x="1310943" y="11724"/>
                  <a:pt x="1487328" y="0"/>
                </a:cubicBezTo>
                <a:cubicBezTo>
                  <a:pt x="1663713" y="-11724"/>
                  <a:pt x="1873204" y="26177"/>
                  <a:pt x="2143124" y="0"/>
                </a:cubicBezTo>
                <a:cubicBezTo>
                  <a:pt x="2259461" y="-23778"/>
                  <a:pt x="2488330" y="-28030"/>
                  <a:pt x="2708063" y="0"/>
                </a:cubicBezTo>
                <a:cubicBezTo>
                  <a:pt x="2927796" y="28030"/>
                  <a:pt x="3109195" y="20557"/>
                  <a:pt x="3273002" y="0"/>
                </a:cubicBezTo>
                <a:cubicBezTo>
                  <a:pt x="3436809" y="-20557"/>
                  <a:pt x="3670250" y="-5952"/>
                  <a:pt x="3837940" y="0"/>
                </a:cubicBezTo>
                <a:cubicBezTo>
                  <a:pt x="4005630" y="5952"/>
                  <a:pt x="4238550" y="1051"/>
                  <a:pt x="4431126" y="0"/>
                </a:cubicBezTo>
                <a:cubicBezTo>
                  <a:pt x="4623702" y="-1051"/>
                  <a:pt x="4755970" y="-14596"/>
                  <a:pt x="4967818" y="0"/>
                </a:cubicBezTo>
                <a:cubicBezTo>
                  <a:pt x="5062391" y="174"/>
                  <a:pt x="5142086" y="81421"/>
                  <a:pt x="5143498" y="175680"/>
                </a:cubicBezTo>
                <a:cubicBezTo>
                  <a:pt x="5155889" y="298982"/>
                  <a:pt x="5160127" y="418147"/>
                  <a:pt x="5143498" y="614868"/>
                </a:cubicBezTo>
                <a:lnTo>
                  <a:pt x="5143498" y="614868"/>
                </a:lnTo>
                <a:cubicBezTo>
                  <a:pt x="5131917" y="692425"/>
                  <a:pt x="5149982" y="749244"/>
                  <a:pt x="5143498" y="878383"/>
                </a:cubicBezTo>
                <a:lnTo>
                  <a:pt x="5143498" y="878379"/>
                </a:lnTo>
                <a:cubicBezTo>
                  <a:pt x="5126034" y="984100"/>
                  <a:pt x="5072031" y="1051088"/>
                  <a:pt x="4967818" y="1054059"/>
                </a:cubicBezTo>
                <a:cubicBezTo>
                  <a:pt x="4759837" y="1080711"/>
                  <a:pt x="4482500" y="1071059"/>
                  <a:pt x="4346385" y="1054059"/>
                </a:cubicBezTo>
                <a:cubicBezTo>
                  <a:pt x="4210270" y="1037059"/>
                  <a:pt x="3980685" y="1042440"/>
                  <a:pt x="3837940" y="1054059"/>
                </a:cubicBezTo>
                <a:cubicBezTo>
                  <a:pt x="3695195" y="1065678"/>
                  <a:pt x="3564892" y="1068703"/>
                  <a:pt x="3357742" y="1054059"/>
                </a:cubicBezTo>
                <a:cubicBezTo>
                  <a:pt x="3150592" y="1039415"/>
                  <a:pt x="3077165" y="1046371"/>
                  <a:pt x="2849298" y="1054059"/>
                </a:cubicBezTo>
                <a:cubicBezTo>
                  <a:pt x="2621431" y="1061747"/>
                  <a:pt x="2392470" y="1029153"/>
                  <a:pt x="2143124" y="1054059"/>
                </a:cubicBezTo>
                <a:cubicBezTo>
                  <a:pt x="1897198" y="1094771"/>
                  <a:pt x="1664536" y="1082862"/>
                  <a:pt x="1467857" y="1108195"/>
                </a:cubicBezTo>
                <a:cubicBezTo>
                  <a:pt x="1271178" y="1133528"/>
                  <a:pt x="1070035" y="1160035"/>
                  <a:pt x="772332" y="1163956"/>
                </a:cubicBezTo>
                <a:cubicBezTo>
                  <a:pt x="474629" y="1167877"/>
                  <a:pt x="258282" y="1216018"/>
                  <a:pt x="117323" y="1216468"/>
                </a:cubicBezTo>
                <a:cubicBezTo>
                  <a:pt x="274768" y="1182308"/>
                  <a:pt x="385449" y="1144200"/>
                  <a:pt x="465089" y="1140136"/>
                </a:cubicBezTo>
                <a:cubicBezTo>
                  <a:pt x="544729" y="1136072"/>
                  <a:pt x="704920" y="1088067"/>
                  <a:pt x="857250" y="1054059"/>
                </a:cubicBezTo>
                <a:cubicBezTo>
                  <a:pt x="525830" y="1074990"/>
                  <a:pt x="463509" y="1043906"/>
                  <a:pt x="175680" y="1054059"/>
                </a:cubicBezTo>
                <a:cubicBezTo>
                  <a:pt x="76991" y="1064553"/>
                  <a:pt x="1431" y="981298"/>
                  <a:pt x="0" y="878379"/>
                </a:cubicBezTo>
                <a:lnTo>
                  <a:pt x="0" y="878383"/>
                </a:lnTo>
                <a:cubicBezTo>
                  <a:pt x="-7952" y="773805"/>
                  <a:pt x="12859" y="723963"/>
                  <a:pt x="0" y="614868"/>
                </a:cubicBezTo>
                <a:lnTo>
                  <a:pt x="0" y="614868"/>
                </a:lnTo>
                <a:cubicBezTo>
                  <a:pt x="-20164" y="403227"/>
                  <a:pt x="-12746" y="388296"/>
                  <a:pt x="0" y="175680"/>
                </a:cubicBezTo>
                <a:close/>
              </a:path>
            </a:pathLst>
          </a:custGeom>
          <a:ln w="19050"/>
          <a:effectLst>
            <a:glow rad="228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2800" b="1" dirty="0">
                <a:solidFill>
                  <a:prstClr val="black"/>
                </a:solidFill>
                <a:latin typeface="Times New Roman" panose="02020603050405020304" charset="0"/>
                <a:cs typeface="Times New Roman" panose="02020603050405020304" charset="0"/>
              </a:rPr>
              <a:t>Để trồng được cây xanh như thế thì cần có mấy bước? </a:t>
            </a:r>
            <a:endParaRPr kumimoji="0" lang="en-US" sz="2800" b="1" i="0" u="none" strike="noStrike" kern="1200" cap="none" spc="0" normalizeH="0" baseline="0" noProof="0" dirty="0">
              <a:ln>
                <a:noFill/>
              </a:ln>
              <a:solidFill>
                <a:prstClr val="black"/>
              </a:solidFill>
              <a:effectLst/>
              <a:uLnTx/>
              <a:uFillTx/>
              <a:latin typeface="Times New Roman" panose="02020603050405020304" charset="0"/>
              <a:cs typeface="Times New Roman" panose="02020603050405020304" charset="0"/>
            </a:endParaRPr>
          </a:p>
        </p:txBody>
      </p:sp>
      <p:sp>
        <p:nvSpPr>
          <p:cNvPr id="9" name="Speech Bubble: Rectangle with Corners Rounded 8"/>
          <p:cNvSpPr/>
          <p:nvPr/>
        </p:nvSpPr>
        <p:spPr>
          <a:xfrm flipH="1">
            <a:off x="4317023" y="4728540"/>
            <a:ext cx="4440200" cy="1054059"/>
          </a:xfrm>
          <a:custGeom>
            <a:avLst/>
            <a:gdLst>
              <a:gd name="connsiteX0" fmla="*/ 0 w 5143498"/>
              <a:gd name="connsiteY0" fmla="*/ 175680 h 1054059"/>
              <a:gd name="connsiteX1" fmla="*/ 175680 w 5143498"/>
              <a:gd name="connsiteY1" fmla="*/ 0 h 1054059"/>
              <a:gd name="connsiteX2" fmla="*/ 857250 w 5143498"/>
              <a:gd name="connsiteY2" fmla="*/ 0 h 1054059"/>
              <a:gd name="connsiteX3" fmla="*/ 857250 w 5143498"/>
              <a:gd name="connsiteY3" fmla="*/ 0 h 1054059"/>
              <a:gd name="connsiteX4" fmla="*/ 1500187 w 5143498"/>
              <a:gd name="connsiteY4" fmla="*/ 0 h 1054059"/>
              <a:gd name="connsiteX5" fmla="*/ 2143124 w 5143498"/>
              <a:gd name="connsiteY5" fmla="*/ 0 h 1054059"/>
              <a:gd name="connsiteX6" fmla="*/ 2651569 w 5143498"/>
              <a:gd name="connsiteY6" fmla="*/ 0 h 1054059"/>
              <a:gd name="connsiteX7" fmla="*/ 3273002 w 5143498"/>
              <a:gd name="connsiteY7" fmla="*/ 0 h 1054059"/>
              <a:gd name="connsiteX8" fmla="*/ 3809693 w 5143498"/>
              <a:gd name="connsiteY8" fmla="*/ 0 h 1054059"/>
              <a:gd name="connsiteX9" fmla="*/ 4374632 w 5143498"/>
              <a:gd name="connsiteY9" fmla="*/ 0 h 1054059"/>
              <a:gd name="connsiteX10" fmla="*/ 4967818 w 5143498"/>
              <a:gd name="connsiteY10" fmla="*/ 0 h 1054059"/>
              <a:gd name="connsiteX11" fmla="*/ 5143498 w 5143498"/>
              <a:gd name="connsiteY11" fmla="*/ 175680 h 1054059"/>
              <a:gd name="connsiteX12" fmla="*/ 5143498 w 5143498"/>
              <a:gd name="connsiteY12" fmla="*/ 614868 h 1054059"/>
              <a:gd name="connsiteX13" fmla="*/ 5143498 w 5143498"/>
              <a:gd name="connsiteY13" fmla="*/ 614868 h 1054059"/>
              <a:gd name="connsiteX14" fmla="*/ 5143498 w 5143498"/>
              <a:gd name="connsiteY14" fmla="*/ 878383 h 1054059"/>
              <a:gd name="connsiteX15" fmla="*/ 5143498 w 5143498"/>
              <a:gd name="connsiteY15" fmla="*/ 878379 h 1054059"/>
              <a:gd name="connsiteX16" fmla="*/ 4967818 w 5143498"/>
              <a:gd name="connsiteY16" fmla="*/ 1054059 h 1054059"/>
              <a:gd name="connsiteX17" fmla="*/ 4459373 w 5143498"/>
              <a:gd name="connsiteY17" fmla="*/ 1054059 h 1054059"/>
              <a:gd name="connsiteX18" fmla="*/ 3837940 w 5143498"/>
              <a:gd name="connsiteY18" fmla="*/ 1054059 h 1054059"/>
              <a:gd name="connsiteX19" fmla="*/ 3329495 w 5143498"/>
              <a:gd name="connsiteY19" fmla="*/ 1054059 h 1054059"/>
              <a:gd name="connsiteX20" fmla="*/ 2821051 w 5143498"/>
              <a:gd name="connsiteY20" fmla="*/ 1054059 h 1054059"/>
              <a:gd name="connsiteX21" fmla="*/ 2143124 w 5143498"/>
              <a:gd name="connsiteY21" fmla="*/ 1054059 h 1054059"/>
              <a:gd name="connsiteX22" fmla="*/ 1500187 w 5143498"/>
              <a:gd name="connsiteY22" fmla="*/ 1054059 h 1054059"/>
              <a:gd name="connsiteX23" fmla="*/ 857250 w 5143498"/>
              <a:gd name="connsiteY23" fmla="*/ 1054059 h 1054059"/>
              <a:gd name="connsiteX24" fmla="*/ 857250 w 5143498"/>
              <a:gd name="connsiteY24" fmla="*/ 1054059 h 1054059"/>
              <a:gd name="connsiteX25" fmla="*/ 175680 w 5143498"/>
              <a:gd name="connsiteY25" fmla="*/ 1054059 h 1054059"/>
              <a:gd name="connsiteX26" fmla="*/ 0 w 5143498"/>
              <a:gd name="connsiteY26" fmla="*/ 878379 h 1054059"/>
              <a:gd name="connsiteX27" fmla="*/ 0 w 5143498"/>
              <a:gd name="connsiteY27" fmla="*/ 878383 h 1054059"/>
              <a:gd name="connsiteX28" fmla="*/ -578026 w 5143498"/>
              <a:gd name="connsiteY28" fmla="*/ 759270 h 1054059"/>
              <a:gd name="connsiteX29" fmla="*/ 0 w 5143498"/>
              <a:gd name="connsiteY29" fmla="*/ 614868 h 1054059"/>
              <a:gd name="connsiteX30" fmla="*/ 0 w 5143498"/>
              <a:gd name="connsiteY30" fmla="*/ 175680 h 1054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143498" h="1054059" fill="none" extrusionOk="0">
                <a:moveTo>
                  <a:pt x="0" y="175680"/>
                </a:moveTo>
                <a:cubicBezTo>
                  <a:pt x="-6394" y="80944"/>
                  <a:pt x="87750" y="-5098"/>
                  <a:pt x="175680" y="0"/>
                </a:cubicBezTo>
                <a:cubicBezTo>
                  <a:pt x="401331" y="-10495"/>
                  <a:pt x="589073" y="16119"/>
                  <a:pt x="857250" y="0"/>
                </a:cubicBezTo>
                <a:lnTo>
                  <a:pt x="857250" y="0"/>
                </a:lnTo>
                <a:cubicBezTo>
                  <a:pt x="1069291" y="-30198"/>
                  <a:pt x="1264264" y="21707"/>
                  <a:pt x="1500187" y="0"/>
                </a:cubicBezTo>
                <a:cubicBezTo>
                  <a:pt x="1736110" y="-21707"/>
                  <a:pt x="1850312" y="-12534"/>
                  <a:pt x="2143124" y="0"/>
                </a:cubicBezTo>
                <a:cubicBezTo>
                  <a:pt x="2290533" y="-2543"/>
                  <a:pt x="2419432" y="9986"/>
                  <a:pt x="2651569" y="0"/>
                </a:cubicBezTo>
                <a:cubicBezTo>
                  <a:pt x="2883707" y="-9986"/>
                  <a:pt x="2977876" y="12329"/>
                  <a:pt x="3273002" y="0"/>
                </a:cubicBezTo>
                <a:cubicBezTo>
                  <a:pt x="3568128" y="-12329"/>
                  <a:pt x="3676951" y="5707"/>
                  <a:pt x="3809693" y="0"/>
                </a:cubicBezTo>
                <a:cubicBezTo>
                  <a:pt x="3942435" y="-5707"/>
                  <a:pt x="4165603" y="-28014"/>
                  <a:pt x="4374632" y="0"/>
                </a:cubicBezTo>
                <a:cubicBezTo>
                  <a:pt x="4583661" y="28014"/>
                  <a:pt x="4679904" y="-13130"/>
                  <a:pt x="4967818" y="0"/>
                </a:cubicBezTo>
                <a:cubicBezTo>
                  <a:pt x="5054069" y="6166"/>
                  <a:pt x="5136526" y="89541"/>
                  <a:pt x="5143498" y="175680"/>
                </a:cubicBezTo>
                <a:cubicBezTo>
                  <a:pt x="5155020" y="384452"/>
                  <a:pt x="5138449" y="520721"/>
                  <a:pt x="5143498" y="614868"/>
                </a:cubicBezTo>
                <a:lnTo>
                  <a:pt x="5143498" y="614868"/>
                </a:lnTo>
                <a:cubicBezTo>
                  <a:pt x="5133109" y="667723"/>
                  <a:pt x="5149596" y="819347"/>
                  <a:pt x="5143498" y="878383"/>
                </a:cubicBezTo>
                <a:lnTo>
                  <a:pt x="5143498" y="878379"/>
                </a:lnTo>
                <a:cubicBezTo>
                  <a:pt x="5150473" y="976391"/>
                  <a:pt x="5057246" y="1065711"/>
                  <a:pt x="4967818" y="1054059"/>
                </a:cubicBezTo>
                <a:cubicBezTo>
                  <a:pt x="4743535" y="1073967"/>
                  <a:pt x="4668827" y="1072311"/>
                  <a:pt x="4459373" y="1054059"/>
                </a:cubicBezTo>
                <a:cubicBezTo>
                  <a:pt x="4249919" y="1035807"/>
                  <a:pt x="3964127" y="1048106"/>
                  <a:pt x="3837940" y="1054059"/>
                </a:cubicBezTo>
                <a:cubicBezTo>
                  <a:pt x="3711753" y="1060012"/>
                  <a:pt x="3460231" y="1048168"/>
                  <a:pt x="3329495" y="1054059"/>
                </a:cubicBezTo>
                <a:cubicBezTo>
                  <a:pt x="3198759" y="1059950"/>
                  <a:pt x="3057853" y="1074811"/>
                  <a:pt x="2821051" y="1054059"/>
                </a:cubicBezTo>
                <a:cubicBezTo>
                  <a:pt x="2584249" y="1033307"/>
                  <a:pt x="2342644" y="1054297"/>
                  <a:pt x="2143124" y="1054059"/>
                </a:cubicBezTo>
                <a:cubicBezTo>
                  <a:pt x="1899027" y="1046863"/>
                  <a:pt x="1679960" y="1078036"/>
                  <a:pt x="1500187" y="1054059"/>
                </a:cubicBezTo>
                <a:cubicBezTo>
                  <a:pt x="1320414" y="1030082"/>
                  <a:pt x="1058476" y="1042688"/>
                  <a:pt x="857250" y="1054059"/>
                </a:cubicBezTo>
                <a:lnTo>
                  <a:pt x="857250" y="1054059"/>
                </a:lnTo>
                <a:cubicBezTo>
                  <a:pt x="649771" y="1051318"/>
                  <a:pt x="387197" y="1040798"/>
                  <a:pt x="175680" y="1054059"/>
                </a:cubicBezTo>
                <a:cubicBezTo>
                  <a:pt x="85608" y="1073778"/>
                  <a:pt x="-17415" y="969879"/>
                  <a:pt x="0" y="878379"/>
                </a:cubicBezTo>
                <a:lnTo>
                  <a:pt x="0" y="878383"/>
                </a:lnTo>
                <a:cubicBezTo>
                  <a:pt x="-231559" y="835969"/>
                  <a:pt x="-402504" y="798566"/>
                  <a:pt x="-578026" y="759270"/>
                </a:cubicBezTo>
                <a:cubicBezTo>
                  <a:pt x="-436363" y="720408"/>
                  <a:pt x="-274673" y="680993"/>
                  <a:pt x="0" y="614868"/>
                </a:cubicBezTo>
                <a:cubicBezTo>
                  <a:pt x="2270" y="444748"/>
                  <a:pt x="-10426" y="328451"/>
                  <a:pt x="0" y="175680"/>
                </a:cubicBezTo>
                <a:close/>
              </a:path>
              <a:path w="5143498" h="1054059" stroke="0" extrusionOk="0">
                <a:moveTo>
                  <a:pt x="0" y="175680"/>
                </a:moveTo>
                <a:cubicBezTo>
                  <a:pt x="5342" y="68181"/>
                  <a:pt x="88499" y="-18470"/>
                  <a:pt x="175680" y="0"/>
                </a:cubicBezTo>
                <a:cubicBezTo>
                  <a:pt x="376677" y="26044"/>
                  <a:pt x="562241" y="31830"/>
                  <a:pt x="857250" y="0"/>
                </a:cubicBezTo>
                <a:lnTo>
                  <a:pt x="857250" y="0"/>
                </a:lnTo>
                <a:cubicBezTo>
                  <a:pt x="1105169" y="21628"/>
                  <a:pt x="1310943" y="11724"/>
                  <a:pt x="1487328" y="0"/>
                </a:cubicBezTo>
                <a:cubicBezTo>
                  <a:pt x="1663713" y="-11724"/>
                  <a:pt x="1873204" y="26177"/>
                  <a:pt x="2143124" y="0"/>
                </a:cubicBezTo>
                <a:cubicBezTo>
                  <a:pt x="2259461" y="-23778"/>
                  <a:pt x="2488330" y="-28030"/>
                  <a:pt x="2708063" y="0"/>
                </a:cubicBezTo>
                <a:cubicBezTo>
                  <a:pt x="2927796" y="28030"/>
                  <a:pt x="3109195" y="20557"/>
                  <a:pt x="3273002" y="0"/>
                </a:cubicBezTo>
                <a:cubicBezTo>
                  <a:pt x="3436809" y="-20557"/>
                  <a:pt x="3670250" y="-5952"/>
                  <a:pt x="3837940" y="0"/>
                </a:cubicBezTo>
                <a:cubicBezTo>
                  <a:pt x="4005630" y="5952"/>
                  <a:pt x="4238550" y="1051"/>
                  <a:pt x="4431126" y="0"/>
                </a:cubicBezTo>
                <a:cubicBezTo>
                  <a:pt x="4623702" y="-1051"/>
                  <a:pt x="4755970" y="-14596"/>
                  <a:pt x="4967818" y="0"/>
                </a:cubicBezTo>
                <a:cubicBezTo>
                  <a:pt x="5062391" y="174"/>
                  <a:pt x="5142086" y="81421"/>
                  <a:pt x="5143498" y="175680"/>
                </a:cubicBezTo>
                <a:cubicBezTo>
                  <a:pt x="5155889" y="298982"/>
                  <a:pt x="5160127" y="418147"/>
                  <a:pt x="5143498" y="614868"/>
                </a:cubicBezTo>
                <a:lnTo>
                  <a:pt x="5143498" y="614868"/>
                </a:lnTo>
                <a:cubicBezTo>
                  <a:pt x="5131917" y="692425"/>
                  <a:pt x="5149982" y="749244"/>
                  <a:pt x="5143498" y="878383"/>
                </a:cubicBezTo>
                <a:lnTo>
                  <a:pt x="5143498" y="878379"/>
                </a:lnTo>
                <a:cubicBezTo>
                  <a:pt x="5126034" y="984100"/>
                  <a:pt x="5072031" y="1051088"/>
                  <a:pt x="4967818" y="1054059"/>
                </a:cubicBezTo>
                <a:cubicBezTo>
                  <a:pt x="4759837" y="1080711"/>
                  <a:pt x="4482500" y="1071059"/>
                  <a:pt x="4346385" y="1054059"/>
                </a:cubicBezTo>
                <a:cubicBezTo>
                  <a:pt x="4210270" y="1037059"/>
                  <a:pt x="3980685" y="1042440"/>
                  <a:pt x="3837940" y="1054059"/>
                </a:cubicBezTo>
                <a:cubicBezTo>
                  <a:pt x="3695195" y="1065678"/>
                  <a:pt x="3564892" y="1068703"/>
                  <a:pt x="3357742" y="1054059"/>
                </a:cubicBezTo>
                <a:cubicBezTo>
                  <a:pt x="3150592" y="1039415"/>
                  <a:pt x="3077165" y="1046371"/>
                  <a:pt x="2849298" y="1054059"/>
                </a:cubicBezTo>
                <a:cubicBezTo>
                  <a:pt x="2621431" y="1061747"/>
                  <a:pt x="2392470" y="1029153"/>
                  <a:pt x="2143124" y="1054059"/>
                </a:cubicBezTo>
                <a:cubicBezTo>
                  <a:pt x="1924614" y="1051375"/>
                  <a:pt x="1812592" y="1041363"/>
                  <a:pt x="1500187" y="1054059"/>
                </a:cubicBezTo>
                <a:cubicBezTo>
                  <a:pt x="1187782" y="1066755"/>
                  <a:pt x="1018749" y="1023480"/>
                  <a:pt x="857250" y="1054059"/>
                </a:cubicBezTo>
                <a:lnTo>
                  <a:pt x="857250" y="1054059"/>
                </a:lnTo>
                <a:cubicBezTo>
                  <a:pt x="534192" y="1073541"/>
                  <a:pt x="387329" y="1025774"/>
                  <a:pt x="175680" y="1054059"/>
                </a:cubicBezTo>
                <a:cubicBezTo>
                  <a:pt x="75039" y="1072980"/>
                  <a:pt x="9703" y="993857"/>
                  <a:pt x="0" y="878379"/>
                </a:cubicBezTo>
                <a:lnTo>
                  <a:pt x="0" y="878383"/>
                </a:lnTo>
                <a:cubicBezTo>
                  <a:pt x="-257657" y="841305"/>
                  <a:pt x="-302558" y="818402"/>
                  <a:pt x="-578026" y="759270"/>
                </a:cubicBezTo>
                <a:cubicBezTo>
                  <a:pt x="-300883" y="683334"/>
                  <a:pt x="-280073" y="711215"/>
                  <a:pt x="0" y="614868"/>
                </a:cubicBezTo>
                <a:cubicBezTo>
                  <a:pt x="4758" y="488164"/>
                  <a:pt x="7763" y="310656"/>
                  <a:pt x="0" y="175680"/>
                </a:cubicBezTo>
                <a:close/>
              </a:path>
            </a:pathLst>
          </a:custGeom>
          <a:ln w="19050"/>
          <a:effectLst>
            <a:glow rad="228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2800" b="1" dirty="0">
                <a:solidFill>
                  <a:prstClr val="black"/>
                </a:solidFill>
                <a:latin typeface="Times New Roman" panose="02020603050405020304" charset="0"/>
                <a:cs typeface="Times New Roman" panose="02020603050405020304" charset="0"/>
              </a:rPr>
              <a:t>Em hãy nêu các bước trồng cây trong chậu?</a:t>
            </a:r>
            <a:endParaRPr kumimoji="0" lang="en-US" sz="2800" b="1" i="0" u="none" strike="noStrike" kern="1200" cap="none" spc="0" normalizeH="0" baseline="0" noProof="0" dirty="0">
              <a:ln>
                <a:noFill/>
              </a:ln>
              <a:solidFill>
                <a:prstClr val="black"/>
              </a:solidFill>
              <a:effectLst/>
              <a:uLnTx/>
              <a:uFillTx/>
              <a:latin typeface="Times New Roman" panose="02020603050405020304" charset="0"/>
              <a:cs typeface="Times New Roman" panose="02020603050405020304" charset="0"/>
            </a:endParaRPr>
          </a:p>
        </p:txBody>
      </p:sp>
      <p:sp>
        <p:nvSpPr>
          <p:cNvPr id="3" name="Rectangle 2"/>
          <p:cNvSpPr/>
          <p:nvPr/>
        </p:nvSpPr>
        <p:spPr>
          <a:xfrm>
            <a:off x="4903349" y="155045"/>
            <a:ext cx="3132820" cy="769441"/>
          </a:xfrm>
          <a:prstGeom prst="rect">
            <a:avLst/>
          </a:prstGeom>
        </p:spPr>
        <p:txBody>
          <a:bodyPr wrap="square">
            <a:spAutoFit/>
          </a:bodyPr>
          <a:lstStyle/>
          <a:p>
            <a:pPr lvl="0" algn="just"/>
            <a:r>
              <a:rPr lang="en-US" sz="4400" b="1" dirty="0" err="1">
                <a:solidFill>
                  <a:prstClr val="black"/>
                </a:solidFill>
                <a:latin typeface="Times New Roman" panose="02020603050405020304" charset="0"/>
                <a:cs typeface="Times New Roman" panose="02020603050405020304" charset="0"/>
              </a:rPr>
              <a:t>Công</a:t>
            </a:r>
            <a:r>
              <a:rPr lang="en-US" sz="4400" b="1" dirty="0">
                <a:solidFill>
                  <a:prstClr val="black"/>
                </a:solidFill>
                <a:latin typeface="Times New Roman" panose="02020603050405020304" charset="0"/>
                <a:cs typeface="Times New Roman" panose="02020603050405020304" charset="0"/>
              </a:rPr>
              <a:t> </a:t>
            </a:r>
            <a:r>
              <a:rPr lang="en-US" sz="4400" b="1" dirty="0" err="1">
                <a:solidFill>
                  <a:prstClr val="black"/>
                </a:solidFill>
                <a:latin typeface="Times New Roman" panose="02020603050405020304" charset="0"/>
                <a:cs typeface="Times New Roman" panose="02020603050405020304" charset="0"/>
              </a:rPr>
              <a:t>nghệ</a:t>
            </a:r>
            <a:endParaRPr lang="en-US" sz="4400" b="1" dirty="0">
              <a:solidFill>
                <a:prstClr val="black"/>
              </a:solidFill>
              <a:latin typeface="Times New Roman" panose="02020603050405020304" charset="0"/>
              <a:cs typeface="Times New Roman" panose="02020603050405020304" charset="0"/>
            </a:endParaRPr>
          </a:p>
        </p:txBody>
      </p:sp>
      <p:pic>
        <p:nvPicPr>
          <p:cNvPr id="11" name="Picture 10" descr="Shape, rectangle&#10;&#10;Description automatically generated"/>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0727" y="155045"/>
            <a:ext cx="3528758" cy="1843688"/>
          </a:xfrm>
          <a:prstGeom prst="rect">
            <a:avLst/>
          </a:prstGeom>
        </p:spPr>
      </p:pic>
      <p:pic>
        <p:nvPicPr>
          <p:cNvPr id="12" name="Picture 11"/>
          <p:cNvPicPr>
            <a:picLocks noChangeAspect="1"/>
          </p:cNvPicPr>
          <p:nvPr/>
        </p:nvPicPr>
        <p:blipFill>
          <a:blip r:embed="rId6"/>
          <a:stretch>
            <a:fillRect/>
          </a:stretch>
        </p:blipFill>
        <p:spPr>
          <a:xfrm>
            <a:off x="416437" y="561600"/>
            <a:ext cx="3081755" cy="1026266"/>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387848" y="152634"/>
            <a:ext cx="11732821" cy="6436426"/>
          </a:xfrm>
          <a:prstGeom prst="roundRect">
            <a:avLst/>
          </a:prstGeom>
          <a:ln w="57150">
            <a:solidFill>
              <a:srgbClr val="92D05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br>
              <a:rPr lang="vi-VN" dirty="0">
                <a:solidFill>
                  <a:srgbClr val="0A0A0A"/>
                </a:solidFill>
                <a:latin typeface="Google Sans"/>
              </a:rPr>
            </a:b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Rectangle 3"/>
          <p:cNvSpPr/>
          <p:nvPr/>
        </p:nvSpPr>
        <p:spPr>
          <a:xfrm>
            <a:off x="754272" y="2270564"/>
            <a:ext cx="11176890" cy="962339"/>
          </a:xfrm>
          <a:prstGeom prst="rect">
            <a:avLst/>
          </a:prstGeom>
          <a:solidFill>
            <a:srgbClr val="FFFF00">
              <a:alpha val="76000"/>
            </a:srgbClr>
          </a:solidFill>
          <a:ln w="47625">
            <a:solidFill>
              <a:srgbClr val="00B0F0"/>
            </a:solidFill>
            <a:prstDash val="dashDot"/>
          </a:ln>
        </p:spPr>
        <p:txBody>
          <a:bodyPr wrap="square">
            <a:noAutofit/>
          </a:bodyPr>
          <a:lstStyle/>
          <a:p>
            <a:pPr lvl="0" fontAlgn="base">
              <a:defRPr/>
            </a:pPr>
            <a:r>
              <a:rPr lang="en-US" sz="2800" b="1" dirty="0">
                <a:solidFill>
                  <a:srgbClr val="FF0000"/>
                </a:solidFill>
                <a:latin typeface="Times New Roman" panose="02020603050405020304" charset="0"/>
                <a:cs typeface="Times New Roman" panose="02020603050405020304" charset="0"/>
              </a:rPr>
              <a:t>D</a:t>
            </a:r>
            <a:r>
              <a:rPr lang="vi-VN" sz="2800" b="1" dirty="0">
                <a:solidFill>
                  <a:srgbClr val="FF0000"/>
                </a:solidFill>
                <a:latin typeface="Times New Roman" panose="02020603050405020304" charset="0"/>
                <a:cs typeface="Times New Roman" panose="02020603050405020304" charset="0"/>
              </a:rPr>
              <a:t>ùng tên gọi các bước trồng để mô tả và chia sẻ về quy trình trồng một cây hoa, cây cảnh trong chậu mà em biết.</a:t>
            </a:r>
            <a:endParaRPr kumimoji="0" lang="vi-VN" sz="2800" b="1" i="0" u="none" strike="noStrike" kern="1200" cap="none" spc="0" normalizeH="0" baseline="0" noProof="0" dirty="0">
              <a:ln>
                <a:noFill/>
              </a:ln>
              <a:solidFill>
                <a:srgbClr val="FF0000"/>
              </a:solidFill>
              <a:effectLst/>
              <a:uLnTx/>
              <a:uFillTx/>
              <a:latin typeface="Times New Roman" panose="02020603050405020304" charset="0"/>
              <a:cs typeface="Times New Roman" panose="02020603050405020304" charset="0"/>
            </a:endParaRPr>
          </a:p>
        </p:txBody>
      </p:sp>
      <p:pic>
        <p:nvPicPr>
          <p:cNvPr id="8" name="Picture 7" descr="Shape, rectangle&#10;&#10;Description automatically generated"/>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09923" y="326935"/>
            <a:ext cx="2365033" cy="1844245"/>
          </a:xfrm>
          <a:prstGeom prst="rect">
            <a:avLst/>
          </a:prstGeom>
        </p:spPr>
      </p:pic>
      <p:pic>
        <p:nvPicPr>
          <p:cNvPr id="9" name="Picture 8"/>
          <p:cNvPicPr>
            <a:picLocks noChangeAspect="1"/>
          </p:cNvPicPr>
          <p:nvPr/>
        </p:nvPicPr>
        <p:blipFill>
          <a:blip r:embed="rId5"/>
          <a:stretch>
            <a:fillRect/>
          </a:stretch>
        </p:blipFill>
        <p:spPr>
          <a:xfrm>
            <a:off x="754272" y="429901"/>
            <a:ext cx="2365033" cy="1682897"/>
          </a:xfrm>
          <a:prstGeom prst="rect">
            <a:avLst/>
          </a:prstGeom>
        </p:spPr>
      </p:pic>
      <p:sp>
        <p:nvSpPr>
          <p:cNvPr id="10" name="Rectangle 9"/>
          <p:cNvSpPr/>
          <p:nvPr/>
        </p:nvSpPr>
        <p:spPr>
          <a:xfrm>
            <a:off x="2555400" y="3414670"/>
            <a:ext cx="7757100" cy="2866291"/>
          </a:xfrm>
          <a:prstGeom prst="rect">
            <a:avLst/>
          </a:prstGeom>
          <a:solidFill>
            <a:srgbClr val="FFFF00">
              <a:alpha val="76000"/>
            </a:srgbClr>
          </a:solidFill>
          <a:ln w="47625">
            <a:solidFill>
              <a:srgbClr val="00B0F0"/>
            </a:solidFill>
            <a:prstDash val="dashDot"/>
          </a:ln>
        </p:spPr>
        <p:txBody>
          <a:bodyPr wrap="square">
            <a:noAutofit/>
          </a:bodyPr>
          <a:lstStyle/>
          <a:p>
            <a:pPr algn="ctr"/>
            <a:r>
              <a:rPr lang="en-US" sz="2800" b="1" dirty="0">
                <a:solidFill>
                  <a:srgbClr val="FF0000"/>
                </a:solidFill>
                <a:latin typeface="Times New Roman" panose="02020603050405020304" charset="0"/>
                <a:cs typeface="Times New Roman" panose="02020603050405020304" charset="0"/>
              </a:rPr>
              <a:t> </a:t>
            </a:r>
            <a:r>
              <a:rPr lang="vi-VN" sz="2800" b="1" dirty="0">
                <a:solidFill>
                  <a:srgbClr val="0A0A0A"/>
                </a:solidFill>
                <a:latin typeface="+mj-lt"/>
              </a:rPr>
              <a:t>Quy trình trồng cây trong chậu</a:t>
            </a:r>
          </a:p>
          <a:p>
            <a:r>
              <a:rPr lang="vi-VN" sz="2800" dirty="0">
                <a:solidFill>
                  <a:srgbClr val="0A0A0A"/>
                </a:solidFill>
                <a:latin typeface="+mj-lt"/>
              </a:rPr>
              <a:t>Quá trình này bao gồm 5 bước chính:</a:t>
            </a:r>
          </a:p>
          <a:p>
            <a:pPr marL="742950" lvl="1" indent="-285750">
              <a:buFont typeface="+mj-lt"/>
              <a:buAutoNum type="arabicPeriod"/>
            </a:pPr>
            <a:r>
              <a:rPr lang="vi-VN" sz="2800" b="1" dirty="0">
                <a:solidFill>
                  <a:srgbClr val="0A0A0A"/>
                </a:solidFill>
                <a:latin typeface="+mj-lt"/>
              </a:rPr>
              <a:t>Chuẩn bị</a:t>
            </a:r>
            <a:r>
              <a:rPr lang="vi-VN" sz="2800" dirty="0">
                <a:solidFill>
                  <a:srgbClr val="0A0A0A"/>
                </a:solidFill>
                <a:latin typeface="+mj-lt"/>
              </a:rPr>
              <a:t> (hay còn gọi là </a:t>
            </a:r>
            <a:r>
              <a:rPr lang="vi-VN" sz="2800" i="1" dirty="0">
                <a:solidFill>
                  <a:srgbClr val="0A0A0A"/>
                </a:solidFill>
                <a:latin typeface="+mj-lt"/>
              </a:rPr>
              <a:t>vật tư</a:t>
            </a:r>
            <a:r>
              <a:rPr lang="vi-VN" sz="2800" dirty="0">
                <a:solidFill>
                  <a:srgbClr val="0A0A0A"/>
                </a:solidFill>
                <a:latin typeface="+mj-lt"/>
              </a:rPr>
              <a:t> hoặc </a:t>
            </a:r>
            <a:r>
              <a:rPr lang="vi-VN" sz="2800" i="1" dirty="0">
                <a:solidFill>
                  <a:srgbClr val="0A0A0A"/>
                </a:solidFill>
                <a:latin typeface="+mj-lt"/>
              </a:rPr>
              <a:t>dụng cụ</a:t>
            </a:r>
            <a:r>
              <a:rPr lang="vi-VN" sz="2800" dirty="0">
                <a:solidFill>
                  <a:srgbClr val="0A0A0A"/>
                </a:solidFill>
                <a:latin typeface="+mj-lt"/>
              </a:rPr>
              <a:t>)</a:t>
            </a:r>
          </a:p>
          <a:p>
            <a:pPr marL="742950" lvl="1" indent="-285750">
              <a:buFont typeface="+mj-lt"/>
              <a:buAutoNum type="arabicPeriod"/>
            </a:pPr>
            <a:r>
              <a:rPr lang="vi-VN" sz="2800" b="1" dirty="0">
                <a:solidFill>
                  <a:srgbClr val="0A0A0A"/>
                </a:solidFill>
                <a:latin typeface="+mj-lt"/>
              </a:rPr>
              <a:t>Trộn đất</a:t>
            </a:r>
            <a:r>
              <a:rPr lang="vi-VN" sz="2800" dirty="0">
                <a:solidFill>
                  <a:srgbClr val="0A0A0A"/>
                </a:solidFill>
                <a:latin typeface="+mj-lt"/>
              </a:rPr>
              <a:t> (hoặc </a:t>
            </a:r>
            <a:r>
              <a:rPr lang="vi-VN" sz="2800" i="1" dirty="0">
                <a:solidFill>
                  <a:srgbClr val="0A0A0A"/>
                </a:solidFill>
                <a:latin typeface="+mj-lt"/>
              </a:rPr>
              <a:t>chuẩn bị giá thể</a:t>
            </a:r>
            <a:r>
              <a:rPr lang="vi-VN" sz="2800" dirty="0">
                <a:solidFill>
                  <a:srgbClr val="0A0A0A"/>
                </a:solidFill>
                <a:latin typeface="+mj-lt"/>
              </a:rPr>
              <a:t>)</a:t>
            </a:r>
          </a:p>
          <a:p>
            <a:pPr marL="742950" lvl="1" indent="-285750">
              <a:buFont typeface="+mj-lt"/>
              <a:buAutoNum type="arabicPeriod"/>
            </a:pPr>
            <a:r>
              <a:rPr lang="vi-VN" sz="2800" b="1" dirty="0">
                <a:solidFill>
                  <a:srgbClr val="0A0A0A"/>
                </a:solidFill>
                <a:latin typeface="+mj-lt"/>
              </a:rPr>
              <a:t>Đặt cây</a:t>
            </a:r>
            <a:r>
              <a:rPr lang="vi-VN" sz="2800" dirty="0">
                <a:solidFill>
                  <a:srgbClr val="0A0A0A"/>
                </a:solidFill>
                <a:latin typeface="+mj-lt"/>
              </a:rPr>
              <a:t> (hoặc </a:t>
            </a:r>
            <a:r>
              <a:rPr lang="vi-VN" sz="2800" i="1" dirty="0">
                <a:solidFill>
                  <a:srgbClr val="0A0A0A"/>
                </a:solidFill>
                <a:latin typeface="+mj-lt"/>
              </a:rPr>
              <a:t>trồng cây</a:t>
            </a:r>
            <a:r>
              <a:rPr lang="vi-VN" sz="2800" dirty="0">
                <a:solidFill>
                  <a:srgbClr val="0A0A0A"/>
                </a:solidFill>
                <a:latin typeface="+mj-lt"/>
              </a:rPr>
              <a:t>)</a:t>
            </a:r>
          </a:p>
          <a:p>
            <a:pPr marL="742950" lvl="1" indent="-285750">
              <a:buFont typeface="+mj-lt"/>
              <a:buAutoNum type="arabicPeriod"/>
            </a:pPr>
            <a:r>
              <a:rPr lang="vi-VN" sz="2800" b="1" dirty="0">
                <a:solidFill>
                  <a:srgbClr val="0A0A0A"/>
                </a:solidFill>
                <a:latin typeface="+mj-lt"/>
              </a:rPr>
              <a:t>Tưới nước</a:t>
            </a:r>
            <a:r>
              <a:rPr lang="vi-VN" sz="2800" dirty="0">
                <a:solidFill>
                  <a:srgbClr val="0A0A0A"/>
                </a:solidFill>
                <a:latin typeface="+mj-lt"/>
              </a:rPr>
              <a:t> (hoặc </a:t>
            </a:r>
            <a:r>
              <a:rPr lang="vi-VN" sz="2800" i="1" dirty="0">
                <a:solidFill>
                  <a:srgbClr val="0A0A0A"/>
                </a:solidFill>
                <a:latin typeface="+mj-lt"/>
              </a:rPr>
              <a:t>chăm sóc ban đầu</a:t>
            </a:r>
            <a:r>
              <a:rPr lang="vi-VN" sz="2800" dirty="0">
                <a:solidFill>
                  <a:srgbClr val="0A0A0A"/>
                </a:solidFill>
                <a:latin typeface="+mj-lt"/>
              </a:rPr>
              <a:t>)</a:t>
            </a:r>
          </a:p>
          <a:p>
            <a:pPr lvl="0" fontAlgn="base">
              <a:defRPr/>
            </a:pPr>
            <a:endParaRPr kumimoji="0" lang="vi-VN" sz="2800" b="1" i="0" u="none" strike="noStrike" kern="1200" cap="none" spc="0" normalizeH="0" baseline="0" noProof="0" dirty="0">
              <a:ln>
                <a:noFill/>
              </a:ln>
              <a:solidFill>
                <a:srgbClr val="FF0000"/>
              </a:solidFill>
              <a:effectLst/>
              <a:uLnTx/>
              <a:uFillTx/>
              <a:latin typeface="+mj-lt"/>
              <a:cs typeface="Times New Roman" panose="02020603050405020304" charset="0"/>
            </a:endParaRPr>
          </a:p>
        </p:txBody>
      </p:sp>
      <p:pic>
        <p:nvPicPr>
          <p:cNvPr id="11" name="Picture 10"/>
          <p:cNvPicPr>
            <a:picLocks noChangeAspect="1"/>
          </p:cNvPicPr>
          <p:nvPr/>
        </p:nvPicPr>
        <p:blipFill>
          <a:blip r:embed="rId6"/>
          <a:stretch>
            <a:fillRect/>
          </a:stretch>
        </p:blipFill>
        <p:spPr>
          <a:xfrm>
            <a:off x="3606376" y="737631"/>
            <a:ext cx="5655148" cy="749675"/>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8" presetID="53" presetClass="entr" presetSubtype="16"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p:cTn id="10" dur="500" fill="hold"/>
                                        <p:tgtEl>
                                          <p:spTgt spid="8"/>
                                        </p:tgtEl>
                                        <p:attrNameLst>
                                          <p:attrName>ppt_w</p:attrName>
                                        </p:attrNameLst>
                                      </p:cBhvr>
                                      <p:tavLst>
                                        <p:tav tm="0">
                                          <p:val>
                                            <p:fltVal val="0"/>
                                          </p:val>
                                        </p:tav>
                                        <p:tav tm="100000">
                                          <p:val>
                                            <p:strVal val="#ppt_w"/>
                                          </p:val>
                                        </p:tav>
                                      </p:tavLst>
                                    </p:anim>
                                    <p:anim calcmode="lin" valueType="num">
                                      <p:cBhvr>
                                        <p:cTn id="11" dur="500" fill="hold"/>
                                        <p:tgtEl>
                                          <p:spTgt spid="8"/>
                                        </p:tgtEl>
                                        <p:attrNameLst>
                                          <p:attrName>ppt_h</p:attrName>
                                        </p:attrNameLst>
                                      </p:cBhvr>
                                      <p:tavLst>
                                        <p:tav tm="0">
                                          <p:val>
                                            <p:fltVal val="0"/>
                                          </p:val>
                                        </p:tav>
                                        <p:tav tm="100000">
                                          <p:val>
                                            <p:strVal val="#ppt_h"/>
                                          </p:val>
                                        </p:tav>
                                      </p:tavLst>
                                    </p:anim>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subTnLst>
                                    <p:audio>
                                      <p:cMediaNode>
                                        <p:cTn display="0" masterRel="sameClick">
                                          <p:stCondLst>
                                            <p:cond evt="begin" delay="0">
                                              <p:tn val="20"/>
                                            </p:cond>
                                          </p:stCondLst>
                                          <p:endCondLst>
                                            <p:cond evt="onStopAudio" delay="0">
                                              <p:tgtEl>
                                                <p:sldTgt/>
                                              </p:tgtEl>
                                            </p:cond>
                                          </p:endCondLst>
                                        </p:cTn>
                                        <p:tgtEl>
                                          <p:sndTgt r:embed="rId3" name="chimes.wav"/>
                                        </p:tgtEl>
                                      </p:cMediaNode>
                                    </p:audio>
                                  </p:sub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10"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356944" y="391384"/>
            <a:ext cx="11732821" cy="6436426"/>
          </a:xfrm>
          <a:prstGeom prst="roundRect">
            <a:avLst/>
          </a:prstGeom>
          <a:ln w="57150">
            <a:solidFill>
              <a:srgbClr val="92D05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8" name="Group 7"/>
          <p:cNvGrpSpPr/>
          <p:nvPr/>
        </p:nvGrpSpPr>
        <p:grpSpPr>
          <a:xfrm>
            <a:off x="3525715" y="1459523"/>
            <a:ext cx="7901110" cy="2293327"/>
            <a:chOff x="5332952" y="2825546"/>
            <a:chExt cx="4500578" cy="2908932"/>
          </a:xfrm>
        </p:grpSpPr>
        <p:sp>
          <p:nvSpPr>
            <p:cNvPr id="10" name="Speech Bubble: Oval 9"/>
            <p:cNvSpPr/>
            <p:nvPr/>
          </p:nvSpPr>
          <p:spPr>
            <a:xfrm>
              <a:off x="5332952" y="2825546"/>
              <a:ext cx="4500578" cy="2908932"/>
            </a:xfrm>
            <a:prstGeom prst="wedgeEllipseCallout">
              <a:avLst>
                <a:gd name="adj1" fmla="val -51972"/>
                <a:gd name="adj2" fmla="val 59756"/>
              </a:avLst>
            </a:prstGeom>
            <a:solidFill>
              <a:schemeClr val="accent4">
                <a:lumMod val="40000"/>
                <a:lumOff val="60000"/>
              </a:schemeClr>
            </a:solidFill>
            <a:ln w="38100">
              <a:solidFill>
                <a:srgbClr val="FFB2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3200" b="1" i="0" u="none" strike="noStrike" kern="1200" cap="none" spc="0" normalizeH="0" baseline="0" noProof="0" dirty="0">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11" name="Rectangle 10"/>
            <p:cNvSpPr/>
            <p:nvPr/>
          </p:nvSpPr>
          <p:spPr>
            <a:xfrm>
              <a:off x="5389126" y="3752885"/>
              <a:ext cx="4429354" cy="174185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vi-VN" sz="3400" b="1" dirty="0">
                  <a:solidFill>
                    <a:prstClr val="black"/>
                  </a:solidFill>
                  <a:latin typeface="Times New Roman" panose="02020603050405020304" charset="0"/>
                  <a:ea typeface="Cambria" panose="02040503050406030204" pitchFamily="18" charset="0"/>
                  <a:cs typeface="Times New Roman" panose="02020603050405020304" charset="0"/>
                </a:rPr>
                <a:t>Sau khi trồng cây các bạn cần làm gì để đảm bảo vệ sinh môi trường?</a:t>
              </a:r>
              <a:endParaRPr kumimoji="0" lang="vi-VN" sz="3400" b="1" i="0" u="none" strike="noStrike" kern="1200" cap="none" spc="0" normalizeH="0" baseline="0" noProof="0" dirty="0">
                <a:ln>
                  <a:noFill/>
                </a:ln>
                <a:solidFill>
                  <a:prstClr val="black"/>
                </a:solidFill>
                <a:effectLst/>
                <a:uLnTx/>
                <a:uFillTx/>
                <a:latin typeface="Times New Roman" panose="02020603050405020304" charset="0"/>
                <a:ea typeface="Cambria" panose="02040503050406030204" pitchFamily="18" charset="0"/>
                <a:cs typeface="Times New Roman" panose="02020603050405020304" charset="0"/>
              </a:endParaRPr>
            </a:p>
          </p:txBody>
        </p:sp>
      </p:grpSp>
      <p:pic>
        <p:nvPicPr>
          <p:cNvPr id="12" name="Graphic 11"/>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635000" y="3292475"/>
            <a:ext cx="2962910" cy="2983865"/>
          </a:xfrm>
          <a:prstGeom prst="rect">
            <a:avLst/>
          </a:prstGeom>
        </p:spPr>
      </p:pic>
      <p:sp>
        <p:nvSpPr>
          <p:cNvPr id="13" name="TextBox 12"/>
          <p:cNvSpPr txBox="1"/>
          <p:nvPr/>
        </p:nvSpPr>
        <p:spPr>
          <a:xfrm>
            <a:off x="3760665" y="4313320"/>
            <a:ext cx="7962265" cy="2183765"/>
          </a:xfrm>
          <a:custGeom>
            <a:avLst/>
            <a:gdLst>
              <a:gd name="connsiteX0" fmla="*/ 0 w 7775299"/>
              <a:gd name="connsiteY0" fmla="*/ 0 h 2308324"/>
              <a:gd name="connsiteX1" fmla="*/ 7775299 w 7775299"/>
              <a:gd name="connsiteY1" fmla="*/ 0 h 2308324"/>
              <a:gd name="connsiteX2" fmla="*/ 7775299 w 7775299"/>
              <a:gd name="connsiteY2" fmla="*/ 2308324 h 2308324"/>
              <a:gd name="connsiteX3" fmla="*/ 0 w 7775299"/>
              <a:gd name="connsiteY3" fmla="*/ 2308324 h 2308324"/>
              <a:gd name="connsiteX4" fmla="*/ 0 w 7775299"/>
              <a:gd name="connsiteY4" fmla="*/ 0 h 2308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5299" h="2308324" fill="none" extrusionOk="0">
                <a:moveTo>
                  <a:pt x="0" y="0"/>
                </a:moveTo>
                <a:cubicBezTo>
                  <a:pt x="779360" y="5222"/>
                  <a:pt x="6983299" y="24918"/>
                  <a:pt x="7775299" y="0"/>
                </a:cubicBezTo>
                <a:cubicBezTo>
                  <a:pt x="7614054" y="295473"/>
                  <a:pt x="7731539" y="1186317"/>
                  <a:pt x="7775299" y="2308324"/>
                </a:cubicBezTo>
                <a:cubicBezTo>
                  <a:pt x="4277730" y="2143563"/>
                  <a:pt x="1065250" y="2426474"/>
                  <a:pt x="0" y="2308324"/>
                </a:cubicBezTo>
                <a:cubicBezTo>
                  <a:pt x="-55725" y="1490219"/>
                  <a:pt x="17072" y="609588"/>
                  <a:pt x="0" y="0"/>
                </a:cubicBezTo>
                <a:close/>
              </a:path>
              <a:path w="7775299" h="2308324" stroke="0" extrusionOk="0">
                <a:moveTo>
                  <a:pt x="0" y="0"/>
                </a:moveTo>
                <a:cubicBezTo>
                  <a:pt x="1750333" y="11849"/>
                  <a:pt x="6665833" y="-161459"/>
                  <a:pt x="7775299" y="0"/>
                </a:cubicBezTo>
                <a:cubicBezTo>
                  <a:pt x="7778429" y="699270"/>
                  <a:pt x="7674123" y="2031698"/>
                  <a:pt x="7775299" y="2308324"/>
                </a:cubicBezTo>
                <a:cubicBezTo>
                  <a:pt x="5772892" y="2162464"/>
                  <a:pt x="1604161" y="2230000"/>
                  <a:pt x="0" y="2308324"/>
                </a:cubicBezTo>
                <a:cubicBezTo>
                  <a:pt x="74291" y="1581858"/>
                  <a:pt x="168006" y="1077334"/>
                  <a:pt x="0" y="0"/>
                </a:cubicBezTo>
                <a:close/>
              </a:path>
            </a:pathLst>
          </a:custGeom>
          <a:solidFill>
            <a:srgbClr val="CCFFFF"/>
          </a:solidFill>
          <a:ln w="38100">
            <a:solidFill>
              <a:srgbClr val="72EFA3"/>
            </a:solidFill>
            <a:prstDash val="sysDash"/>
          </a:ln>
        </p:spPr>
        <p:txBody>
          <a:bodyPr wrap="square">
            <a:spAutoFit/>
          </a:bodyPr>
          <a:lstStyle/>
          <a:p>
            <a:pPr algn="just"/>
            <a:r>
              <a:rPr lang="vi-VN" sz="3400" b="1" dirty="0">
                <a:latin typeface="Times New Roman" panose="02020603050405020304" charset="0"/>
                <a:cs typeface="Times New Roman" panose="02020603050405020304" charset="0"/>
              </a:rPr>
              <a:t>Đảm bảo an toàn lao động và vệ sinh môi trường trong quá trình trồng hoa cây cảnh. Thu dọn dụng cụ và vệ sinh sạch sẽ sau khi trồng hoa cây cảnh.</a:t>
            </a:r>
          </a:p>
        </p:txBody>
      </p:sp>
      <p:sp>
        <p:nvSpPr>
          <p:cNvPr id="14" name="Freeform: Shape 34"/>
          <p:cNvSpPr/>
          <p:nvPr/>
        </p:nvSpPr>
        <p:spPr>
          <a:xfrm>
            <a:off x="5346179" y="3429123"/>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Microsoft YaHei" panose="020B0503020204020204" charset="-122"/>
              <a:ea typeface="Microsoft YaHei" panose="020B0503020204020204" charset="-122"/>
              <a:cs typeface="+mn-cs"/>
            </a:endParaRPr>
          </a:p>
        </p:txBody>
      </p:sp>
      <p:sp>
        <p:nvSpPr>
          <p:cNvPr id="15" name="Rectangle 14"/>
          <p:cNvSpPr/>
          <p:nvPr/>
        </p:nvSpPr>
        <p:spPr>
          <a:xfrm>
            <a:off x="2116455" y="537699"/>
            <a:ext cx="8003931" cy="584775"/>
          </a:xfrm>
          <a:prstGeom prst="rect">
            <a:avLst/>
          </a:prstGeom>
          <a:solidFill>
            <a:srgbClr val="FFFF00">
              <a:alpha val="76000"/>
            </a:srgbClr>
          </a:solidFill>
          <a:ln w="47625">
            <a:solidFill>
              <a:srgbClr val="00B0F0"/>
            </a:solidFill>
            <a:prstDash val="dashDot"/>
          </a:ln>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Xem</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video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cách</a:t>
            </a:r>
            <a:r>
              <a:rPr kumimoji="0" lang="en-US" sz="3200" b="1"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trồng</a:t>
            </a:r>
            <a:r>
              <a:rPr kumimoji="0" lang="en-US" sz="3200" b="1"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cây</a:t>
            </a:r>
            <a:r>
              <a:rPr kumimoji="0" lang="en-US" sz="3200" b="1"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trong</a:t>
            </a:r>
            <a:r>
              <a:rPr kumimoji="0" lang="en-US" sz="3200" b="1"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chậu</a:t>
            </a:r>
            <a:r>
              <a:rPr kumimoji="0" lang="en-US" sz="3200" b="1"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nhựa</a:t>
            </a:r>
            <a:endParaRPr kumimoji="0" lang="vi-VN"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125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up)">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left)">
                                      <p:cBhvr>
                                        <p:cTn id="25"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ldLvl="0" animBg="1"/>
      <p:bldP spid="14"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hq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0" y="5573835"/>
            <a:ext cx="1600200" cy="1291120"/>
          </a:xfrm>
          <a:prstGeom prst="rect">
            <a:avLst/>
          </a:prstGeom>
        </p:spPr>
      </p:pic>
      <p:pic>
        <p:nvPicPr>
          <p:cNvPr id="10" name="图片 9"/>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flipH="1">
            <a:off x="11336214" y="6018923"/>
            <a:ext cx="885415" cy="842128"/>
          </a:xfrm>
          <a:prstGeom prst="rect">
            <a:avLst/>
          </a:prstGeom>
        </p:spPr>
      </p:pic>
      <p:sp>
        <p:nvSpPr>
          <p:cNvPr id="2" name="TextBox 1"/>
          <p:cNvSpPr txBox="1"/>
          <p:nvPr/>
        </p:nvSpPr>
        <p:spPr>
          <a:xfrm>
            <a:off x="485775" y="323850"/>
            <a:ext cx="11191875" cy="645160"/>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lvl="0" algn="ctr"/>
            <a:r>
              <a:rPr lang="en-US" sz="3600" b="1" dirty="0" err="1">
                <a:solidFill>
                  <a:srgbClr val="FF0000"/>
                </a:solidFill>
                <a:latin typeface="Times New Roman" panose="02020603050405020304" charset="0"/>
                <a:cs typeface="Times New Roman" panose="02020603050405020304" charset="0"/>
              </a:rPr>
              <a:t>Hãy</a:t>
            </a:r>
            <a:r>
              <a:rPr lang="en-US" sz="3600" b="1" dirty="0">
                <a:solidFill>
                  <a:srgbClr val="FF0000"/>
                </a:solidFill>
                <a:latin typeface="Times New Roman" panose="02020603050405020304" charset="0"/>
                <a:cs typeface="Times New Roman" panose="02020603050405020304" charset="0"/>
              </a:rPr>
              <a:t> </a:t>
            </a:r>
            <a:r>
              <a:rPr lang="en-US" sz="3600" b="1" dirty="0" err="1">
                <a:solidFill>
                  <a:srgbClr val="FF0000"/>
                </a:solidFill>
                <a:latin typeface="Times New Roman" panose="02020603050405020304" charset="0"/>
                <a:cs typeface="Times New Roman" panose="02020603050405020304" charset="0"/>
              </a:rPr>
              <a:t>nêu</a:t>
            </a:r>
            <a:r>
              <a:rPr lang="en-US" sz="3600" b="1" dirty="0">
                <a:solidFill>
                  <a:srgbClr val="FF0000"/>
                </a:solidFill>
                <a:latin typeface="Times New Roman" panose="02020603050405020304" charset="0"/>
                <a:cs typeface="Times New Roman" panose="02020603050405020304" charset="0"/>
              </a:rPr>
              <a:t> c</a:t>
            </a:r>
            <a:r>
              <a:rPr lang="vi-VN" sz="3600" b="1" dirty="0">
                <a:solidFill>
                  <a:srgbClr val="FF0000"/>
                </a:solidFill>
                <a:latin typeface="Times New Roman" panose="02020603050405020304" charset="0"/>
                <a:cs typeface="Times New Roman" panose="02020603050405020304" charset="0"/>
              </a:rPr>
              <a:t>ác bước trồng hoa, cây cảnh trong chậu</a:t>
            </a:r>
            <a:r>
              <a:rPr lang="en-US" sz="3600" b="1" dirty="0">
                <a:solidFill>
                  <a:srgbClr val="FF0000"/>
                </a:solidFill>
                <a:latin typeface="Times New Roman" panose="02020603050405020304" charset="0"/>
                <a:cs typeface="Times New Roman" panose="02020603050405020304" charset="0"/>
              </a:rPr>
              <a:t>?</a:t>
            </a:r>
            <a:endParaRPr kumimoji="0" lang="en-US" sz="3600" b="1" i="0" u="none" strike="noStrike" kern="1200" cap="none" spc="0" normalizeH="0" baseline="0" noProof="0" dirty="0">
              <a:ln>
                <a:noFill/>
              </a:ln>
              <a:solidFill>
                <a:srgbClr val="FF0000"/>
              </a:solidFill>
              <a:effectLst/>
              <a:uLnTx/>
              <a:uFillTx/>
              <a:latin typeface="Times New Roman" panose="02020603050405020304" charset="0"/>
              <a:cs typeface="Times New Roman" panose="02020603050405020304" charset="0"/>
            </a:endParaRPr>
          </a:p>
        </p:txBody>
      </p:sp>
      <p:sp>
        <p:nvSpPr>
          <p:cNvPr id="3" name="Rectangle: Rounded Corners 2"/>
          <p:cNvSpPr/>
          <p:nvPr/>
        </p:nvSpPr>
        <p:spPr>
          <a:xfrm>
            <a:off x="933450" y="1122178"/>
            <a:ext cx="10591800" cy="678048"/>
          </a:xfrm>
          <a:custGeom>
            <a:avLst/>
            <a:gdLst>
              <a:gd name="connsiteX0" fmla="*/ 0 w 10591800"/>
              <a:gd name="connsiteY0" fmla="*/ 113010 h 678048"/>
              <a:gd name="connsiteX1" fmla="*/ 113010 w 10591800"/>
              <a:gd name="connsiteY1" fmla="*/ 0 h 678048"/>
              <a:gd name="connsiteX2" fmla="*/ 700404 w 10591800"/>
              <a:gd name="connsiteY2" fmla="*/ 0 h 678048"/>
              <a:gd name="connsiteX3" fmla="*/ 1184141 w 10591800"/>
              <a:gd name="connsiteY3" fmla="*/ 0 h 678048"/>
              <a:gd name="connsiteX4" fmla="*/ 1771535 w 10591800"/>
              <a:gd name="connsiteY4" fmla="*/ 0 h 678048"/>
              <a:gd name="connsiteX5" fmla="*/ 2566245 w 10591800"/>
              <a:gd name="connsiteY5" fmla="*/ 0 h 678048"/>
              <a:gd name="connsiteX6" fmla="*/ 3049981 w 10591800"/>
              <a:gd name="connsiteY6" fmla="*/ 0 h 678048"/>
              <a:gd name="connsiteX7" fmla="*/ 3637375 w 10591800"/>
              <a:gd name="connsiteY7" fmla="*/ 0 h 678048"/>
              <a:gd name="connsiteX8" fmla="*/ 4328427 w 10591800"/>
              <a:gd name="connsiteY8" fmla="*/ 0 h 678048"/>
              <a:gd name="connsiteX9" fmla="*/ 5019479 w 10591800"/>
              <a:gd name="connsiteY9" fmla="*/ 0 h 678048"/>
              <a:gd name="connsiteX10" fmla="*/ 5814189 w 10591800"/>
              <a:gd name="connsiteY10" fmla="*/ 0 h 678048"/>
              <a:gd name="connsiteX11" fmla="*/ 6297925 w 10591800"/>
              <a:gd name="connsiteY11" fmla="*/ 0 h 678048"/>
              <a:gd name="connsiteX12" fmla="*/ 7196293 w 10591800"/>
              <a:gd name="connsiteY12" fmla="*/ 0 h 678048"/>
              <a:gd name="connsiteX13" fmla="*/ 7991003 w 10591800"/>
              <a:gd name="connsiteY13" fmla="*/ 0 h 678048"/>
              <a:gd name="connsiteX14" fmla="*/ 8889370 w 10591800"/>
              <a:gd name="connsiteY14" fmla="*/ 0 h 678048"/>
              <a:gd name="connsiteX15" fmla="*/ 9580422 w 10591800"/>
              <a:gd name="connsiteY15" fmla="*/ 0 h 678048"/>
              <a:gd name="connsiteX16" fmla="*/ 10478790 w 10591800"/>
              <a:gd name="connsiteY16" fmla="*/ 0 h 678048"/>
              <a:gd name="connsiteX17" fmla="*/ 10591800 w 10591800"/>
              <a:gd name="connsiteY17" fmla="*/ 113010 h 678048"/>
              <a:gd name="connsiteX18" fmla="*/ 10591800 w 10591800"/>
              <a:gd name="connsiteY18" fmla="*/ 565038 h 678048"/>
              <a:gd name="connsiteX19" fmla="*/ 10478790 w 10591800"/>
              <a:gd name="connsiteY19" fmla="*/ 678048 h 678048"/>
              <a:gd name="connsiteX20" fmla="*/ 9684080 w 10591800"/>
              <a:gd name="connsiteY20" fmla="*/ 678048 h 678048"/>
              <a:gd name="connsiteX21" fmla="*/ 9304002 w 10591800"/>
              <a:gd name="connsiteY21" fmla="*/ 678048 h 678048"/>
              <a:gd name="connsiteX22" fmla="*/ 8820265 w 10591800"/>
              <a:gd name="connsiteY22" fmla="*/ 678048 h 678048"/>
              <a:gd name="connsiteX23" fmla="*/ 8232871 w 10591800"/>
              <a:gd name="connsiteY23" fmla="*/ 678048 h 678048"/>
              <a:gd name="connsiteX24" fmla="*/ 7334503 w 10591800"/>
              <a:gd name="connsiteY24" fmla="*/ 678048 h 678048"/>
              <a:gd name="connsiteX25" fmla="*/ 6747109 w 10591800"/>
              <a:gd name="connsiteY25" fmla="*/ 678048 h 678048"/>
              <a:gd name="connsiteX26" fmla="*/ 6367031 w 10591800"/>
              <a:gd name="connsiteY26" fmla="*/ 678048 h 678048"/>
              <a:gd name="connsiteX27" fmla="*/ 5572321 w 10591800"/>
              <a:gd name="connsiteY27" fmla="*/ 678048 h 678048"/>
              <a:gd name="connsiteX28" fmla="*/ 4777611 w 10591800"/>
              <a:gd name="connsiteY28" fmla="*/ 678048 h 678048"/>
              <a:gd name="connsiteX29" fmla="*/ 4293875 w 10591800"/>
              <a:gd name="connsiteY29" fmla="*/ 678048 h 678048"/>
              <a:gd name="connsiteX30" fmla="*/ 3913796 w 10591800"/>
              <a:gd name="connsiteY30" fmla="*/ 678048 h 678048"/>
              <a:gd name="connsiteX31" fmla="*/ 3119086 w 10591800"/>
              <a:gd name="connsiteY31" fmla="*/ 678048 h 678048"/>
              <a:gd name="connsiteX32" fmla="*/ 2635350 w 10591800"/>
              <a:gd name="connsiteY32" fmla="*/ 678048 h 678048"/>
              <a:gd name="connsiteX33" fmla="*/ 2047956 w 10591800"/>
              <a:gd name="connsiteY33" fmla="*/ 678048 h 678048"/>
              <a:gd name="connsiteX34" fmla="*/ 1460561 w 10591800"/>
              <a:gd name="connsiteY34" fmla="*/ 678048 h 678048"/>
              <a:gd name="connsiteX35" fmla="*/ 113010 w 10591800"/>
              <a:gd name="connsiteY35" fmla="*/ 678048 h 678048"/>
              <a:gd name="connsiteX36" fmla="*/ 0 w 10591800"/>
              <a:gd name="connsiteY36" fmla="*/ 565038 h 678048"/>
              <a:gd name="connsiteX37" fmla="*/ 0 w 10591800"/>
              <a:gd name="connsiteY37" fmla="*/ 113010 h 678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591800" h="678048" fill="none" extrusionOk="0">
                <a:moveTo>
                  <a:pt x="0" y="113010"/>
                </a:moveTo>
                <a:cubicBezTo>
                  <a:pt x="-2534" y="43422"/>
                  <a:pt x="52611" y="-7266"/>
                  <a:pt x="113010" y="0"/>
                </a:cubicBezTo>
                <a:cubicBezTo>
                  <a:pt x="302093" y="18445"/>
                  <a:pt x="430523" y="5146"/>
                  <a:pt x="700404" y="0"/>
                </a:cubicBezTo>
                <a:cubicBezTo>
                  <a:pt x="970285" y="-5146"/>
                  <a:pt x="1078558" y="21704"/>
                  <a:pt x="1184141" y="0"/>
                </a:cubicBezTo>
                <a:cubicBezTo>
                  <a:pt x="1289724" y="-21704"/>
                  <a:pt x="1569934" y="-15775"/>
                  <a:pt x="1771535" y="0"/>
                </a:cubicBezTo>
                <a:cubicBezTo>
                  <a:pt x="1973136" y="15775"/>
                  <a:pt x="2307831" y="-1455"/>
                  <a:pt x="2566245" y="0"/>
                </a:cubicBezTo>
                <a:cubicBezTo>
                  <a:pt x="2824659" y="1455"/>
                  <a:pt x="2871978" y="-13613"/>
                  <a:pt x="3049981" y="0"/>
                </a:cubicBezTo>
                <a:cubicBezTo>
                  <a:pt x="3227984" y="13613"/>
                  <a:pt x="3399439" y="3400"/>
                  <a:pt x="3637375" y="0"/>
                </a:cubicBezTo>
                <a:cubicBezTo>
                  <a:pt x="3875311" y="-3400"/>
                  <a:pt x="3999287" y="-16790"/>
                  <a:pt x="4328427" y="0"/>
                </a:cubicBezTo>
                <a:cubicBezTo>
                  <a:pt x="4657567" y="16790"/>
                  <a:pt x="4697088" y="-5658"/>
                  <a:pt x="5019479" y="0"/>
                </a:cubicBezTo>
                <a:cubicBezTo>
                  <a:pt x="5341870" y="5658"/>
                  <a:pt x="5653515" y="-32400"/>
                  <a:pt x="5814189" y="0"/>
                </a:cubicBezTo>
                <a:cubicBezTo>
                  <a:pt x="5974863" y="32400"/>
                  <a:pt x="6170846" y="-18550"/>
                  <a:pt x="6297925" y="0"/>
                </a:cubicBezTo>
                <a:cubicBezTo>
                  <a:pt x="6425004" y="18550"/>
                  <a:pt x="6842400" y="-15697"/>
                  <a:pt x="7196293" y="0"/>
                </a:cubicBezTo>
                <a:cubicBezTo>
                  <a:pt x="7550186" y="15697"/>
                  <a:pt x="7688821" y="2360"/>
                  <a:pt x="7991003" y="0"/>
                </a:cubicBezTo>
                <a:cubicBezTo>
                  <a:pt x="8293185" y="-2360"/>
                  <a:pt x="8634395" y="25507"/>
                  <a:pt x="8889370" y="0"/>
                </a:cubicBezTo>
                <a:cubicBezTo>
                  <a:pt x="9144345" y="-25507"/>
                  <a:pt x="9403618" y="-19076"/>
                  <a:pt x="9580422" y="0"/>
                </a:cubicBezTo>
                <a:cubicBezTo>
                  <a:pt x="9757226" y="19076"/>
                  <a:pt x="10082051" y="5806"/>
                  <a:pt x="10478790" y="0"/>
                </a:cubicBezTo>
                <a:cubicBezTo>
                  <a:pt x="10545237" y="-1428"/>
                  <a:pt x="10597422" y="64878"/>
                  <a:pt x="10591800" y="113010"/>
                </a:cubicBezTo>
                <a:cubicBezTo>
                  <a:pt x="10593001" y="297372"/>
                  <a:pt x="10609524" y="361562"/>
                  <a:pt x="10591800" y="565038"/>
                </a:cubicBezTo>
                <a:cubicBezTo>
                  <a:pt x="10584301" y="616277"/>
                  <a:pt x="10540792" y="670575"/>
                  <a:pt x="10478790" y="678048"/>
                </a:cubicBezTo>
                <a:cubicBezTo>
                  <a:pt x="10253944" y="652477"/>
                  <a:pt x="10045388" y="686671"/>
                  <a:pt x="9684080" y="678048"/>
                </a:cubicBezTo>
                <a:cubicBezTo>
                  <a:pt x="9322772" y="669426"/>
                  <a:pt x="9402199" y="683135"/>
                  <a:pt x="9304002" y="678048"/>
                </a:cubicBezTo>
                <a:cubicBezTo>
                  <a:pt x="9205805" y="672961"/>
                  <a:pt x="9001681" y="676558"/>
                  <a:pt x="8820265" y="678048"/>
                </a:cubicBezTo>
                <a:cubicBezTo>
                  <a:pt x="8638849" y="679538"/>
                  <a:pt x="8459063" y="696214"/>
                  <a:pt x="8232871" y="678048"/>
                </a:cubicBezTo>
                <a:cubicBezTo>
                  <a:pt x="8006679" y="659882"/>
                  <a:pt x="7702618" y="639644"/>
                  <a:pt x="7334503" y="678048"/>
                </a:cubicBezTo>
                <a:cubicBezTo>
                  <a:pt x="6966388" y="716452"/>
                  <a:pt x="6969206" y="656919"/>
                  <a:pt x="6747109" y="678048"/>
                </a:cubicBezTo>
                <a:cubicBezTo>
                  <a:pt x="6525012" y="699177"/>
                  <a:pt x="6454314" y="676508"/>
                  <a:pt x="6367031" y="678048"/>
                </a:cubicBezTo>
                <a:cubicBezTo>
                  <a:pt x="6279748" y="679588"/>
                  <a:pt x="5938853" y="692608"/>
                  <a:pt x="5572321" y="678048"/>
                </a:cubicBezTo>
                <a:cubicBezTo>
                  <a:pt x="5205789" y="663489"/>
                  <a:pt x="4956873" y="644757"/>
                  <a:pt x="4777611" y="678048"/>
                </a:cubicBezTo>
                <a:cubicBezTo>
                  <a:pt x="4598349" y="711340"/>
                  <a:pt x="4490816" y="685201"/>
                  <a:pt x="4293875" y="678048"/>
                </a:cubicBezTo>
                <a:cubicBezTo>
                  <a:pt x="4096934" y="670895"/>
                  <a:pt x="4008008" y="677762"/>
                  <a:pt x="3913796" y="678048"/>
                </a:cubicBezTo>
                <a:cubicBezTo>
                  <a:pt x="3819584" y="678334"/>
                  <a:pt x="3409305" y="641070"/>
                  <a:pt x="3119086" y="678048"/>
                </a:cubicBezTo>
                <a:cubicBezTo>
                  <a:pt x="2828867" y="715027"/>
                  <a:pt x="2753095" y="681401"/>
                  <a:pt x="2635350" y="678048"/>
                </a:cubicBezTo>
                <a:cubicBezTo>
                  <a:pt x="2517605" y="674695"/>
                  <a:pt x="2170005" y="692706"/>
                  <a:pt x="2047956" y="678048"/>
                </a:cubicBezTo>
                <a:cubicBezTo>
                  <a:pt x="1925907" y="663390"/>
                  <a:pt x="1680595" y="687441"/>
                  <a:pt x="1460561" y="678048"/>
                </a:cubicBezTo>
                <a:cubicBezTo>
                  <a:pt x="1240528" y="668655"/>
                  <a:pt x="586859" y="724993"/>
                  <a:pt x="113010" y="678048"/>
                </a:cubicBezTo>
                <a:cubicBezTo>
                  <a:pt x="56537" y="672478"/>
                  <a:pt x="-4961" y="629696"/>
                  <a:pt x="0" y="565038"/>
                </a:cubicBezTo>
                <a:cubicBezTo>
                  <a:pt x="-11447" y="363069"/>
                  <a:pt x="-3350" y="295424"/>
                  <a:pt x="0" y="113010"/>
                </a:cubicBezTo>
                <a:close/>
              </a:path>
              <a:path w="10591800" h="678048" stroke="0" extrusionOk="0">
                <a:moveTo>
                  <a:pt x="0" y="113010"/>
                </a:moveTo>
                <a:cubicBezTo>
                  <a:pt x="1361" y="46693"/>
                  <a:pt x="44886" y="-7492"/>
                  <a:pt x="113010" y="0"/>
                </a:cubicBezTo>
                <a:cubicBezTo>
                  <a:pt x="356965" y="-32754"/>
                  <a:pt x="692043" y="2546"/>
                  <a:pt x="907720" y="0"/>
                </a:cubicBezTo>
                <a:cubicBezTo>
                  <a:pt x="1123397" y="-2546"/>
                  <a:pt x="1371357" y="9058"/>
                  <a:pt x="1598772" y="0"/>
                </a:cubicBezTo>
                <a:cubicBezTo>
                  <a:pt x="1826187" y="-9058"/>
                  <a:pt x="2225763" y="-15066"/>
                  <a:pt x="2497139" y="0"/>
                </a:cubicBezTo>
                <a:cubicBezTo>
                  <a:pt x="2768515" y="15066"/>
                  <a:pt x="3082765" y="-15687"/>
                  <a:pt x="3395507" y="0"/>
                </a:cubicBezTo>
                <a:cubicBezTo>
                  <a:pt x="3708249" y="15687"/>
                  <a:pt x="3945099" y="-10718"/>
                  <a:pt x="4086559" y="0"/>
                </a:cubicBezTo>
                <a:cubicBezTo>
                  <a:pt x="4228019" y="10718"/>
                  <a:pt x="4530484" y="1810"/>
                  <a:pt x="4673953" y="0"/>
                </a:cubicBezTo>
                <a:cubicBezTo>
                  <a:pt x="4817422" y="-1810"/>
                  <a:pt x="5097409" y="5884"/>
                  <a:pt x="5468663" y="0"/>
                </a:cubicBezTo>
                <a:cubicBezTo>
                  <a:pt x="5839917" y="-5884"/>
                  <a:pt x="5785205" y="4889"/>
                  <a:pt x="5952399" y="0"/>
                </a:cubicBezTo>
                <a:cubicBezTo>
                  <a:pt x="6119593" y="-4889"/>
                  <a:pt x="6199413" y="9516"/>
                  <a:pt x="6436136" y="0"/>
                </a:cubicBezTo>
                <a:cubicBezTo>
                  <a:pt x="6672859" y="-9516"/>
                  <a:pt x="6926332" y="-14970"/>
                  <a:pt x="7230846" y="0"/>
                </a:cubicBezTo>
                <a:cubicBezTo>
                  <a:pt x="7535360" y="14970"/>
                  <a:pt x="7554986" y="-11035"/>
                  <a:pt x="7818240" y="0"/>
                </a:cubicBezTo>
                <a:cubicBezTo>
                  <a:pt x="8081494" y="11035"/>
                  <a:pt x="8173102" y="15243"/>
                  <a:pt x="8509292" y="0"/>
                </a:cubicBezTo>
                <a:cubicBezTo>
                  <a:pt x="8845482" y="-15243"/>
                  <a:pt x="9076687" y="-26704"/>
                  <a:pt x="9304002" y="0"/>
                </a:cubicBezTo>
                <a:cubicBezTo>
                  <a:pt x="9531317" y="26704"/>
                  <a:pt x="10076935" y="-14463"/>
                  <a:pt x="10478790" y="0"/>
                </a:cubicBezTo>
                <a:cubicBezTo>
                  <a:pt x="10537351" y="8050"/>
                  <a:pt x="10602771" y="60145"/>
                  <a:pt x="10591800" y="113010"/>
                </a:cubicBezTo>
                <a:cubicBezTo>
                  <a:pt x="10609452" y="287084"/>
                  <a:pt x="10613982" y="390703"/>
                  <a:pt x="10591800" y="565038"/>
                </a:cubicBezTo>
                <a:cubicBezTo>
                  <a:pt x="10594145" y="619992"/>
                  <a:pt x="10540259" y="682952"/>
                  <a:pt x="10478790" y="678048"/>
                </a:cubicBezTo>
                <a:cubicBezTo>
                  <a:pt x="10273020" y="663794"/>
                  <a:pt x="10066739" y="698371"/>
                  <a:pt x="9891396" y="678048"/>
                </a:cubicBezTo>
                <a:cubicBezTo>
                  <a:pt x="9716053" y="657725"/>
                  <a:pt x="9468024" y="644113"/>
                  <a:pt x="9200344" y="678048"/>
                </a:cubicBezTo>
                <a:cubicBezTo>
                  <a:pt x="8932664" y="711983"/>
                  <a:pt x="8550738" y="694222"/>
                  <a:pt x="8301976" y="678048"/>
                </a:cubicBezTo>
                <a:cubicBezTo>
                  <a:pt x="8053214" y="661874"/>
                  <a:pt x="7616286" y="676546"/>
                  <a:pt x="7403609" y="678048"/>
                </a:cubicBezTo>
                <a:cubicBezTo>
                  <a:pt x="7190932" y="679550"/>
                  <a:pt x="7093062" y="649798"/>
                  <a:pt x="6816214" y="678048"/>
                </a:cubicBezTo>
                <a:cubicBezTo>
                  <a:pt x="6539367" y="706298"/>
                  <a:pt x="6255869" y="667668"/>
                  <a:pt x="5917847" y="678048"/>
                </a:cubicBezTo>
                <a:cubicBezTo>
                  <a:pt x="5579825" y="688428"/>
                  <a:pt x="5454355" y="684142"/>
                  <a:pt x="5123137" y="678048"/>
                </a:cubicBezTo>
                <a:cubicBezTo>
                  <a:pt x="4791919" y="671955"/>
                  <a:pt x="4900184" y="675221"/>
                  <a:pt x="4743058" y="678048"/>
                </a:cubicBezTo>
                <a:cubicBezTo>
                  <a:pt x="4585932" y="680875"/>
                  <a:pt x="4357681" y="663075"/>
                  <a:pt x="4155664" y="678048"/>
                </a:cubicBezTo>
                <a:cubicBezTo>
                  <a:pt x="3953647" y="693021"/>
                  <a:pt x="3637136" y="680743"/>
                  <a:pt x="3360954" y="678048"/>
                </a:cubicBezTo>
                <a:cubicBezTo>
                  <a:pt x="3084772" y="675354"/>
                  <a:pt x="2789714" y="697892"/>
                  <a:pt x="2462587" y="678048"/>
                </a:cubicBezTo>
                <a:cubicBezTo>
                  <a:pt x="2135460" y="658204"/>
                  <a:pt x="2085772" y="690530"/>
                  <a:pt x="1978850" y="678048"/>
                </a:cubicBezTo>
                <a:cubicBezTo>
                  <a:pt x="1871928" y="665566"/>
                  <a:pt x="1554723" y="714426"/>
                  <a:pt x="1184141" y="678048"/>
                </a:cubicBezTo>
                <a:cubicBezTo>
                  <a:pt x="813559" y="641670"/>
                  <a:pt x="871189" y="680951"/>
                  <a:pt x="700404" y="678048"/>
                </a:cubicBezTo>
                <a:cubicBezTo>
                  <a:pt x="529619" y="675145"/>
                  <a:pt x="256578" y="676103"/>
                  <a:pt x="113010" y="678048"/>
                </a:cubicBezTo>
                <a:cubicBezTo>
                  <a:pt x="45359" y="666828"/>
                  <a:pt x="4999" y="634966"/>
                  <a:pt x="0" y="565038"/>
                </a:cubicBezTo>
                <a:cubicBezTo>
                  <a:pt x="14700" y="386711"/>
                  <a:pt x="-17236" y="276528"/>
                  <a:pt x="0" y="113010"/>
                </a:cubicBezTo>
                <a:close/>
              </a:path>
            </a:pathLst>
          </a:custGeom>
          <a:ln/>
        </p:spPr>
        <p:style>
          <a:lnRef idx="1">
            <a:schemeClr val="accent4"/>
          </a:lnRef>
          <a:fillRef idx="2">
            <a:schemeClr val="accent4"/>
          </a:fillRef>
          <a:effectRef idx="1">
            <a:schemeClr val="accent4"/>
          </a:effectRef>
          <a:fontRef idx="minor">
            <a:schemeClr val="dk1"/>
          </a:fontRef>
        </p:style>
        <p:txBody>
          <a:bodyPr rtlCol="0" anchor="ctr"/>
          <a:lstStyle/>
          <a:p>
            <a:pPr lvl="0" algn="ctr">
              <a:defRPr/>
            </a:pPr>
            <a:r>
              <a:rPr lang="vi-VN" sz="3600" b="1" dirty="0">
                <a:solidFill>
                  <a:prstClr val="black"/>
                </a:solidFill>
                <a:latin typeface="Times New Roman" panose="02020603050405020304" charset="0"/>
                <a:cs typeface="Times New Roman" panose="02020603050405020304" charset="0"/>
              </a:rPr>
              <a:t>Bước 1: </a:t>
            </a:r>
            <a:r>
              <a:rPr lang="vi-VN" sz="3600" dirty="0">
                <a:solidFill>
                  <a:prstClr val="black"/>
                </a:solidFill>
                <a:latin typeface="Times New Roman" panose="02020603050405020304" charset="0"/>
                <a:cs typeface="Times New Roman" panose="02020603050405020304" charset="0"/>
              </a:rPr>
              <a:t>Chuẩn bị vật liệu, vật dụng và dụng cụ.</a:t>
            </a:r>
            <a:endParaRPr lang="en-US" sz="3600" dirty="0">
              <a:solidFill>
                <a:prstClr val="black"/>
              </a:solidFill>
              <a:latin typeface="Times New Roman" panose="02020603050405020304" charset="0"/>
              <a:cs typeface="Times New Roman" panose="02020603050405020304" charset="0"/>
            </a:endParaRPr>
          </a:p>
        </p:txBody>
      </p:sp>
      <p:sp>
        <p:nvSpPr>
          <p:cNvPr id="5" name="Rectangle: Rounded Corners 4"/>
          <p:cNvSpPr/>
          <p:nvPr/>
        </p:nvSpPr>
        <p:spPr>
          <a:xfrm>
            <a:off x="962025" y="2141352"/>
            <a:ext cx="10591800" cy="963797"/>
          </a:xfrm>
          <a:custGeom>
            <a:avLst/>
            <a:gdLst>
              <a:gd name="connsiteX0" fmla="*/ 0 w 10591800"/>
              <a:gd name="connsiteY0" fmla="*/ 160636 h 963797"/>
              <a:gd name="connsiteX1" fmla="*/ 160636 w 10591800"/>
              <a:gd name="connsiteY1" fmla="*/ 0 h 963797"/>
              <a:gd name="connsiteX2" fmla="*/ 742633 w 10591800"/>
              <a:gd name="connsiteY2" fmla="*/ 0 h 963797"/>
              <a:gd name="connsiteX3" fmla="*/ 1221924 w 10591800"/>
              <a:gd name="connsiteY3" fmla="*/ 0 h 963797"/>
              <a:gd name="connsiteX4" fmla="*/ 1803920 w 10591800"/>
              <a:gd name="connsiteY4" fmla="*/ 0 h 963797"/>
              <a:gd name="connsiteX5" fmla="*/ 2591328 w 10591800"/>
              <a:gd name="connsiteY5" fmla="*/ 0 h 963797"/>
              <a:gd name="connsiteX6" fmla="*/ 3070619 w 10591800"/>
              <a:gd name="connsiteY6" fmla="*/ 0 h 963797"/>
              <a:gd name="connsiteX7" fmla="*/ 3652616 w 10591800"/>
              <a:gd name="connsiteY7" fmla="*/ 0 h 963797"/>
              <a:gd name="connsiteX8" fmla="*/ 4337317 w 10591800"/>
              <a:gd name="connsiteY8" fmla="*/ 0 h 963797"/>
              <a:gd name="connsiteX9" fmla="*/ 5022019 w 10591800"/>
              <a:gd name="connsiteY9" fmla="*/ 0 h 963797"/>
              <a:gd name="connsiteX10" fmla="*/ 5809426 w 10591800"/>
              <a:gd name="connsiteY10" fmla="*/ 0 h 963797"/>
              <a:gd name="connsiteX11" fmla="*/ 6288718 w 10591800"/>
              <a:gd name="connsiteY11" fmla="*/ 0 h 963797"/>
              <a:gd name="connsiteX12" fmla="*/ 7178830 w 10591800"/>
              <a:gd name="connsiteY12" fmla="*/ 0 h 963797"/>
              <a:gd name="connsiteX13" fmla="*/ 7966237 w 10591800"/>
              <a:gd name="connsiteY13" fmla="*/ 0 h 963797"/>
              <a:gd name="connsiteX14" fmla="*/ 8856350 w 10591800"/>
              <a:gd name="connsiteY14" fmla="*/ 0 h 963797"/>
              <a:gd name="connsiteX15" fmla="*/ 9541052 w 10591800"/>
              <a:gd name="connsiteY15" fmla="*/ 0 h 963797"/>
              <a:gd name="connsiteX16" fmla="*/ 10431164 w 10591800"/>
              <a:gd name="connsiteY16" fmla="*/ 0 h 963797"/>
              <a:gd name="connsiteX17" fmla="*/ 10591800 w 10591800"/>
              <a:gd name="connsiteY17" fmla="*/ 160636 h 963797"/>
              <a:gd name="connsiteX18" fmla="*/ 10591800 w 10591800"/>
              <a:gd name="connsiteY18" fmla="*/ 803161 h 963797"/>
              <a:gd name="connsiteX19" fmla="*/ 10431164 w 10591800"/>
              <a:gd name="connsiteY19" fmla="*/ 963797 h 963797"/>
              <a:gd name="connsiteX20" fmla="*/ 9643757 w 10591800"/>
              <a:gd name="connsiteY20" fmla="*/ 963797 h 963797"/>
              <a:gd name="connsiteX21" fmla="*/ 9267171 w 10591800"/>
              <a:gd name="connsiteY21" fmla="*/ 963797 h 963797"/>
              <a:gd name="connsiteX22" fmla="*/ 8787880 w 10591800"/>
              <a:gd name="connsiteY22" fmla="*/ 963797 h 963797"/>
              <a:gd name="connsiteX23" fmla="*/ 8205883 w 10591800"/>
              <a:gd name="connsiteY23" fmla="*/ 963797 h 963797"/>
              <a:gd name="connsiteX24" fmla="*/ 7315771 w 10591800"/>
              <a:gd name="connsiteY24" fmla="*/ 963797 h 963797"/>
              <a:gd name="connsiteX25" fmla="*/ 6733774 w 10591800"/>
              <a:gd name="connsiteY25" fmla="*/ 963797 h 963797"/>
              <a:gd name="connsiteX26" fmla="*/ 6357188 w 10591800"/>
              <a:gd name="connsiteY26" fmla="*/ 963797 h 963797"/>
              <a:gd name="connsiteX27" fmla="*/ 5569781 w 10591800"/>
              <a:gd name="connsiteY27" fmla="*/ 963797 h 963797"/>
              <a:gd name="connsiteX28" fmla="*/ 4782374 w 10591800"/>
              <a:gd name="connsiteY28" fmla="*/ 963797 h 963797"/>
              <a:gd name="connsiteX29" fmla="*/ 4303082 w 10591800"/>
              <a:gd name="connsiteY29" fmla="*/ 963797 h 963797"/>
              <a:gd name="connsiteX30" fmla="*/ 3926496 w 10591800"/>
              <a:gd name="connsiteY30" fmla="*/ 963797 h 963797"/>
              <a:gd name="connsiteX31" fmla="*/ 3139089 w 10591800"/>
              <a:gd name="connsiteY31" fmla="*/ 963797 h 963797"/>
              <a:gd name="connsiteX32" fmla="*/ 2659798 w 10591800"/>
              <a:gd name="connsiteY32" fmla="*/ 963797 h 963797"/>
              <a:gd name="connsiteX33" fmla="*/ 2077801 w 10591800"/>
              <a:gd name="connsiteY33" fmla="*/ 963797 h 963797"/>
              <a:gd name="connsiteX34" fmla="*/ 1495805 w 10591800"/>
              <a:gd name="connsiteY34" fmla="*/ 963797 h 963797"/>
              <a:gd name="connsiteX35" fmla="*/ 160636 w 10591800"/>
              <a:gd name="connsiteY35" fmla="*/ 963797 h 963797"/>
              <a:gd name="connsiteX36" fmla="*/ 0 w 10591800"/>
              <a:gd name="connsiteY36" fmla="*/ 803161 h 963797"/>
              <a:gd name="connsiteX37" fmla="*/ 0 w 10591800"/>
              <a:gd name="connsiteY37" fmla="*/ 160636 h 963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591800" h="963797" fill="none" extrusionOk="0">
                <a:moveTo>
                  <a:pt x="0" y="160636"/>
                </a:moveTo>
                <a:cubicBezTo>
                  <a:pt x="-4549" y="59041"/>
                  <a:pt x="73408" y="-5369"/>
                  <a:pt x="160636" y="0"/>
                </a:cubicBezTo>
                <a:cubicBezTo>
                  <a:pt x="317266" y="19490"/>
                  <a:pt x="463554" y="-5657"/>
                  <a:pt x="742633" y="0"/>
                </a:cubicBezTo>
                <a:cubicBezTo>
                  <a:pt x="1021712" y="5657"/>
                  <a:pt x="1003385" y="-8934"/>
                  <a:pt x="1221924" y="0"/>
                </a:cubicBezTo>
                <a:cubicBezTo>
                  <a:pt x="1440463" y="8934"/>
                  <a:pt x="1533247" y="27476"/>
                  <a:pt x="1803920" y="0"/>
                </a:cubicBezTo>
                <a:cubicBezTo>
                  <a:pt x="2074593" y="-27476"/>
                  <a:pt x="2242398" y="-25445"/>
                  <a:pt x="2591328" y="0"/>
                </a:cubicBezTo>
                <a:cubicBezTo>
                  <a:pt x="2940258" y="25445"/>
                  <a:pt x="2918019" y="-688"/>
                  <a:pt x="3070619" y="0"/>
                </a:cubicBezTo>
                <a:cubicBezTo>
                  <a:pt x="3223219" y="688"/>
                  <a:pt x="3418124" y="-20912"/>
                  <a:pt x="3652616" y="0"/>
                </a:cubicBezTo>
                <a:cubicBezTo>
                  <a:pt x="3887108" y="20912"/>
                  <a:pt x="4064895" y="29876"/>
                  <a:pt x="4337317" y="0"/>
                </a:cubicBezTo>
                <a:cubicBezTo>
                  <a:pt x="4609739" y="-29876"/>
                  <a:pt x="4709431" y="14028"/>
                  <a:pt x="5022019" y="0"/>
                </a:cubicBezTo>
                <a:cubicBezTo>
                  <a:pt x="5334607" y="-14028"/>
                  <a:pt x="5452624" y="-20757"/>
                  <a:pt x="5809426" y="0"/>
                </a:cubicBezTo>
                <a:cubicBezTo>
                  <a:pt x="6166228" y="20757"/>
                  <a:pt x="6102506" y="-13941"/>
                  <a:pt x="6288718" y="0"/>
                </a:cubicBezTo>
                <a:cubicBezTo>
                  <a:pt x="6474930" y="13941"/>
                  <a:pt x="6801348" y="31468"/>
                  <a:pt x="7178830" y="0"/>
                </a:cubicBezTo>
                <a:cubicBezTo>
                  <a:pt x="7556312" y="-31468"/>
                  <a:pt x="7800771" y="-35691"/>
                  <a:pt x="7966237" y="0"/>
                </a:cubicBezTo>
                <a:cubicBezTo>
                  <a:pt x="8131703" y="35691"/>
                  <a:pt x="8424233" y="-5201"/>
                  <a:pt x="8856350" y="0"/>
                </a:cubicBezTo>
                <a:cubicBezTo>
                  <a:pt x="9288467" y="5201"/>
                  <a:pt x="9313879" y="27736"/>
                  <a:pt x="9541052" y="0"/>
                </a:cubicBezTo>
                <a:cubicBezTo>
                  <a:pt x="9768225" y="-27736"/>
                  <a:pt x="10095213" y="38283"/>
                  <a:pt x="10431164" y="0"/>
                </a:cubicBezTo>
                <a:cubicBezTo>
                  <a:pt x="10539798" y="-7052"/>
                  <a:pt x="10597652" y="86787"/>
                  <a:pt x="10591800" y="160636"/>
                </a:cubicBezTo>
                <a:cubicBezTo>
                  <a:pt x="10563722" y="457381"/>
                  <a:pt x="10615335" y="667412"/>
                  <a:pt x="10591800" y="803161"/>
                </a:cubicBezTo>
                <a:cubicBezTo>
                  <a:pt x="10588402" y="886814"/>
                  <a:pt x="10518800" y="944161"/>
                  <a:pt x="10431164" y="963797"/>
                </a:cubicBezTo>
                <a:cubicBezTo>
                  <a:pt x="10055844" y="934961"/>
                  <a:pt x="9911553" y="961719"/>
                  <a:pt x="9643757" y="963797"/>
                </a:cubicBezTo>
                <a:cubicBezTo>
                  <a:pt x="9375961" y="965875"/>
                  <a:pt x="9386729" y="971693"/>
                  <a:pt x="9267171" y="963797"/>
                </a:cubicBezTo>
                <a:cubicBezTo>
                  <a:pt x="9147613" y="955901"/>
                  <a:pt x="9018485" y="969742"/>
                  <a:pt x="8787880" y="963797"/>
                </a:cubicBezTo>
                <a:cubicBezTo>
                  <a:pt x="8557275" y="957852"/>
                  <a:pt x="8428691" y="943338"/>
                  <a:pt x="8205883" y="963797"/>
                </a:cubicBezTo>
                <a:cubicBezTo>
                  <a:pt x="7983075" y="984256"/>
                  <a:pt x="7564072" y="991297"/>
                  <a:pt x="7315771" y="963797"/>
                </a:cubicBezTo>
                <a:cubicBezTo>
                  <a:pt x="7067470" y="936297"/>
                  <a:pt x="6893346" y="938544"/>
                  <a:pt x="6733774" y="963797"/>
                </a:cubicBezTo>
                <a:cubicBezTo>
                  <a:pt x="6574202" y="989050"/>
                  <a:pt x="6528076" y="967821"/>
                  <a:pt x="6357188" y="963797"/>
                </a:cubicBezTo>
                <a:cubicBezTo>
                  <a:pt x="6186300" y="959773"/>
                  <a:pt x="5799284" y="976685"/>
                  <a:pt x="5569781" y="963797"/>
                </a:cubicBezTo>
                <a:cubicBezTo>
                  <a:pt x="5340278" y="950909"/>
                  <a:pt x="5065004" y="974579"/>
                  <a:pt x="4782374" y="963797"/>
                </a:cubicBezTo>
                <a:cubicBezTo>
                  <a:pt x="4499744" y="953015"/>
                  <a:pt x="4465273" y="971282"/>
                  <a:pt x="4303082" y="963797"/>
                </a:cubicBezTo>
                <a:cubicBezTo>
                  <a:pt x="4140891" y="956312"/>
                  <a:pt x="4062648" y="977530"/>
                  <a:pt x="3926496" y="963797"/>
                </a:cubicBezTo>
                <a:cubicBezTo>
                  <a:pt x="3790344" y="950064"/>
                  <a:pt x="3429310" y="951102"/>
                  <a:pt x="3139089" y="963797"/>
                </a:cubicBezTo>
                <a:cubicBezTo>
                  <a:pt x="2848868" y="976492"/>
                  <a:pt x="2895590" y="986224"/>
                  <a:pt x="2659798" y="963797"/>
                </a:cubicBezTo>
                <a:cubicBezTo>
                  <a:pt x="2424006" y="941370"/>
                  <a:pt x="2366454" y="970414"/>
                  <a:pt x="2077801" y="963797"/>
                </a:cubicBezTo>
                <a:cubicBezTo>
                  <a:pt x="1789148" y="957180"/>
                  <a:pt x="1770233" y="942562"/>
                  <a:pt x="1495805" y="963797"/>
                </a:cubicBezTo>
                <a:cubicBezTo>
                  <a:pt x="1221377" y="985032"/>
                  <a:pt x="692886" y="980083"/>
                  <a:pt x="160636" y="963797"/>
                </a:cubicBezTo>
                <a:cubicBezTo>
                  <a:pt x="73574" y="962245"/>
                  <a:pt x="-1938" y="892755"/>
                  <a:pt x="0" y="803161"/>
                </a:cubicBezTo>
                <a:cubicBezTo>
                  <a:pt x="4822" y="512060"/>
                  <a:pt x="-716" y="471135"/>
                  <a:pt x="0" y="160636"/>
                </a:cubicBezTo>
                <a:close/>
              </a:path>
              <a:path w="10591800" h="963797" stroke="0" extrusionOk="0">
                <a:moveTo>
                  <a:pt x="0" y="160636"/>
                </a:moveTo>
                <a:cubicBezTo>
                  <a:pt x="1321" y="68131"/>
                  <a:pt x="63921" y="-10493"/>
                  <a:pt x="160636" y="0"/>
                </a:cubicBezTo>
                <a:cubicBezTo>
                  <a:pt x="533783" y="16508"/>
                  <a:pt x="771393" y="-38824"/>
                  <a:pt x="948043" y="0"/>
                </a:cubicBezTo>
                <a:cubicBezTo>
                  <a:pt x="1124693" y="38824"/>
                  <a:pt x="1304581" y="-26701"/>
                  <a:pt x="1632745" y="0"/>
                </a:cubicBezTo>
                <a:cubicBezTo>
                  <a:pt x="1960909" y="26701"/>
                  <a:pt x="2265099" y="21460"/>
                  <a:pt x="2522857" y="0"/>
                </a:cubicBezTo>
                <a:cubicBezTo>
                  <a:pt x="2780615" y="-21460"/>
                  <a:pt x="3196757" y="38776"/>
                  <a:pt x="3412970" y="0"/>
                </a:cubicBezTo>
                <a:cubicBezTo>
                  <a:pt x="3629183" y="-38776"/>
                  <a:pt x="3836938" y="-30784"/>
                  <a:pt x="4097672" y="0"/>
                </a:cubicBezTo>
                <a:cubicBezTo>
                  <a:pt x="4358406" y="30784"/>
                  <a:pt x="4408502" y="6536"/>
                  <a:pt x="4679668" y="0"/>
                </a:cubicBezTo>
                <a:cubicBezTo>
                  <a:pt x="4950834" y="-6536"/>
                  <a:pt x="5185252" y="-25475"/>
                  <a:pt x="5467075" y="0"/>
                </a:cubicBezTo>
                <a:cubicBezTo>
                  <a:pt x="5748898" y="25475"/>
                  <a:pt x="5749471" y="-4243"/>
                  <a:pt x="5946367" y="0"/>
                </a:cubicBezTo>
                <a:cubicBezTo>
                  <a:pt x="6143263" y="4243"/>
                  <a:pt x="6302510" y="-5957"/>
                  <a:pt x="6425658" y="0"/>
                </a:cubicBezTo>
                <a:cubicBezTo>
                  <a:pt x="6548806" y="5957"/>
                  <a:pt x="6969340" y="-38116"/>
                  <a:pt x="7213065" y="0"/>
                </a:cubicBezTo>
                <a:cubicBezTo>
                  <a:pt x="7456790" y="38116"/>
                  <a:pt x="7660056" y="-25813"/>
                  <a:pt x="7795062" y="0"/>
                </a:cubicBezTo>
                <a:cubicBezTo>
                  <a:pt x="7930068" y="25813"/>
                  <a:pt x="8311692" y="12893"/>
                  <a:pt x="8479764" y="0"/>
                </a:cubicBezTo>
                <a:cubicBezTo>
                  <a:pt x="8647836" y="-12893"/>
                  <a:pt x="9067802" y="6408"/>
                  <a:pt x="9267171" y="0"/>
                </a:cubicBezTo>
                <a:cubicBezTo>
                  <a:pt x="9466540" y="-6408"/>
                  <a:pt x="10067324" y="38628"/>
                  <a:pt x="10431164" y="0"/>
                </a:cubicBezTo>
                <a:cubicBezTo>
                  <a:pt x="10516958" y="6107"/>
                  <a:pt x="10596197" y="75746"/>
                  <a:pt x="10591800" y="160636"/>
                </a:cubicBezTo>
                <a:cubicBezTo>
                  <a:pt x="10623638" y="392542"/>
                  <a:pt x="10581510" y="612508"/>
                  <a:pt x="10591800" y="803161"/>
                </a:cubicBezTo>
                <a:cubicBezTo>
                  <a:pt x="10593172" y="887515"/>
                  <a:pt x="10518697" y="969939"/>
                  <a:pt x="10431164" y="963797"/>
                </a:cubicBezTo>
                <a:cubicBezTo>
                  <a:pt x="10194381" y="944071"/>
                  <a:pt x="9971770" y="953567"/>
                  <a:pt x="9849167" y="963797"/>
                </a:cubicBezTo>
                <a:cubicBezTo>
                  <a:pt x="9726564" y="974027"/>
                  <a:pt x="9313223" y="933745"/>
                  <a:pt x="9164466" y="963797"/>
                </a:cubicBezTo>
                <a:cubicBezTo>
                  <a:pt x="9015709" y="993849"/>
                  <a:pt x="8517010" y="953961"/>
                  <a:pt x="8274353" y="963797"/>
                </a:cubicBezTo>
                <a:cubicBezTo>
                  <a:pt x="8031696" y="973633"/>
                  <a:pt x="7800301" y="944659"/>
                  <a:pt x="7384241" y="963797"/>
                </a:cubicBezTo>
                <a:cubicBezTo>
                  <a:pt x="6968181" y="982935"/>
                  <a:pt x="7061874" y="992521"/>
                  <a:pt x="6802244" y="963797"/>
                </a:cubicBezTo>
                <a:cubicBezTo>
                  <a:pt x="6542614" y="935073"/>
                  <a:pt x="6113039" y="979635"/>
                  <a:pt x="5912132" y="963797"/>
                </a:cubicBezTo>
                <a:cubicBezTo>
                  <a:pt x="5711225" y="947959"/>
                  <a:pt x="5455551" y="942420"/>
                  <a:pt x="5124725" y="963797"/>
                </a:cubicBezTo>
                <a:cubicBezTo>
                  <a:pt x="4793899" y="985174"/>
                  <a:pt x="4925072" y="955539"/>
                  <a:pt x="4748139" y="963797"/>
                </a:cubicBezTo>
                <a:cubicBezTo>
                  <a:pt x="4571206" y="972055"/>
                  <a:pt x="4397436" y="954269"/>
                  <a:pt x="4166142" y="963797"/>
                </a:cubicBezTo>
                <a:cubicBezTo>
                  <a:pt x="3934848" y="973325"/>
                  <a:pt x="3592705" y="981436"/>
                  <a:pt x="3378735" y="963797"/>
                </a:cubicBezTo>
                <a:cubicBezTo>
                  <a:pt x="3164765" y="946158"/>
                  <a:pt x="2764690" y="932100"/>
                  <a:pt x="2488622" y="963797"/>
                </a:cubicBezTo>
                <a:cubicBezTo>
                  <a:pt x="2212554" y="995494"/>
                  <a:pt x="2169118" y="960379"/>
                  <a:pt x="2009331" y="963797"/>
                </a:cubicBezTo>
                <a:cubicBezTo>
                  <a:pt x="1849544" y="967215"/>
                  <a:pt x="1536525" y="994915"/>
                  <a:pt x="1221924" y="963797"/>
                </a:cubicBezTo>
                <a:cubicBezTo>
                  <a:pt x="907323" y="932679"/>
                  <a:pt x="908818" y="945581"/>
                  <a:pt x="742633" y="963797"/>
                </a:cubicBezTo>
                <a:cubicBezTo>
                  <a:pt x="576448" y="982013"/>
                  <a:pt x="336804" y="981862"/>
                  <a:pt x="160636" y="963797"/>
                </a:cubicBezTo>
                <a:cubicBezTo>
                  <a:pt x="69622" y="958877"/>
                  <a:pt x="6175" y="901160"/>
                  <a:pt x="0" y="803161"/>
                </a:cubicBezTo>
                <a:cubicBezTo>
                  <a:pt x="20645" y="579951"/>
                  <a:pt x="12808" y="467772"/>
                  <a:pt x="0" y="160636"/>
                </a:cubicBezTo>
                <a:close/>
              </a:path>
            </a:pathLst>
          </a:custGeom>
          <a:solidFill>
            <a:schemeClr val="accent6">
              <a:lumMod val="20000"/>
              <a:lumOff val="8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2800" b="1" dirty="0">
                <a:solidFill>
                  <a:prstClr val="black"/>
                </a:solidFill>
                <a:latin typeface="Times New Roman" panose="02020603050405020304" charset="0"/>
                <a:cs typeface="Times New Roman" panose="02020603050405020304" charset="0"/>
              </a:rPr>
              <a:t>Bước 2: </a:t>
            </a:r>
            <a:r>
              <a:rPr lang="vi-VN" sz="2800" dirty="0">
                <a:solidFill>
                  <a:prstClr val="black"/>
                </a:solidFill>
                <a:latin typeface="Times New Roman" panose="02020603050405020304" charset="0"/>
                <a:cs typeface="Times New Roman" panose="02020603050405020304" charset="0"/>
              </a:rPr>
              <a:t>Sử dụng một tấm lưới nhỏ hay một viên sỏi có kích thước lớn hơn lỗ thoát nước đặt lên trên lỗ thoát nước ở đáy chậu.</a:t>
            </a:r>
          </a:p>
        </p:txBody>
      </p:sp>
      <p:sp>
        <p:nvSpPr>
          <p:cNvPr id="8" name="Rectangle: Rounded Corners 7"/>
          <p:cNvSpPr/>
          <p:nvPr/>
        </p:nvSpPr>
        <p:spPr>
          <a:xfrm>
            <a:off x="942975" y="3370078"/>
            <a:ext cx="10591800" cy="678048"/>
          </a:xfrm>
          <a:custGeom>
            <a:avLst/>
            <a:gdLst>
              <a:gd name="connsiteX0" fmla="*/ 0 w 10591800"/>
              <a:gd name="connsiteY0" fmla="*/ 113010 h 678048"/>
              <a:gd name="connsiteX1" fmla="*/ 113010 w 10591800"/>
              <a:gd name="connsiteY1" fmla="*/ 0 h 678048"/>
              <a:gd name="connsiteX2" fmla="*/ 700404 w 10591800"/>
              <a:gd name="connsiteY2" fmla="*/ 0 h 678048"/>
              <a:gd name="connsiteX3" fmla="*/ 1184141 w 10591800"/>
              <a:gd name="connsiteY3" fmla="*/ 0 h 678048"/>
              <a:gd name="connsiteX4" fmla="*/ 1771535 w 10591800"/>
              <a:gd name="connsiteY4" fmla="*/ 0 h 678048"/>
              <a:gd name="connsiteX5" fmla="*/ 2566245 w 10591800"/>
              <a:gd name="connsiteY5" fmla="*/ 0 h 678048"/>
              <a:gd name="connsiteX6" fmla="*/ 3049981 w 10591800"/>
              <a:gd name="connsiteY6" fmla="*/ 0 h 678048"/>
              <a:gd name="connsiteX7" fmla="*/ 3637375 w 10591800"/>
              <a:gd name="connsiteY7" fmla="*/ 0 h 678048"/>
              <a:gd name="connsiteX8" fmla="*/ 4328427 w 10591800"/>
              <a:gd name="connsiteY8" fmla="*/ 0 h 678048"/>
              <a:gd name="connsiteX9" fmla="*/ 5019479 w 10591800"/>
              <a:gd name="connsiteY9" fmla="*/ 0 h 678048"/>
              <a:gd name="connsiteX10" fmla="*/ 5814189 w 10591800"/>
              <a:gd name="connsiteY10" fmla="*/ 0 h 678048"/>
              <a:gd name="connsiteX11" fmla="*/ 6297925 w 10591800"/>
              <a:gd name="connsiteY11" fmla="*/ 0 h 678048"/>
              <a:gd name="connsiteX12" fmla="*/ 7196293 w 10591800"/>
              <a:gd name="connsiteY12" fmla="*/ 0 h 678048"/>
              <a:gd name="connsiteX13" fmla="*/ 7991003 w 10591800"/>
              <a:gd name="connsiteY13" fmla="*/ 0 h 678048"/>
              <a:gd name="connsiteX14" fmla="*/ 8889370 w 10591800"/>
              <a:gd name="connsiteY14" fmla="*/ 0 h 678048"/>
              <a:gd name="connsiteX15" fmla="*/ 9580422 w 10591800"/>
              <a:gd name="connsiteY15" fmla="*/ 0 h 678048"/>
              <a:gd name="connsiteX16" fmla="*/ 10478790 w 10591800"/>
              <a:gd name="connsiteY16" fmla="*/ 0 h 678048"/>
              <a:gd name="connsiteX17" fmla="*/ 10591800 w 10591800"/>
              <a:gd name="connsiteY17" fmla="*/ 113010 h 678048"/>
              <a:gd name="connsiteX18" fmla="*/ 10591800 w 10591800"/>
              <a:gd name="connsiteY18" fmla="*/ 565038 h 678048"/>
              <a:gd name="connsiteX19" fmla="*/ 10478790 w 10591800"/>
              <a:gd name="connsiteY19" fmla="*/ 678048 h 678048"/>
              <a:gd name="connsiteX20" fmla="*/ 9684080 w 10591800"/>
              <a:gd name="connsiteY20" fmla="*/ 678048 h 678048"/>
              <a:gd name="connsiteX21" fmla="*/ 9304002 w 10591800"/>
              <a:gd name="connsiteY21" fmla="*/ 678048 h 678048"/>
              <a:gd name="connsiteX22" fmla="*/ 8820265 w 10591800"/>
              <a:gd name="connsiteY22" fmla="*/ 678048 h 678048"/>
              <a:gd name="connsiteX23" fmla="*/ 8232871 w 10591800"/>
              <a:gd name="connsiteY23" fmla="*/ 678048 h 678048"/>
              <a:gd name="connsiteX24" fmla="*/ 7334503 w 10591800"/>
              <a:gd name="connsiteY24" fmla="*/ 678048 h 678048"/>
              <a:gd name="connsiteX25" fmla="*/ 6747109 w 10591800"/>
              <a:gd name="connsiteY25" fmla="*/ 678048 h 678048"/>
              <a:gd name="connsiteX26" fmla="*/ 6367031 w 10591800"/>
              <a:gd name="connsiteY26" fmla="*/ 678048 h 678048"/>
              <a:gd name="connsiteX27" fmla="*/ 5572321 w 10591800"/>
              <a:gd name="connsiteY27" fmla="*/ 678048 h 678048"/>
              <a:gd name="connsiteX28" fmla="*/ 4777611 w 10591800"/>
              <a:gd name="connsiteY28" fmla="*/ 678048 h 678048"/>
              <a:gd name="connsiteX29" fmla="*/ 4293875 w 10591800"/>
              <a:gd name="connsiteY29" fmla="*/ 678048 h 678048"/>
              <a:gd name="connsiteX30" fmla="*/ 3913796 w 10591800"/>
              <a:gd name="connsiteY30" fmla="*/ 678048 h 678048"/>
              <a:gd name="connsiteX31" fmla="*/ 3119086 w 10591800"/>
              <a:gd name="connsiteY31" fmla="*/ 678048 h 678048"/>
              <a:gd name="connsiteX32" fmla="*/ 2635350 w 10591800"/>
              <a:gd name="connsiteY32" fmla="*/ 678048 h 678048"/>
              <a:gd name="connsiteX33" fmla="*/ 2047956 w 10591800"/>
              <a:gd name="connsiteY33" fmla="*/ 678048 h 678048"/>
              <a:gd name="connsiteX34" fmla="*/ 1460561 w 10591800"/>
              <a:gd name="connsiteY34" fmla="*/ 678048 h 678048"/>
              <a:gd name="connsiteX35" fmla="*/ 113010 w 10591800"/>
              <a:gd name="connsiteY35" fmla="*/ 678048 h 678048"/>
              <a:gd name="connsiteX36" fmla="*/ 0 w 10591800"/>
              <a:gd name="connsiteY36" fmla="*/ 565038 h 678048"/>
              <a:gd name="connsiteX37" fmla="*/ 0 w 10591800"/>
              <a:gd name="connsiteY37" fmla="*/ 113010 h 678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591800" h="678048" fill="none" extrusionOk="0">
                <a:moveTo>
                  <a:pt x="0" y="113010"/>
                </a:moveTo>
                <a:cubicBezTo>
                  <a:pt x="-2534" y="43422"/>
                  <a:pt x="52611" y="-7266"/>
                  <a:pt x="113010" y="0"/>
                </a:cubicBezTo>
                <a:cubicBezTo>
                  <a:pt x="302093" y="18445"/>
                  <a:pt x="430523" y="5146"/>
                  <a:pt x="700404" y="0"/>
                </a:cubicBezTo>
                <a:cubicBezTo>
                  <a:pt x="970285" y="-5146"/>
                  <a:pt x="1078558" y="21704"/>
                  <a:pt x="1184141" y="0"/>
                </a:cubicBezTo>
                <a:cubicBezTo>
                  <a:pt x="1289724" y="-21704"/>
                  <a:pt x="1569934" y="-15775"/>
                  <a:pt x="1771535" y="0"/>
                </a:cubicBezTo>
                <a:cubicBezTo>
                  <a:pt x="1973136" y="15775"/>
                  <a:pt x="2307831" y="-1455"/>
                  <a:pt x="2566245" y="0"/>
                </a:cubicBezTo>
                <a:cubicBezTo>
                  <a:pt x="2824659" y="1455"/>
                  <a:pt x="2871978" y="-13613"/>
                  <a:pt x="3049981" y="0"/>
                </a:cubicBezTo>
                <a:cubicBezTo>
                  <a:pt x="3227984" y="13613"/>
                  <a:pt x="3399439" y="3400"/>
                  <a:pt x="3637375" y="0"/>
                </a:cubicBezTo>
                <a:cubicBezTo>
                  <a:pt x="3875311" y="-3400"/>
                  <a:pt x="3999287" y="-16790"/>
                  <a:pt x="4328427" y="0"/>
                </a:cubicBezTo>
                <a:cubicBezTo>
                  <a:pt x="4657567" y="16790"/>
                  <a:pt x="4697088" y="-5658"/>
                  <a:pt x="5019479" y="0"/>
                </a:cubicBezTo>
                <a:cubicBezTo>
                  <a:pt x="5341870" y="5658"/>
                  <a:pt x="5653515" y="-32400"/>
                  <a:pt x="5814189" y="0"/>
                </a:cubicBezTo>
                <a:cubicBezTo>
                  <a:pt x="5974863" y="32400"/>
                  <a:pt x="6170846" y="-18550"/>
                  <a:pt x="6297925" y="0"/>
                </a:cubicBezTo>
                <a:cubicBezTo>
                  <a:pt x="6425004" y="18550"/>
                  <a:pt x="6842400" y="-15697"/>
                  <a:pt x="7196293" y="0"/>
                </a:cubicBezTo>
                <a:cubicBezTo>
                  <a:pt x="7550186" y="15697"/>
                  <a:pt x="7688821" y="2360"/>
                  <a:pt x="7991003" y="0"/>
                </a:cubicBezTo>
                <a:cubicBezTo>
                  <a:pt x="8293185" y="-2360"/>
                  <a:pt x="8634395" y="25507"/>
                  <a:pt x="8889370" y="0"/>
                </a:cubicBezTo>
                <a:cubicBezTo>
                  <a:pt x="9144345" y="-25507"/>
                  <a:pt x="9403618" y="-19076"/>
                  <a:pt x="9580422" y="0"/>
                </a:cubicBezTo>
                <a:cubicBezTo>
                  <a:pt x="9757226" y="19076"/>
                  <a:pt x="10082051" y="5806"/>
                  <a:pt x="10478790" y="0"/>
                </a:cubicBezTo>
                <a:cubicBezTo>
                  <a:pt x="10545237" y="-1428"/>
                  <a:pt x="10597422" y="64878"/>
                  <a:pt x="10591800" y="113010"/>
                </a:cubicBezTo>
                <a:cubicBezTo>
                  <a:pt x="10593001" y="297372"/>
                  <a:pt x="10609524" y="361562"/>
                  <a:pt x="10591800" y="565038"/>
                </a:cubicBezTo>
                <a:cubicBezTo>
                  <a:pt x="10584301" y="616277"/>
                  <a:pt x="10540792" y="670575"/>
                  <a:pt x="10478790" y="678048"/>
                </a:cubicBezTo>
                <a:cubicBezTo>
                  <a:pt x="10253944" y="652477"/>
                  <a:pt x="10045388" y="686671"/>
                  <a:pt x="9684080" y="678048"/>
                </a:cubicBezTo>
                <a:cubicBezTo>
                  <a:pt x="9322772" y="669426"/>
                  <a:pt x="9402199" y="683135"/>
                  <a:pt x="9304002" y="678048"/>
                </a:cubicBezTo>
                <a:cubicBezTo>
                  <a:pt x="9205805" y="672961"/>
                  <a:pt x="9001681" y="676558"/>
                  <a:pt x="8820265" y="678048"/>
                </a:cubicBezTo>
                <a:cubicBezTo>
                  <a:pt x="8638849" y="679538"/>
                  <a:pt x="8459063" y="696214"/>
                  <a:pt x="8232871" y="678048"/>
                </a:cubicBezTo>
                <a:cubicBezTo>
                  <a:pt x="8006679" y="659882"/>
                  <a:pt x="7702618" y="639644"/>
                  <a:pt x="7334503" y="678048"/>
                </a:cubicBezTo>
                <a:cubicBezTo>
                  <a:pt x="6966388" y="716452"/>
                  <a:pt x="6969206" y="656919"/>
                  <a:pt x="6747109" y="678048"/>
                </a:cubicBezTo>
                <a:cubicBezTo>
                  <a:pt x="6525012" y="699177"/>
                  <a:pt x="6454314" y="676508"/>
                  <a:pt x="6367031" y="678048"/>
                </a:cubicBezTo>
                <a:cubicBezTo>
                  <a:pt x="6279748" y="679588"/>
                  <a:pt x="5938853" y="692608"/>
                  <a:pt x="5572321" y="678048"/>
                </a:cubicBezTo>
                <a:cubicBezTo>
                  <a:pt x="5205789" y="663489"/>
                  <a:pt x="4956873" y="644757"/>
                  <a:pt x="4777611" y="678048"/>
                </a:cubicBezTo>
                <a:cubicBezTo>
                  <a:pt x="4598349" y="711340"/>
                  <a:pt x="4490816" y="685201"/>
                  <a:pt x="4293875" y="678048"/>
                </a:cubicBezTo>
                <a:cubicBezTo>
                  <a:pt x="4096934" y="670895"/>
                  <a:pt x="4008008" y="677762"/>
                  <a:pt x="3913796" y="678048"/>
                </a:cubicBezTo>
                <a:cubicBezTo>
                  <a:pt x="3819584" y="678334"/>
                  <a:pt x="3409305" y="641070"/>
                  <a:pt x="3119086" y="678048"/>
                </a:cubicBezTo>
                <a:cubicBezTo>
                  <a:pt x="2828867" y="715027"/>
                  <a:pt x="2753095" y="681401"/>
                  <a:pt x="2635350" y="678048"/>
                </a:cubicBezTo>
                <a:cubicBezTo>
                  <a:pt x="2517605" y="674695"/>
                  <a:pt x="2170005" y="692706"/>
                  <a:pt x="2047956" y="678048"/>
                </a:cubicBezTo>
                <a:cubicBezTo>
                  <a:pt x="1925907" y="663390"/>
                  <a:pt x="1680595" y="687441"/>
                  <a:pt x="1460561" y="678048"/>
                </a:cubicBezTo>
                <a:cubicBezTo>
                  <a:pt x="1240528" y="668655"/>
                  <a:pt x="586859" y="724993"/>
                  <a:pt x="113010" y="678048"/>
                </a:cubicBezTo>
                <a:cubicBezTo>
                  <a:pt x="56537" y="672478"/>
                  <a:pt x="-4961" y="629696"/>
                  <a:pt x="0" y="565038"/>
                </a:cubicBezTo>
                <a:cubicBezTo>
                  <a:pt x="-11447" y="363069"/>
                  <a:pt x="-3350" y="295424"/>
                  <a:pt x="0" y="113010"/>
                </a:cubicBezTo>
                <a:close/>
              </a:path>
              <a:path w="10591800" h="678048" stroke="0" extrusionOk="0">
                <a:moveTo>
                  <a:pt x="0" y="113010"/>
                </a:moveTo>
                <a:cubicBezTo>
                  <a:pt x="1361" y="46693"/>
                  <a:pt x="44886" y="-7492"/>
                  <a:pt x="113010" y="0"/>
                </a:cubicBezTo>
                <a:cubicBezTo>
                  <a:pt x="356965" y="-32754"/>
                  <a:pt x="692043" y="2546"/>
                  <a:pt x="907720" y="0"/>
                </a:cubicBezTo>
                <a:cubicBezTo>
                  <a:pt x="1123397" y="-2546"/>
                  <a:pt x="1371357" y="9058"/>
                  <a:pt x="1598772" y="0"/>
                </a:cubicBezTo>
                <a:cubicBezTo>
                  <a:pt x="1826187" y="-9058"/>
                  <a:pt x="2225763" y="-15066"/>
                  <a:pt x="2497139" y="0"/>
                </a:cubicBezTo>
                <a:cubicBezTo>
                  <a:pt x="2768515" y="15066"/>
                  <a:pt x="3082765" y="-15687"/>
                  <a:pt x="3395507" y="0"/>
                </a:cubicBezTo>
                <a:cubicBezTo>
                  <a:pt x="3708249" y="15687"/>
                  <a:pt x="3945099" y="-10718"/>
                  <a:pt x="4086559" y="0"/>
                </a:cubicBezTo>
                <a:cubicBezTo>
                  <a:pt x="4228019" y="10718"/>
                  <a:pt x="4530484" y="1810"/>
                  <a:pt x="4673953" y="0"/>
                </a:cubicBezTo>
                <a:cubicBezTo>
                  <a:pt x="4817422" y="-1810"/>
                  <a:pt x="5097409" y="5884"/>
                  <a:pt x="5468663" y="0"/>
                </a:cubicBezTo>
                <a:cubicBezTo>
                  <a:pt x="5839917" y="-5884"/>
                  <a:pt x="5785205" y="4889"/>
                  <a:pt x="5952399" y="0"/>
                </a:cubicBezTo>
                <a:cubicBezTo>
                  <a:pt x="6119593" y="-4889"/>
                  <a:pt x="6199413" y="9516"/>
                  <a:pt x="6436136" y="0"/>
                </a:cubicBezTo>
                <a:cubicBezTo>
                  <a:pt x="6672859" y="-9516"/>
                  <a:pt x="6926332" y="-14970"/>
                  <a:pt x="7230846" y="0"/>
                </a:cubicBezTo>
                <a:cubicBezTo>
                  <a:pt x="7535360" y="14970"/>
                  <a:pt x="7554986" y="-11035"/>
                  <a:pt x="7818240" y="0"/>
                </a:cubicBezTo>
                <a:cubicBezTo>
                  <a:pt x="8081494" y="11035"/>
                  <a:pt x="8173102" y="15243"/>
                  <a:pt x="8509292" y="0"/>
                </a:cubicBezTo>
                <a:cubicBezTo>
                  <a:pt x="8845482" y="-15243"/>
                  <a:pt x="9076687" y="-26704"/>
                  <a:pt x="9304002" y="0"/>
                </a:cubicBezTo>
                <a:cubicBezTo>
                  <a:pt x="9531317" y="26704"/>
                  <a:pt x="10076935" y="-14463"/>
                  <a:pt x="10478790" y="0"/>
                </a:cubicBezTo>
                <a:cubicBezTo>
                  <a:pt x="10537351" y="8050"/>
                  <a:pt x="10602771" y="60145"/>
                  <a:pt x="10591800" y="113010"/>
                </a:cubicBezTo>
                <a:cubicBezTo>
                  <a:pt x="10609452" y="287084"/>
                  <a:pt x="10613982" y="390703"/>
                  <a:pt x="10591800" y="565038"/>
                </a:cubicBezTo>
                <a:cubicBezTo>
                  <a:pt x="10594145" y="619992"/>
                  <a:pt x="10540259" y="682952"/>
                  <a:pt x="10478790" y="678048"/>
                </a:cubicBezTo>
                <a:cubicBezTo>
                  <a:pt x="10273020" y="663794"/>
                  <a:pt x="10066739" y="698371"/>
                  <a:pt x="9891396" y="678048"/>
                </a:cubicBezTo>
                <a:cubicBezTo>
                  <a:pt x="9716053" y="657725"/>
                  <a:pt x="9468024" y="644113"/>
                  <a:pt x="9200344" y="678048"/>
                </a:cubicBezTo>
                <a:cubicBezTo>
                  <a:pt x="8932664" y="711983"/>
                  <a:pt x="8550738" y="694222"/>
                  <a:pt x="8301976" y="678048"/>
                </a:cubicBezTo>
                <a:cubicBezTo>
                  <a:pt x="8053214" y="661874"/>
                  <a:pt x="7616286" y="676546"/>
                  <a:pt x="7403609" y="678048"/>
                </a:cubicBezTo>
                <a:cubicBezTo>
                  <a:pt x="7190932" y="679550"/>
                  <a:pt x="7093062" y="649798"/>
                  <a:pt x="6816214" y="678048"/>
                </a:cubicBezTo>
                <a:cubicBezTo>
                  <a:pt x="6539367" y="706298"/>
                  <a:pt x="6255869" y="667668"/>
                  <a:pt x="5917847" y="678048"/>
                </a:cubicBezTo>
                <a:cubicBezTo>
                  <a:pt x="5579825" y="688428"/>
                  <a:pt x="5454355" y="684142"/>
                  <a:pt x="5123137" y="678048"/>
                </a:cubicBezTo>
                <a:cubicBezTo>
                  <a:pt x="4791919" y="671955"/>
                  <a:pt x="4900184" y="675221"/>
                  <a:pt x="4743058" y="678048"/>
                </a:cubicBezTo>
                <a:cubicBezTo>
                  <a:pt x="4585932" y="680875"/>
                  <a:pt x="4357681" y="663075"/>
                  <a:pt x="4155664" y="678048"/>
                </a:cubicBezTo>
                <a:cubicBezTo>
                  <a:pt x="3953647" y="693021"/>
                  <a:pt x="3637136" y="680743"/>
                  <a:pt x="3360954" y="678048"/>
                </a:cubicBezTo>
                <a:cubicBezTo>
                  <a:pt x="3084772" y="675354"/>
                  <a:pt x="2789714" y="697892"/>
                  <a:pt x="2462587" y="678048"/>
                </a:cubicBezTo>
                <a:cubicBezTo>
                  <a:pt x="2135460" y="658204"/>
                  <a:pt x="2085772" y="690530"/>
                  <a:pt x="1978850" y="678048"/>
                </a:cubicBezTo>
                <a:cubicBezTo>
                  <a:pt x="1871928" y="665566"/>
                  <a:pt x="1554723" y="714426"/>
                  <a:pt x="1184141" y="678048"/>
                </a:cubicBezTo>
                <a:cubicBezTo>
                  <a:pt x="813559" y="641670"/>
                  <a:pt x="871189" y="680951"/>
                  <a:pt x="700404" y="678048"/>
                </a:cubicBezTo>
                <a:cubicBezTo>
                  <a:pt x="529619" y="675145"/>
                  <a:pt x="256578" y="676103"/>
                  <a:pt x="113010" y="678048"/>
                </a:cubicBezTo>
                <a:cubicBezTo>
                  <a:pt x="45359" y="666828"/>
                  <a:pt x="4999" y="634966"/>
                  <a:pt x="0" y="565038"/>
                </a:cubicBezTo>
                <a:cubicBezTo>
                  <a:pt x="14700" y="386711"/>
                  <a:pt x="-17236" y="276528"/>
                  <a:pt x="0" y="113010"/>
                </a:cubicBezTo>
                <a:close/>
              </a:path>
            </a:pathLst>
          </a:custGeom>
          <a:ln/>
        </p:spPr>
        <p:style>
          <a:lnRef idx="1">
            <a:schemeClr val="accent2"/>
          </a:lnRef>
          <a:fillRef idx="2">
            <a:schemeClr val="accent2"/>
          </a:fillRef>
          <a:effectRef idx="1">
            <a:schemeClr val="accent2"/>
          </a:effectRef>
          <a:fontRef idx="minor">
            <a:schemeClr val="dk1"/>
          </a:fontRef>
        </p:style>
        <p:txBody>
          <a:bodyPr rtlCol="0" anchor="ctr"/>
          <a:lstStyle/>
          <a:p>
            <a:pPr lvl="0" algn="ctr">
              <a:defRPr/>
            </a:pPr>
            <a:r>
              <a:rPr lang="vi-VN" sz="3200" b="1" dirty="0">
                <a:solidFill>
                  <a:prstClr val="black"/>
                </a:solidFill>
                <a:latin typeface="Times New Roman" panose="02020603050405020304" charset="0"/>
                <a:cs typeface="Times New Roman" panose="02020603050405020304" charset="0"/>
              </a:rPr>
              <a:t>Bước 3: </a:t>
            </a:r>
            <a:r>
              <a:rPr lang="vi-VN" sz="3200" dirty="0">
                <a:solidFill>
                  <a:prstClr val="black"/>
                </a:solidFill>
                <a:latin typeface="Times New Roman" panose="02020603050405020304" charset="0"/>
                <a:cs typeface="Times New Roman" panose="02020603050405020304" charset="0"/>
              </a:rPr>
              <a:t>Cho một lượng giá thể vừa đổ vào chậu.</a:t>
            </a:r>
          </a:p>
        </p:txBody>
      </p:sp>
      <p:sp>
        <p:nvSpPr>
          <p:cNvPr id="9" name="Rectangle: Rounded Corners 8"/>
          <p:cNvSpPr/>
          <p:nvPr/>
        </p:nvSpPr>
        <p:spPr>
          <a:xfrm>
            <a:off x="829945" y="4274820"/>
            <a:ext cx="10980420" cy="935355"/>
          </a:xfrm>
          <a:custGeom>
            <a:avLst/>
            <a:gdLst>
              <a:gd name="connsiteX0" fmla="*/ 0 w 10591800"/>
              <a:gd name="connsiteY0" fmla="*/ 155873 h 935222"/>
              <a:gd name="connsiteX1" fmla="*/ 155873 w 10591800"/>
              <a:gd name="connsiteY1" fmla="*/ 0 h 935222"/>
              <a:gd name="connsiteX2" fmla="*/ 738409 w 10591800"/>
              <a:gd name="connsiteY2" fmla="*/ 0 h 935222"/>
              <a:gd name="connsiteX3" fmla="*/ 1218145 w 10591800"/>
              <a:gd name="connsiteY3" fmla="*/ 0 h 935222"/>
              <a:gd name="connsiteX4" fmla="*/ 1800682 w 10591800"/>
              <a:gd name="connsiteY4" fmla="*/ 0 h 935222"/>
              <a:gd name="connsiteX5" fmla="*/ 2588819 w 10591800"/>
              <a:gd name="connsiteY5" fmla="*/ 0 h 935222"/>
              <a:gd name="connsiteX6" fmla="*/ 3068555 w 10591800"/>
              <a:gd name="connsiteY6" fmla="*/ 0 h 935222"/>
              <a:gd name="connsiteX7" fmla="*/ 3651091 w 10591800"/>
              <a:gd name="connsiteY7" fmla="*/ 0 h 935222"/>
              <a:gd name="connsiteX8" fmla="*/ 4336428 w 10591800"/>
              <a:gd name="connsiteY8" fmla="*/ 0 h 935222"/>
              <a:gd name="connsiteX9" fmla="*/ 5021765 w 10591800"/>
              <a:gd name="connsiteY9" fmla="*/ 0 h 935222"/>
              <a:gd name="connsiteX10" fmla="*/ 5809903 w 10591800"/>
              <a:gd name="connsiteY10" fmla="*/ 0 h 935222"/>
              <a:gd name="connsiteX11" fmla="*/ 6289639 w 10591800"/>
              <a:gd name="connsiteY11" fmla="*/ 0 h 935222"/>
              <a:gd name="connsiteX12" fmla="*/ 7180577 w 10591800"/>
              <a:gd name="connsiteY12" fmla="*/ 0 h 935222"/>
              <a:gd name="connsiteX13" fmla="*/ 7968714 w 10591800"/>
              <a:gd name="connsiteY13" fmla="*/ 0 h 935222"/>
              <a:gd name="connsiteX14" fmla="*/ 8859652 w 10591800"/>
              <a:gd name="connsiteY14" fmla="*/ 0 h 935222"/>
              <a:gd name="connsiteX15" fmla="*/ 9544989 w 10591800"/>
              <a:gd name="connsiteY15" fmla="*/ 0 h 935222"/>
              <a:gd name="connsiteX16" fmla="*/ 10435927 w 10591800"/>
              <a:gd name="connsiteY16" fmla="*/ 0 h 935222"/>
              <a:gd name="connsiteX17" fmla="*/ 10591800 w 10591800"/>
              <a:gd name="connsiteY17" fmla="*/ 155873 h 935222"/>
              <a:gd name="connsiteX18" fmla="*/ 10591800 w 10591800"/>
              <a:gd name="connsiteY18" fmla="*/ 779349 h 935222"/>
              <a:gd name="connsiteX19" fmla="*/ 10435927 w 10591800"/>
              <a:gd name="connsiteY19" fmla="*/ 935222 h 935222"/>
              <a:gd name="connsiteX20" fmla="*/ 9647790 w 10591800"/>
              <a:gd name="connsiteY20" fmla="*/ 935222 h 935222"/>
              <a:gd name="connsiteX21" fmla="*/ 9270854 w 10591800"/>
              <a:gd name="connsiteY21" fmla="*/ 935222 h 935222"/>
              <a:gd name="connsiteX22" fmla="*/ 8791118 w 10591800"/>
              <a:gd name="connsiteY22" fmla="*/ 935222 h 935222"/>
              <a:gd name="connsiteX23" fmla="*/ 8208582 w 10591800"/>
              <a:gd name="connsiteY23" fmla="*/ 935222 h 935222"/>
              <a:gd name="connsiteX24" fmla="*/ 7317644 w 10591800"/>
              <a:gd name="connsiteY24" fmla="*/ 935222 h 935222"/>
              <a:gd name="connsiteX25" fmla="*/ 6735108 w 10591800"/>
              <a:gd name="connsiteY25" fmla="*/ 935222 h 935222"/>
              <a:gd name="connsiteX26" fmla="*/ 6358172 w 10591800"/>
              <a:gd name="connsiteY26" fmla="*/ 935222 h 935222"/>
              <a:gd name="connsiteX27" fmla="*/ 5570035 w 10591800"/>
              <a:gd name="connsiteY27" fmla="*/ 935222 h 935222"/>
              <a:gd name="connsiteX28" fmla="*/ 4781897 w 10591800"/>
              <a:gd name="connsiteY28" fmla="*/ 935222 h 935222"/>
              <a:gd name="connsiteX29" fmla="*/ 4302161 w 10591800"/>
              <a:gd name="connsiteY29" fmla="*/ 935222 h 935222"/>
              <a:gd name="connsiteX30" fmla="*/ 3925226 w 10591800"/>
              <a:gd name="connsiteY30" fmla="*/ 935222 h 935222"/>
              <a:gd name="connsiteX31" fmla="*/ 3137089 w 10591800"/>
              <a:gd name="connsiteY31" fmla="*/ 935222 h 935222"/>
              <a:gd name="connsiteX32" fmla="*/ 2657353 w 10591800"/>
              <a:gd name="connsiteY32" fmla="*/ 935222 h 935222"/>
              <a:gd name="connsiteX33" fmla="*/ 2074816 w 10591800"/>
              <a:gd name="connsiteY33" fmla="*/ 935222 h 935222"/>
              <a:gd name="connsiteX34" fmla="*/ 1492280 w 10591800"/>
              <a:gd name="connsiteY34" fmla="*/ 935222 h 935222"/>
              <a:gd name="connsiteX35" fmla="*/ 155873 w 10591800"/>
              <a:gd name="connsiteY35" fmla="*/ 935222 h 935222"/>
              <a:gd name="connsiteX36" fmla="*/ 0 w 10591800"/>
              <a:gd name="connsiteY36" fmla="*/ 779349 h 935222"/>
              <a:gd name="connsiteX37" fmla="*/ 0 w 10591800"/>
              <a:gd name="connsiteY37" fmla="*/ 155873 h 935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591800" h="935222" fill="none" extrusionOk="0">
                <a:moveTo>
                  <a:pt x="0" y="155873"/>
                </a:moveTo>
                <a:cubicBezTo>
                  <a:pt x="-4864" y="56017"/>
                  <a:pt x="71771" y="-7154"/>
                  <a:pt x="155873" y="0"/>
                </a:cubicBezTo>
                <a:cubicBezTo>
                  <a:pt x="314515" y="-25233"/>
                  <a:pt x="612496" y="21199"/>
                  <a:pt x="738409" y="0"/>
                </a:cubicBezTo>
                <a:cubicBezTo>
                  <a:pt x="864322" y="-21199"/>
                  <a:pt x="1075325" y="-12521"/>
                  <a:pt x="1218145" y="0"/>
                </a:cubicBezTo>
                <a:cubicBezTo>
                  <a:pt x="1360965" y="12521"/>
                  <a:pt x="1610447" y="-22593"/>
                  <a:pt x="1800682" y="0"/>
                </a:cubicBezTo>
                <a:cubicBezTo>
                  <a:pt x="1990917" y="22593"/>
                  <a:pt x="2210902" y="-22456"/>
                  <a:pt x="2588819" y="0"/>
                </a:cubicBezTo>
                <a:cubicBezTo>
                  <a:pt x="2966736" y="22456"/>
                  <a:pt x="2916568" y="13131"/>
                  <a:pt x="3068555" y="0"/>
                </a:cubicBezTo>
                <a:cubicBezTo>
                  <a:pt x="3220542" y="-13131"/>
                  <a:pt x="3432625" y="10570"/>
                  <a:pt x="3651091" y="0"/>
                </a:cubicBezTo>
                <a:cubicBezTo>
                  <a:pt x="3869557" y="-10570"/>
                  <a:pt x="4173529" y="-27916"/>
                  <a:pt x="4336428" y="0"/>
                </a:cubicBezTo>
                <a:cubicBezTo>
                  <a:pt x="4499327" y="27916"/>
                  <a:pt x="4848332" y="26504"/>
                  <a:pt x="5021765" y="0"/>
                </a:cubicBezTo>
                <a:cubicBezTo>
                  <a:pt x="5195198" y="-26504"/>
                  <a:pt x="5485597" y="-6746"/>
                  <a:pt x="5809903" y="0"/>
                </a:cubicBezTo>
                <a:cubicBezTo>
                  <a:pt x="6134209" y="6746"/>
                  <a:pt x="6189913" y="8893"/>
                  <a:pt x="6289639" y="0"/>
                </a:cubicBezTo>
                <a:cubicBezTo>
                  <a:pt x="6389365" y="-8893"/>
                  <a:pt x="6815902" y="12141"/>
                  <a:pt x="7180577" y="0"/>
                </a:cubicBezTo>
                <a:cubicBezTo>
                  <a:pt x="7545252" y="-12141"/>
                  <a:pt x="7710591" y="33455"/>
                  <a:pt x="7968714" y="0"/>
                </a:cubicBezTo>
                <a:cubicBezTo>
                  <a:pt x="8226837" y="-33455"/>
                  <a:pt x="8590084" y="-33490"/>
                  <a:pt x="8859652" y="0"/>
                </a:cubicBezTo>
                <a:cubicBezTo>
                  <a:pt x="9129220" y="33490"/>
                  <a:pt x="9378347" y="-7911"/>
                  <a:pt x="9544989" y="0"/>
                </a:cubicBezTo>
                <a:cubicBezTo>
                  <a:pt x="9711631" y="7911"/>
                  <a:pt x="10222645" y="37279"/>
                  <a:pt x="10435927" y="0"/>
                </a:cubicBezTo>
                <a:cubicBezTo>
                  <a:pt x="10530361" y="-2956"/>
                  <a:pt x="10594500" y="76648"/>
                  <a:pt x="10591800" y="155873"/>
                </a:cubicBezTo>
                <a:cubicBezTo>
                  <a:pt x="10565729" y="340368"/>
                  <a:pt x="10597412" y="610842"/>
                  <a:pt x="10591800" y="779349"/>
                </a:cubicBezTo>
                <a:cubicBezTo>
                  <a:pt x="10580622" y="848777"/>
                  <a:pt x="10521220" y="920831"/>
                  <a:pt x="10435927" y="935222"/>
                </a:cubicBezTo>
                <a:cubicBezTo>
                  <a:pt x="10142051" y="903494"/>
                  <a:pt x="9908598" y="962323"/>
                  <a:pt x="9647790" y="935222"/>
                </a:cubicBezTo>
                <a:cubicBezTo>
                  <a:pt x="9386982" y="908121"/>
                  <a:pt x="9414146" y="917390"/>
                  <a:pt x="9270854" y="935222"/>
                </a:cubicBezTo>
                <a:cubicBezTo>
                  <a:pt x="9127562" y="953054"/>
                  <a:pt x="9015583" y="936177"/>
                  <a:pt x="8791118" y="935222"/>
                </a:cubicBezTo>
                <a:cubicBezTo>
                  <a:pt x="8566653" y="934267"/>
                  <a:pt x="8387137" y="958749"/>
                  <a:pt x="8208582" y="935222"/>
                </a:cubicBezTo>
                <a:cubicBezTo>
                  <a:pt x="8030027" y="911695"/>
                  <a:pt x="7599168" y="921527"/>
                  <a:pt x="7317644" y="935222"/>
                </a:cubicBezTo>
                <a:cubicBezTo>
                  <a:pt x="7036120" y="948917"/>
                  <a:pt x="6889470" y="951445"/>
                  <a:pt x="6735108" y="935222"/>
                </a:cubicBezTo>
                <a:cubicBezTo>
                  <a:pt x="6580746" y="918999"/>
                  <a:pt x="6487614" y="936703"/>
                  <a:pt x="6358172" y="935222"/>
                </a:cubicBezTo>
                <a:cubicBezTo>
                  <a:pt x="6228730" y="933741"/>
                  <a:pt x="5958099" y="902040"/>
                  <a:pt x="5570035" y="935222"/>
                </a:cubicBezTo>
                <a:cubicBezTo>
                  <a:pt x="5181971" y="968404"/>
                  <a:pt x="5115110" y="937530"/>
                  <a:pt x="4781897" y="935222"/>
                </a:cubicBezTo>
                <a:cubicBezTo>
                  <a:pt x="4448684" y="932914"/>
                  <a:pt x="4513460" y="947424"/>
                  <a:pt x="4302161" y="935222"/>
                </a:cubicBezTo>
                <a:cubicBezTo>
                  <a:pt x="4090862" y="923020"/>
                  <a:pt x="4093056" y="944198"/>
                  <a:pt x="3925226" y="935222"/>
                </a:cubicBezTo>
                <a:cubicBezTo>
                  <a:pt x="3757396" y="926246"/>
                  <a:pt x="3510048" y="952229"/>
                  <a:pt x="3137089" y="935222"/>
                </a:cubicBezTo>
                <a:cubicBezTo>
                  <a:pt x="2764130" y="918215"/>
                  <a:pt x="2825043" y="956350"/>
                  <a:pt x="2657353" y="935222"/>
                </a:cubicBezTo>
                <a:cubicBezTo>
                  <a:pt x="2489663" y="914094"/>
                  <a:pt x="2261751" y="923442"/>
                  <a:pt x="2074816" y="935222"/>
                </a:cubicBezTo>
                <a:cubicBezTo>
                  <a:pt x="1887881" y="947002"/>
                  <a:pt x="1648324" y="961501"/>
                  <a:pt x="1492280" y="935222"/>
                </a:cubicBezTo>
                <a:cubicBezTo>
                  <a:pt x="1336236" y="908943"/>
                  <a:pt x="664809" y="939284"/>
                  <a:pt x="155873" y="935222"/>
                </a:cubicBezTo>
                <a:cubicBezTo>
                  <a:pt x="74303" y="930988"/>
                  <a:pt x="-17654" y="873421"/>
                  <a:pt x="0" y="779349"/>
                </a:cubicBezTo>
                <a:cubicBezTo>
                  <a:pt x="14376" y="548664"/>
                  <a:pt x="-101" y="424482"/>
                  <a:pt x="0" y="155873"/>
                </a:cubicBezTo>
                <a:close/>
              </a:path>
              <a:path w="10591800" h="935222" stroke="0" extrusionOk="0">
                <a:moveTo>
                  <a:pt x="0" y="155873"/>
                </a:moveTo>
                <a:cubicBezTo>
                  <a:pt x="3198" y="60615"/>
                  <a:pt x="65434" y="-5711"/>
                  <a:pt x="155873" y="0"/>
                </a:cubicBezTo>
                <a:cubicBezTo>
                  <a:pt x="317958" y="-5458"/>
                  <a:pt x="695182" y="-21300"/>
                  <a:pt x="944010" y="0"/>
                </a:cubicBezTo>
                <a:cubicBezTo>
                  <a:pt x="1192838" y="21300"/>
                  <a:pt x="1339005" y="-24839"/>
                  <a:pt x="1629347" y="0"/>
                </a:cubicBezTo>
                <a:cubicBezTo>
                  <a:pt x="1919689" y="24839"/>
                  <a:pt x="2307924" y="23605"/>
                  <a:pt x="2520285" y="0"/>
                </a:cubicBezTo>
                <a:cubicBezTo>
                  <a:pt x="2732646" y="-23605"/>
                  <a:pt x="3046558" y="-4592"/>
                  <a:pt x="3411223" y="0"/>
                </a:cubicBezTo>
                <a:cubicBezTo>
                  <a:pt x="3775888" y="4592"/>
                  <a:pt x="3877216" y="4113"/>
                  <a:pt x="4096560" y="0"/>
                </a:cubicBezTo>
                <a:cubicBezTo>
                  <a:pt x="4315904" y="-4113"/>
                  <a:pt x="4395673" y="-993"/>
                  <a:pt x="4679097" y="0"/>
                </a:cubicBezTo>
                <a:cubicBezTo>
                  <a:pt x="4962521" y="993"/>
                  <a:pt x="5117565" y="-28940"/>
                  <a:pt x="5467234" y="0"/>
                </a:cubicBezTo>
                <a:cubicBezTo>
                  <a:pt x="5816903" y="28940"/>
                  <a:pt x="5813302" y="-16520"/>
                  <a:pt x="5946970" y="0"/>
                </a:cubicBezTo>
                <a:cubicBezTo>
                  <a:pt x="6080638" y="16520"/>
                  <a:pt x="6228537" y="-1494"/>
                  <a:pt x="6426706" y="0"/>
                </a:cubicBezTo>
                <a:cubicBezTo>
                  <a:pt x="6624875" y="1494"/>
                  <a:pt x="6822052" y="-4380"/>
                  <a:pt x="7214843" y="0"/>
                </a:cubicBezTo>
                <a:cubicBezTo>
                  <a:pt x="7607634" y="4380"/>
                  <a:pt x="7680140" y="17332"/>
                  <a:pt x="7797380" y="0"/>
                </a:cubicBezTo>
                <a:cubicBezTo>
                  <a:pt x="7914620" y="-17332"/>
                  <a:pt x="8223637" y="10376"/>
                  <a:pt x="8482717" y="0"/>
                </a:cubicBezTo>
                <a:cubicBezTo>
                  <a:pt x="8741797" y="-10376"/>
                  <a:pt x="8932668" y="28273"/>
                  <a:pt x="9270854" y="0"/>
                </a:cubicBezTo>
                <a:cubicBezTo>
                  <a:pt x="9609040" y="-28273"/>
                  <a:pt x="9994686" y="-3059"/>
                  <a:pt x="10435927" y="0"/>
                </a:cubicBezTo>
                <a:cubicBezTo>
                  <a:pt x="10515202" y="14229"/>
                  <a:pt x="10601295" y="78051"/>
                  <a:pt x="10591800" y="155873"/>
                </a:cubicBezTo>
                <a:cubicBezTo>
                  <a:pt x="10619985" y="411139"/>
                  <a:pt x="10568855" y="557289"/>
                  <a:pt x="10591800" y="779349"/>
                </a:cubicBezTo>
                <a:cubicBezTo>
                  <a:pt x="10593126" y="861217"/>
                  <a:pt x="10518939" y="951173"/>
                  <a:pt x="10435927" y="935222"/>
                </a:cubicBezTo>
                <a:cubicBezTo>
                  <a:pt x="10146591" y="915911"/>
                  <a:pt x="10037349" y="956029"/>
                  <a:pt x="9853391" y="935222"/>
                </a:cubicBezTo>
                <a:cubicBezTo>
                  <a:pt x="9669433" y="914415"/>
                  <a:pt x="9382292" y="968611"/>
                  <a:pt x="9168054" y="935222"/>
                </a:cubicBezTo>
                <a:cubicBezTo>
                  <a:pt x="8953816" y="901833"/>
                  <a:pt x="8516172" y="896839"/>
                  <a:pt x="8277116" y="935222"/>
                </a:cubicBezTo>
                <a:cubicBezTo>
                  <a:pt x="8038060" y="973605"/>
                  <a:pt x="7703377" y="925166"/>
                  <a:pt x="7386178" y="935222"/>
                </a:cubicBezTo>
                <a:cubicBezTo>
                  <a:pt x="7068979" y="945278"/>
                  <a:pt x="7033426" y="952429"/>
                  <a:pt x="6803641" y="935222"/>
                </a:cubicBezTo>
                <a:cubicBezTo>
                  <a:pt x="6573856" y="918015"/>
                  <a:pt x="6195616" y="956770"/>
                  <a:pt x="5912703" y="935222"/>
                </a:cubicBezTo>
                <a:cubicBezTo>
                  <a:pt x="5629790" y="913674"/>
                  <a:pt x="5325559" y="970500"/>
                  <a:pt x="5124566" y="935222"/>
                </a:cubicBezTo>
                <a:cubicBezTo>
                  <a:pt x="4923573" y="899944"/>
                  <a:pt x="4897674" y="918806"/>
                  <a:pt x="4747630" y="935222"/>
                </a:cubicBezTo>
                <a:cubicBezTo>
                  <a:pt x="4597586" y="951638"/>
                  <a:pt x="4300158" y="927477"/>
                  <a:pt x="4165094" y="935222"/>
                </a:cubicBezTo>
                <a:cubicBezTo>
                  <a:pt x="4030030" y="942967"/>
                  <a:pt x="3685506" y="937259"/>
                  <a:pt x="3376957" y="935222"/>
                </a:cubicBezTo>
                <a:cubicBezTo>
                  <a:pt x="3068408" y="933185"/>
                  <a:pt x="2904316" y="923251"/>
                  <a:pt x="2486019" y="935222"/>
                </a:cubicBezTo>
                <a:cubicBezTo>
                  <a:pt x="2067722" y="947193"/>
                  <a:pt x="2150246" y="945525"/>
                  <a:pt x="2006283" y="935222"/>
                </a:cubicBezTo>
                <a:cubicBezTo>
                  <a:pt x="1862320" y="924919"/>
                  <a:pt x="1601713" y="967841"/>
                  <a:pt x="1218145" y="935222"/>
                </a:cubicBezTo>
                <a:cubicBezTo>
                  <a:pt x="834577" y="902603"/>
                  <a:pt x="885435" y="911402"/>
                  <a:pt x="738409" y="935222"/>
                </a:cubicBezTo>
                <a:cubicBezTo>
                  <a:pt x="591383" y="959042"/>
                  <a:pt x="446668" y="914057"/>
                  <a:pt x="155873" y="935222"/>
                </a:cubicBezTo>
                <a:cubicBezTo>
                  <a:pt x="62114" y="918783"/>
                  <a:pt x="2662" y="869436"/>
                  <a:pt x="0" y="779349"/>
                </a:cubicBezTo>
                <a:cubicBezTo>
                  <a:pt x="3501" y="519945"/>
                  <a:pt x="-15560" y="385998"/>
                  <a:pt x="0" y="155873"/>
                </a:cubicBezTo>
                <a:close/>
              </a:path>
            </a:pathLst>
          </a:cu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defRPr/>
            </a:pPr>
            <a:r>
              <a:rPr lang="vi-VN" sz="2400" b="1" dirty="0">
                <a:solidFill>
                  <a:prstClr val="black"/>
                </a:solidFill>
                <a:latin typeface="Times New Roman" panose="02020603050405020304" charset="0"/>
                <a:cs typeface="Times New Roman" panose="02020603050405020304" charset="0"/>
              </a:rPr>
              <a:t>Bước 4: </a:t>
            </a:r>
            <a:r>
              <a:rPr lang="vi-VN" sz="2600" b="1" dirty="0">
                <a:solidFill>
                  <a:prstClr val="black"/>
                </a:solidFill>
                <a:latin typeface="Times New Roman" panose="02020603050405020304" charset="0"/>
                <a:cs typeface="Times New Roman" panose="02020603050405020304" charset="0"/>
              </a:rPr>
              <a:t>Đặt cây đứng thẳng ở giữa chậu, cho thêm một giá thể vào chậu cho đến khi lấp kín gốc và rễ, dùng tay ấn nhẹ quanh gốc cây cho chắc chắn.</a:t>
            </a:r>
            <a:endParaRPr lang="en-US" sz="2600" b="1" dirty="0">
              <a:solidFill>
                <a:prstClr val="black"/>
              </a:solidFill>
              <a:latin typeface="Times New Roman" panose="02020603050405020304" charset="0"/>
              <a:cs typeface="Times New Roman" panose="02020603050405020304" charset="0"/>
            </a:endParaRPr>
          </a:p>
        </p:txBody>
      </p:sp>
      <p:sp>
        <p:nvSpPr>
          <p:cNvPr id="11" name="Rectangle: Rounded Corners 10"/>
          <p:cNvSpPr/>
          <p:nvPr/>
        </p:nvSpPr>
        <p:spPr>
          <a:xfrm>
            <a:off x="1009650" y="5446528"/>
            <a:ext cx="10591800" cy="725672"/>
          </a:xfrm>
          <a:custGeom>
            <a:avLst/>
            <a:gdLst>
              <a:gd name="connsiteX0" fmla="*/ 0 w 10591800"/>
              <a:gd name="connsiteY0" fmla="*/ 120948 h 725672"/>
              <a:gd name="connsiteX1" fmla="*/ 120948 w 10591800"/>
              <a:gd name="connsiteY1" fmla="*/ 0 h 725672"/>
              <a:gd name="connsiteX2" fmla="*/ 707443 w 10591800"/>
              <a:gd name="connsiteY2" fmla="*/ 0 h 725672"/>
              <a:gd name="connsiteX3" fmla="*/ 1190438 w 10591800"/>
              <a:gd name="connsiteY3" fmla="*/ 0 h 725672"/>
              <a:gd name="connsiteX4" fmla="*/ 1776933 w 10591800"/>
              <a:gd name="connsiteY4" fmla="*/ 0 h 725672"/>
              <a:gd name="connsiteX5" fmla="*/ 2570425 w 10591800"/>
              <a:gd name="connsiteY5" fmla="*/ 0 h 725672"/>
              <a:gd name="connsiteX6" fmla="*/ 3053421 w 10591800"/>
              <a:gd name="connsiteY6" fmla="*/ 0 h 725672"/>
              <a:gd name="connsiteX7" fmla="*/ 3639915 w 10591800"/>
              <a:gd name="connsiteY7" fmla="*/ 0 h 725672"/>
              <a:gd name="connsiteX8" fmla="*/ 4329909 w 10591800"/>
              <a:gd name="connsiteY8" fmla="*/ 0 h 725672"/>
              <a:gd name="connsiteX9" fmla="*/ 5019903 w 10591800"/>
              <a:gd name="connsiteY9" fmla="*/ 0 h 725672"/>
              <a:gd name="connsiteX10" fmla="*/ 5813395 w 10591800"/>
              <a:gd name="connsiteY10" fmla="*/ 0 h 725672"/>
              <a:gd name="connsiteX11" fmla="*/ 6296391 w 10591800"/>
              <a:gd name="connsiteY11" fmla="*/ 0 h 725672"/>
              <a:gd name="connsiteX12" fmla="*/ 7193382 w 10591800"/>
              <a:gd name="connsiteY12" fmla="*/ 0 h 725672"/>
              <a:gd name="connsiteX13" fmla="*/ 7986875 w 10591800"/>
              <a:gd name="connsiteY13" fmla="*/ 0 h 725672"/>
              <a:gd name="connsiteX14" fmla="*/ 8883867 w 10591800"/>
              <a:gd name="connsiteY14" fmla="*/ 0 h 725672"/>
              <a:gd name="connsiteX15" fmla="*/ 9573860 w 10591800"/>
              <a:gd name="connsiteY15" fmla="*/ 0 h 725672"/>
              <a:gd name="connsiteX16" fmla="*/ 10470852 w 10591800"/>
              <a:gd name="connsiteY16" fmla="*/ 0 h 725672"/>
              <a:gd name="connsiteX17" fmla="*/ 10591800 w 10591800"/>
              <a:gd name="connsiteY17" fmla="*/ 120948 h 725672"/>
              <a:gd name="connsiteX18" fmla="*/ 10591800 w 10591800"/>
              <a:gd name="connsiteY18" fmla="*/ 604724 h 725672"/>
              <a:gd name="connsiteX19" fmla="*/ 10470852 w 10591800"/>
              <a:gd name="connsiteY19" fmla="*/ 725672 h 725672"/>
              <a:gd name="connsiteX20" fmla="*/ 9677359 w 10591800"/>
              <a:gd name="connsiteY20" fmla="*/ 725672 h 725672"/>
              <a:gd name="connsiteX21" fmla="*/ 9297863 w 10591800"/>
              <a:gd name="connsiteY21" fmla="*/ 725672 h 725672"/>
              <a:gd name="connsiteX22" fmla="*/ 8814867 w 10591800"/>
              <a:gd name="connsiteY22" fmla="*/ 725672 h 725672"/>
              <a:gd name="connsiteX23" fmla="*/ 8228373 w 10591800"/>
              <a:gd name="connsiteY23" fmla="*/ 725672 h 725672"/>
              <a:gd name="connsiteX24" fmla="*/ 7331381 w 10591800"/>
              <a:gd name="connsiteY24" fmla="*/ 725672 h 725672"/>
              <a:gd name="connsiteX25" fmla="*/ 6744887 w 10591800"/>
              <a:gd name="connsiteY25" fmla="*/ 725672 h 725672"/>
              <a:gd name="connsiteX26" fmla="*/ 6365390 w 10591800"/>
              <a:gd name="connsiteY26" fmla="*/ 725672 h 725672"/>
              <a:gd name="connsiteX27" fmla="*/ 5571897 w 10591800"/>
              <a:gd name="connsiteY27" fmla="*/ 725672 h 725672"/>
              <a:gd name="connsiteX28" fmla="*/ 4778405 w 10591800"/>
              <a:gd name="connsiteY28" fmla="*/ 725672 h 725672"/>
              <a:gd name="connsiteX29" fmla="*/ 4295409 w 10591800"/>
              <a:gd name="connsiteY29" fmla="*/ 725672 h 725672"/>
              <a:gd name="connsiteX30" fmla="*/ 3915913 w 10591800"/>
              <a:gd name="connsiteY30" fmla="*/ 725672 h 725672"/>
              <a:gd name="connsiteX31" fmla="*/ 3122420 w 10591800"/>
              <a:gd name="connsiteY31" fmla="*/ 725672 h 725672"/>
              <a:gd name="connsiteX32" fmla="*/ 2639425 w 10591800"/>
              <a:gd name="connsiteY32" fmla="*/ 725672 h 725672"/>
              <a:gd name="connsiteX33" fmla="*/ 2052930 w 10591800"/>
              <a:gd name="connsiteY33" fmla="*/ 725672 h 725672"/>
              <a:gd name="connsiteX34" fmla="*/ 1466436 w 10591800"/>
              <a:gd name="connsiteY34" fmla="*/ 725672 h 725672"/>
              <a:gd name="connsiteX35" fmla="*/ 120948 w 10591800"/>
              <a:gd name="connsiteY35" fmla="*/ 725672 h 725672"/>
              <a:gd name="connsiteX36" fmla="*/ 0 w 10591800"/>
              <a:gd name="connsiteY36" fmla="*/ 604724 h 725672"/>
              <a:gd name="connsiteX37" fmla="*/ 0 w 10591800"/>
              <a:gd name="connsiteY37" fmla="*/ 120948 h 725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591800" h="725672" fill="none" extrusionOk="0">
                <a:moveTo>
                  <a:pt x="0" y="120948"/>
                </a:moveTo>
                <a:cubicBezTo>
                  <a:pt x="-2986" y="45697"/>
                  <a:pt x="54972" y="-2963"/>
                  <a:pt x="120948" y="0"/>
                </a:cubicBezTo>
                <a:cubicBezTo>
                  <a:pt x="243565" y="19204"/>
                  <a:pt x="572771" y="4896"/>
                  <a:pt x="707443" y="0"/>
                </a:cubicBezTo>
                <a:cubicBezTo>
                  <a:pt x="842116" y="-4896"/>
                  <a:pt x="951824" y="8948"/>
                  <a:pt x="1190438" y="0"/>
                </a:cubicBezTo>
                <a:cubicBezTo>
                  <a:pt x="1429053" y="-8948"/>
                  <a:pt x="1633315" y="618"/>
                  <a:pt x="1776933" y="0"/>
                </a:cubicBezTo>
                <a:cubicBezTo>
                  <a:pt x="1920552" y="-618"/>
                  <a:pt x="2311849" y="-31554"/>
                  <a:pt x="2570425" y="0"/>
                </a:cubicBezTo>
                <a:cubicBezTo>
                  <a:pt x="2829001" y="31554"/>
                  <a:pt x="2888052" y="16721"/>
                  <a:pt x="3053421" y="0"/>
                </a:cubicBezTo>
                <a:cubicBezTo>
                  <a:pt x="3218790" y="-16721"/>
                  <a:pt x="3488650" y="-10671"/>
                  <a:pt x="3639915" y="0"/>
                </a:cubicBezTo>
                <a:cubicBezTo>
                  <a:pt x="3791180" y="10671"/>
                  <a:pt x="4142559" y="24038"/>
                  <a:pt x="4329909" y="0"/>
                </a:cubicBezTo>
                <a:cubicBezTo>
                  <a:pt x="4517259" y="-24038"/>
                  <a:pt x="4798040" y="-23700"/>
                  <a:pt x="5019903" y="0"/>
                </a:cubicBezTo>
                <a:cubicBezTo>
                  <a:pt x="5241766" y="23700"/>
                  <a:pt x="5646098" y="-4747"/>
                  <a:pt x="5813395" y="0"/>
                </a:cubicBezTo>
                <a:cubicBezTo>
                  <a:pt x="5980692" y="4747"/>
                  <a:pt x="6148299" y="3803"/>
                  <a:pt x="6296391" y="0"/>
                </a:cubicBezTo>
                <a:cubicBezTo>
                  <a:pt x="6444483" y="-3803"/>
                  <a:pt x="6948603" y="35862"/>
                  <a:pt x="7193382" y="0"/>
                </a:cubicBezTo>
                <a:cubicBezTo>
                  <a:pt x="7438161" y="-35862"/>
                  <a:pt x="7733834" y="27056"/>
                  <a:pt x="7986875" y="0"/>
                </a:cubicBezTo>
                <a:cubicBezTo>
                  <a:pt x="8239916" y="-27056"/>
                  <a:pt x="8662034" y="26131"/>
                  <a:pt x="8883867" y="0"/>
                </a:cubicBezTo>
                <a:cubicBezTo>
                  <a:pt x="9105700" y="-26131"/>
                  <a:pt x="9350750" y="-12730"/>
                  <a:pt x="9573860" y="0"/>
                </a:cubicBezTo>
                <a:cubicBezTo>
                  <a:pt x="9796970" y="12730"/>
                  <a:pt x="10127848" y="-11485"/>
                  <a:pt x="10470852" y="0"/>
                </a:cubicBezTo>
                <a:cubicBezTo>
                  <a:pt x="10551029" y="-4737"/>
                  <a:pt x="10592428" y="55745"/>
                  <a:pt x="10591800" y="120948"/>
                </a:cubicBezTo>
                <a:cubicBezTo>
                  <a:pt x="10607235" y="336681"/>
                  <a:pt x="10608026" y="501579"/>
                  <a:pt x="10591800" y="604724"/>
                </a:cubicBezTo>
                <a:cubicBezTo>
                  <a:pt x="10583708" y="659463"/>
                  <a:pt x="10537062" y="715001"/>
                  <a:pt x="10470852" y="725672"/>
                </a:cubicBezTo>
                <a:cubicBezTo>
                  <a:pt x="10252519" y="693638"/>
                  <a:pt x="9916137" y="699616"/>
                  <a:pt x="9677359" y="725672"/>
                </a:cubicBezTo>
                <a:cubicBezTo>
                  <a:pt x="9438581" y="751728"/>
                  <a:pt x="9398251" y="728072"/>
                  <a:pt x="9297863" y="725672"/>
                </a:cubicBezTo>
                <a:cubicBezTo>
                  <a:pt x="9197475" y="723272"/>
                  <a:pt x="8950371" y="744850"/>
                  <a:pt x="8814867" y="725672"/>
                </a:cubicBezTo>
                <a:cubicBezTo>
                  <a:pt x="8679363" y="706494"/>
                  <a:pt x="8438338" y="707438"/>
                  <a:pt x="8228373" y="725672"/>
                </a:cubicBezTo>
                <a:cubicBezTo>
                  <a:pt x="8018408" y="743906"/>
                  <a:pt x="7710487" y="753679"/>
                  <a:pt x="7331381" y="725672"/>
                </a:cubicBezTo>
                <a:cubicBezTo>
                  <a:pt x="6952275" y="697665"/>
                  <a:pt x="6937458" y="753216"/>
                  <a:pt x="6744887" y="725672"/>
                </a:cubicBezTo>
                <a:cubicBezTo>
                  <a:pt x="6552316" y="698128"/>
                  <a:pt x="6444349" y="728737"/>
                  <a:pt x="6365390" y="725672"/>
                </a:cubicBezTo>
                <a:cubicBezTo>
                  <a:pt x="6286431" y="722607"/>
                  <a:pt x="5761850" y="688591"/>
                  <a:pt x="5571897" y="725672"/>
                </a:cubicBezTo>
                <a:cubicBezTo>
                  <a:pt x="5381944" y="762753"/>
                  <a:pt x="5150798" y="764085"/>
                  <a:pt x="4778405" y="725672"/>
                </a:cubicBezTo>
                <a:cubicBezTo>
                  <a:pt x="4406012" y="687259"/>
                  <a:pt x="4515469" y="745742"/>
                  <a:pt x="4295409" y="725672"/>
                </a:cubicBezTo>
                <a:cubicBezTo>
                  <a:pt x="4075349" y="705602"/>
                  <a:pt x="4038827" y="731515"/>
                  <a:pt x="3915913" y="725672"/>
                </a:cubicBezTo>
                <a:cubicBezTo>
                  <a:pt x="3792999" y="719829"/>
                  <a:pt x="3313125" y="746236"/>
                  <a:pt x="3122420" y="725672"/>
                </a:cubicBezTo>
                <a:cubicBezTo>
                  <a:pt x="2931715" y="705108"/>
                  <a:pt x="2773377" y="747387"/>
                  <a:pt x="2639425" y="725672"/>
                </a:cubicBezTo>
                <a:cubicBezTo>
                  <a:pt x="2505473" y="703957"/>
                  <a:pt x="2294322" y="741626"/>
                  <a:pt x="2052930" y="725672"/>
                </a:cubicBezTo>
                <a:cubicBezTo>
                  <a:pt x="1811539" y="709718"/>
                  <a:pt x="1619364" y="734507"/>
                  <a:pt x="1466436" y="725672"/>
                </a:cubicBezTo>
                <a:cubicBezTo>
                  <a:pt x="1313508" y="716837"/>
                  <a:pt x="439793" y="696057"/>
                  <a:pt x="120948" y="725672"/>
                </a:cubicBezTo>
                <a:cubicBezTo>
                  <a:pt x="58455" y="721636"/>
                  <a:pt x="-12227" y="677053"/>
                  <a:pt x="0" y="604724"/>
                </a:cubicBezTo>
                <a:cubicBezTo>
                  <a:pt x="-7654" y="399423"/>
                  <a:pt x="12497" y="236169"/>
                  <a:pt x="0" y="120948"/>
                </a:cubicBezTo>
                <a:close/>
              </a:path>
              <a:path w="10591800" h="725672" stroke="0" extrusionOk="0">
                <a:moveTo>
                  <a:pt x="0" y="120948"/>
                </a:moveTo>
                <a:cubicBezTo>
                  <a:pt x="3035" y="45446"/>
                  <a:pt x="49074" y="-6660"/>
                  <a:pt x="120948" y="0"/>
                </a:cubicBezTo>
                <a:cubicBezTo>
                  <a:pt x="371567" y="-26059"/>
                  <a:pt x="591233" y="18179"/>
                  <a:pt x="914441" y="0"/>
                </a:cubicBezTo>
                <a:cubicBezTo>
                  <a:pt x="1237649" y="-18179"/>
                  <a:pt x="1341264" y="664"/>
                  <a:pt x="1604434" y="0"/>
                </a:cubicBezTo>
                <a:cubicBezTo>
                  <a:pt x="1867604" y="-664"/>
                  <a:pt x="2132232" y="31045"/>
                  <a:pt x="2501426" y="0"/>
                </a:cubicBezTo>
                <a:cubicBezTo>
                  <a:pt x="2870620" y="-31045"/>
                  <a:pt x="3138152" y="20238"/>
                  <a:pt x="3398418" y="0"/>
                </a:cubicBezTo>
                <a:cubicBezTo>
                  <a:pt x="3658684" y="-20238"/>
                  <a:pt x="3772538" y="-25727"/>
                  <a:pt x="4088411" y="0"/>
                </a:cubicBezTo>
                <a:cubicBezTo>
                  <a:pt x="4404284" y="25727"/>
                  <a:pt x="4470738" y="-24351"/>
                  <a:pt x="4674906" y="0"/>
                </a:cubicBezTo>
                <a:cubicBezTo>
                  <a:pt x="4879074" y="24351"/>
                  <a:pt x="5174217" y="20462"/>
                  <a:pt x="5468398" y="0"/>
                </a:cubicBezTo>
                <a:cubicBezTo>
                  <a:pt x="5762579" y="-20462"/>
                  <a:pt x="5825402" y="10066"/>
                  <a:pt x="5951394" y="0"/>
                </a:cubicBezTo>
                <a:cubicBezTo>
                  <a:pt x="6077386" y="-10066"/>
                  <a:pt x="6273171" y="-9219"/>
                  <a:pt x="6434389" y="0"/>
                </a:cubicBezTo>
                <a:cubicBezTo>
                  <a:pt x="6595607" y="9219"/>
                  <a:pt x="6931640" y="-18597"/>
                  <a:pt x="7227882" y="0"/>
                </a:cubicBezTo>
                <a:cubicBezTo>
                  <a:pt x="7524124" y="18597"/>
                  <a:pt x="7683035" y="-19661"/>
                  <a:pt x="7814377" y="0"/>
                </a:cubicBezTo>
                <a:cubicBezTo>
                  <a:pt x="7945719" y="19661"/>
                  <a:pt x="8212980" y="-8475"/>
                  <a:pt x="8504370" y="0"/>
                </a:cubicBezTo>
                <a:cubicBezTo>
                  <a:pt x="8795760" y="8475"/>
                  <a:pt x="9006110" y="21620"/>
                  <a:pt x="9297863" y="0"/>
                </a:cubicBezTo>
                <a:cubicBezTo>
                  <a:pt x="9589616" y="-21620"/>
                  <a:pt x="10069870" y="-22633"/>
                  <a:pt x="10470852" y="0"/>
                </a:cubicBezTo>
                <a:cubicBezTo>
                  <a:pt x="10536542" y="2315"/>
                  <a:pt x="10595968" y="57777"/>
                  <a:pt x="10591800" y="120948"/>
                </a:cubicBezTo>
                <a:cubicBezTo>
                  <a:pt x="10582333" y="335980"/>
                  <a:pt x="10589894" y="440921"/>
                  <a:pt x="10591800" y="604724"/>
                </a:cubicBezTo>
                <a:cubicBezTo>
                  <a:pt x="10595796" y="658809"/>
                  <a:pt x="10536491" y="731685"/>
                  <a:pt x="10470852" y="725672"/>
                </a:cubicBezTo>
                <a:cubicBezTo>
                  <a:pt x="10229231" y="711902"/>
                  <a:pt x="10151030" y="715955"/>
                  <a:pt x="9884357" y="725672"/>
                </a:cubicBezTo>
                <a:cubicBezTo>
                  <a:pt x="9617685" y="735389"/>
                  <a:pt x="9388617" y="691433"/>
                  <a:pt x="9194364" y="725672"/>
                </a:cubicBezTo>
                <a:cubicBezTo>
                  <a:pt x="9000111" y="759911"/>
                  <a:pt x="8537169" y="684376"/>
                  <a:pt x="8297372" y="725672"/>
                </a:cubicBezTo>
                <a:cubicBezTo>
                  <a:pt x="8057575" y="766968"/>
                  <a:pt x="7604680" y="759082"/>
                  <a:pt x="7400380" y="725672"/>
                </a:cubicBezTo>
                <a:cubicBezTo>
                  <a:pt x="7196080" y="692262"/>
                  <a:pt x="6966131" y="702602"/>
                  <a:pt x="6813886" y="725672"/>
                </a:cubicBezTo>
                <a:cubicBezTo>
                  <a:pt x="6661641" y="748742"/>
                  <a:pt x="6165377" y="700417"/>
                  <a:pt x="5916894" y="725672"/>
                </a:cubicBezTo>
                <a:cubicBezTo>
                  <a:pt x="5668411" y="750927"/>
                  <a:pt x="5313602" y="763431"/>
                  <a:pt x="5123402" y="725672"/>
                </a:cubicBezTo>
                <a:cubicBezTo>
                  <a:pt x="4933202" y="687913"/>
                  <a:pt x="4821079" y="732528"/>
                  <a:pt x="4743905" y="725672"/>
                </a:cubicBezTo>
                <a:cubicBezTo>
                  <a:pt x="4666731" y="718816"/>
                  <a:pt x="4442576" y="715675"/>
                  <a:pt x="4157411" y="725672"/>
                </a:cubicBezTo>
                <a:cubicBezTo>
                  <a:pt x="3872246" y="735669"/>
                  <a:pt x="3539510" y="732991"/>
                  <a:pt x="3363918" y="725672"/>
                </a:cubicBezTo>
                <a:cubicBezTo>
                  <a:pt x="3188326" y="718353"/>
                  <a:pt x="2838182" y="701950"/>
                  <a:pt x="2466926" y="725672"/>
                </a:cubicBezTo>
                <a:cubicBezTo>
                  <a:pt x="2095670" y="749394"/>
                  <a:pt x="2128259" y="739273"/>
                  <a:pt x="1983931" y="725672"/>
                </a:cubicBezTo>
                <a:cubicBezTo>
                  <a:pt x="1839604" y="712071"/>
                  <a:pt x="1575936" y="708403"/>
                  <a:pt x="1190438" y="725672"/>
                </a:cubicBezTo>
                <a:cubicBezTo>
                  <a:pt x="804940" y="742941"/>
                  <a:pt x="832067" y="746706"/>
                  <a:pt x="707443" y="725672"/>
                </a:cubicBezTo>
                <a:cubicBezTo>
                  <a:pt x="582820" y="704638"/>
                  <a:pt x="354150" y="707998"/>
                  <a:pt x="120948" y="725672"/>
                </a:cubicBezTo>
                <a:cubicBezTo>
                  <a:pt x="48447" y="713454"/>
                  <a:pt x="8749" y="684673"/>
                  <a:pt x="0" y="604724"/>
                </a:cubicBezTo>
                <a:cubicBezTo>
                  <a:pt x="14243" y="370158"/>
                  <a:pt x="-18728" y="334809"/>
                  <a:pt x="0" y="120948"/>
                </a:cubicBezTo>
                <a:close/>
              </a:path>
            </a:pathLst>
          </a:custGeom>
          <a:solidFill>
            <a:srgbClr val="FFCCFF"/>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b="1" dirty="0">
                <a:solidFill>
                  <a:prstClr val="black"/>
                </a:solidFill>
                <a:latin typeface="Times New Roman" panose="02020603050405020304" charset="0"/>
                <a:cs typeface="Times New Roman" panose="02020603050405020304" charset="0"/>
              </a:rPr>
              <a:t>Bước 5: </a:t>
            </a:r>
            <a:r>
              <a:rPr lang="vi-VN" sz="4000" dirty="0">
                <a:solidFill>
                  <a:prstClr val="black"/>
                </a:solidFill>
                <a:latin typeface="Times New Roman" panose="02020603050405020304" charset="0"/>
                <a:cs typeface="Times New Roman" panose="02020603050405020304" charset="0"/>
              </a:rPr>
              <a:t>Tưới nhẹ quanh gốc cây</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ldLvl="0" animBg="1"/>
      <p:bldP spid="5" grpId="0" bldLvl="0" animBg="1"/>
      <p:bldP spid="8" grpId="0" bldLvl="0" animBg="1"/>
      <p:bldP spid="9" grpId="0" bldLvl="0" animBg="1"/>
      <p:bldP spid="11"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763107" y="1973612"/>
            <a:ext cx="8247183" cy="1077218"/>
          </a:xfrm>
          <a:prstGeom prst="rect">
            <a:avLst/>
          </a:prstGeom>
          <a:noFill/>
        </p:spPr>
        <p:txBody>
          <a:bodyPr wrap="square" rtlCol="0">
            <a:spAutoFit/>
          </a:bodyPr>
          <a:lstStyle/>
          <a:p>
            <a:pPr lvl="0" algn="ctr">
              <a:defRPr/>
            </a:pPr>
            <a:r>
              <a:rPr lang="en-US" sz="3200" b="1" dirty="0" err="1">
                <a:solidFill>
                  <a:srgbClr val="002060"/>
                </a:solidFill>
                <a:latin typeface="Times New Roman" panose="02020603050405020304" charset="0"/>
                <a:cs typeface="Times New Roman" panose="02020603050405020304" charset="0"/>
              </a:rPr>
              <a:t>Hoạt</a:t>
            </a:r>
            <a:r>
              <a:rPr lang="en-US" sz="3200" b="1" dirty="0">
                <a:solidFill>
                  <a:srgbClr val="002060"/>
                </a:solidFill>
                <a:latin typeface="Times New Roman" panose="02020603050405020304" charset="0"/>
                <a:cs typeface="Times New Roman" panose="02020603050405020304" charset="0"/>
              </a:rPr>
              <a:t> </a:t>
            </a:r>
            <a:r>
              <a:rPr lang="en-US" sz="3200" b="1" dirty="0" err="1">
                <a:solidFill>
                  <a:srgbClr val="002060"/>
                </a:solidFill>
                <a:latin typeface="Times New Roman" panose="02020603050405020304" charset="0"/>
                <a:cs typeface="Times New Roman" panose="02020603050405020304" charset="0"/>
              </a:rPr>
              <a:t>động</a:t>
            </a:r>
            <a:r>
              <a:rPr lang="en-US" sz="3200" b="1" dirty="0">
                <a:solidFill>
                  <a:srgbClr val="002060"/>
                </a:solidFill>
                <a:latin typeface="Times New Roman" panose="02020603050405020304" charset="0"/>
                <a:cs typeface="Times New Roman" panose="02020603050405020304" charset="0"/>
              </a:rPr>
              <a:t> 1: </a:t>
            </a:r>
            <a:r>
              <a:rPr lang="en-US" sz="3200" b="1" dirty="0" err="1">
                <a:solidFill>
                  <a:srgbClr val="002060"/>
                </a:solidFill>
                <a:latin typeface="Times New Roman" panose="02020603050405020304" charset="0"/>
                <a:cs typeface="Times New Roman" panose="02020603050405020304" charset="0"/>
              </a:rPr>
              <a:t>Tìm</a:t>
            </a:r>
            <a:r>
              <a:rPr lang="en-US" sz="3200" b="1" dirty="0">
                <a:solidFill>
                  <a:srgbClr val="002060"/>
                </a:solidFill>
                <a:latin typeface="Times New Roman" panose="02020603050405020304" charset="0"/>
                <a:cs typeface="Times New Roman" panose="02020603050405020304" charset="0"/>
              </a:rPr>
              <a:t> </a:t>
            </a:r>
            <a:r>
              <a:rPr lang="en-US" sz="3200" b="1" dirty="0" err="1">
                <a:solidFill>
                  <a:srgbClr val="002060"/>
                </a:solidFill>
                <a:latin typeface="Times New Roman" panose="02020603050405020304" charset="0"/>
                <a:cs typeface="Times New Roman" panose="02020603050405020304" charset="0"/>
              </a:rPr>
              <a:t>hiểu</a:t>
            </a:r>
            <a:r>
              <a:rPr lang="en-US" sz="3200" b="1" dirty="0">
                <a:solidFill>
                  <a:srgbClr val="002060"/>
                </a:solidFill>
                <a:latin typeface="Times New Roman" panose="02020603050405020304" charset="0"/>
                <a:cs typeface="Times New Roman" panose="02020603050405020304" charset="0"/>
              </a:rPr>
              <a:t> </a:t>
            </a:r>
            <a:r>
              <a:rPr lang="en-US" sz="3200" b="1" dirty="0" err="1">
                <a:solidFill>
                  <a:srgbClr val="002060"/>
                </a:solidFill>
                <a:latin typeface="Times New Roman" panose="02020603050405020304" charset="0"/>
                <a:cs typeface="Times New Roman" panose="02020603050405020304" charset="0"/>
              </a:rPr>
              <a:t>các</a:t>
            </a:r>
            <a:r>
              <a:rPr lang="en-US" sz="3200" b="1" dirty="0">
                <a:solidFill>
                  <a:srgbClr val="002060"/>
                </a:solidFill>
                <a:latin typeface="Times New Roman" panose="02020603050405020304" charset="0"/>
                <a:cs typeface="Times New Roman" panose="02020603050405020304" charset="0"/>
              </a:rPr>
              <a:t> </a:t>
            </a:r>
            <a:r>
              <a:rPr lang="en-US" sz="3200" b="1" dirty="0" err="1">
                <a:solidFill>
                  <a:srgbClr val="002060"/>
                </a:solidFill>
                <a:latin typeface="Times New Roman" panose="02020603050405020304" charset="0"/>
                <a:cs typeface="Times New Roman" panose="02020603050405020304" charset="0"/>
              </a:rPr>
              <a:t>vật</a:t>
            </a:r>
            <a:r>
              <a:rPr lang="en-US" sz="3200" b="1" dirty="0">
                <a:solidFill>
                  <a:srgbClr val="002060"/>
                </a:solidFill>
                <a:latin typeface="Times New Roman" panose="02020603050405020304" charset="0"/>
                <a:cs typeface="Times New Roman" panose="02020603050405020304" charset="0"/>
              </a:rPr>
              <a:t> </a:t>
            </a:r>
            <a:r>
              <a:rPr lang="en-US" sz="3200" b="1" dirty="0" err="1">
                <a:solidFill>
                  <a:srgbClr val="002060"/>
                </a:solidFill>
                <a:latin typeface="Times New Roman" panose="02020603050405020304" charset="0"/>
                <a:cs typeface="Times New Roman" panose="02020603050405020304" charset="0"/>
              </a:rPr>
              <a:t>liệu</a:t>
            </a:r>
            <a:r>
              <a:rPr lang="en-US" sz="3200" b="1" dirty="0">
                <a:solidFill>
                  <a:srgbClr val="002060"/>
                </a:solidFill>
                <a:latin typeface="Times New Roman" panose="02020603050405020304" charset="0"/>
                <a:cs typeface="Times New Roman" panose="02020603050405020304" charset="0"/>
              </a:rPr>
              <a:t>, </a:t>
            </a:r>
            <a:r>
              <a:rPr lang="en-US" sz="3200" b="1" dirty="0" err="1">
                <a:solidFill>
                  <a:srgbClr val="002060"/>
                </a:solidFill>
                <a:latin typeface="Times New Roman" panose="02020603050405020304" charset="0"/>
                <a:cs typeface="Times New Roman" panose="02020603050405020304" charset="0"/>
              </a:rPr>
              <a:t>vật</a:t>
            </a:r>
            <a:r>
              <a:rPr lang="en-US" sz="3200" b="1" dirty="0">
                <a:solidFill>
                  <a:srgbClr val="002060"/>
                </a:solidFill>
                <a:latin typeface="Times New Roman" panose="02020603050405020304" charset="0"/>
                <a:cs typeface="Times New Roman" panose="02020603050405020304" charset="0"/>
              </a:rPr>
              <a:t> </a:t>
            </a:r>
            <a:r>
              <a:rPr lang="en-US" sz="3200" b="1" dirty="0" err="1">
                <a:solidFill>
                  <a:srgbClr val="002060"/>
                </a:solidFill>
                <a:latin typeface="Times New Roman" panose="02020603050405020304" charset="0"/>
                <a:cs typeface="Times New Roman" panose="02020603050405020304" charset="0"/>
              </a:rPr>
              <a:t>dụng</a:t>
            </a:r>
            <a:r>
              <a:rPr lang="en-US" sz="3200" b="1" dirty="0">
                <a:solidFill>
                  <a:srgbClr val="002060"/>
                </a:solidFill>
                <a:latin typeface="Times New Roman" panose="02020603050405020304" charset="0"/>
                <a:cs typeface="Times New Roman" panose="02020603050405020304" charset="0"/>
              </a:rPr>
              <a:t>, </a:t>
            </a:r>
            <a:r>
              <a:rPr lang="en-US" sz="3200" b="1" dirty="0" err="1">
                <a:solidFill>
                  <a:srgbClr val="002060"/>
                </a:solidFill>
                <a:latin typeface="Times New Roman" panose="02020603050405020304" charset="0"/>
                <a:cs typeface="Times New Roman" panose="02020603050405020304" charset="0"/>
              </a:rPr>
              <a:t>dụng</a:t>
            </a:r>
            <a:r>
              <a:rPr lang="en-US" sz="3200" b="1" dirty="0">
                <a:solidFill>
                  <a:srgbClr val="002060"/>
                </a:solidFill>
                <a:latin typeface="Times New Roman" panose="02020603050405020304" charset="0"/>
                <a:cs typeface="Times New Roman" panose="02020603050405020304" charset="0"/>
              </a:rPr>
              <a:t> </a:t>
            </a:r>
            <a:r>
              <a:rPr lang="en-US" sz="3200" b="1" dirty="0" err="1">
                <a:solidFill>
                  <a:srgbClr val="002060"/>
                </a:solidFill>
                <a:latin typeface="Times New Roman" panose="02020603050405020304" charset="0"/>
                <a:cs typeface="Times New Roman" panose="02020603050405020304" charset="0"/>
              </a:rPr>
              <a:t>cụ</a:t>
            </a:r>
            <a:r>
              <a:rPr lang="en-US" sz="3200" b="1" dirty="0">
                <a:solidFill>
                  <a:srgbClr val="002060"/>
                </a:solidFill>
                <a:latin typeface="Times New Roman" panose="02020603050405020304" charset="0"/>
                <a:cs typeface="Times New Roman" panose="02020603050405020304" charset="0"/>
              </a:rPr>
              <a:t> </a:t>
            </a:r>
            <a:r>
              <a:rPr lang="en-US" sz="3200" b="1" dirty="0" err="1">
                <a:solidFill>
                  <a:srgbClr val="002060"/>
                </a:solidFill>
                <a:latin typeface="Times New Roman" panose="02020603050405020304" charset="0"/>
                <a:cs typeface="Times New Roman" panose="02020603050405020304" charset="0"/>
              </a:rPr>
              <a:t>để</a:t>
            </a:r>
            <a:r>
              <a:rPr lang="en-US" sz="3200" b="1" dirty="0">
                <a:solidFill>
                  <a:srgbClr val="002060"/>
                </a:solidFill>
                <a:latin typeface="Times New Roman" panose="02020603050405020304" charset="0"/>
                <a:cs typeface="Times New Roman" panose="02020603050405020304" charset="0"/>
              </a:rPr>
              <a:t> </a:t>
            </a:r>
            <a:r>
              <a:rPr lang="en-US" sz="3200" b="1" dirty="0" err="1">
                <a:solidFill>
                  <a:srgbClr val="002060"/>
                </a:solidFill>
                <a:latin typeface="Times New Roman" panose="02020603050405020304" charset="0"/>
                <a:cs typeface="Times New Roman" panose="02020603050405020304" charset="0"/>
              </a:rPr>
              <a:t>trồng</a:t>
            </a:r>
            <a:r>
              <a:rPr lang="en-US" sz="3200" b="1" dirty="0">
                <a:solidFill>
                  <a:srgbClr val="002060"/>
                </a:solidFill>
                <a:latin typeface="Times New Roman" panose="02020603050405020304" charset="0"/>
                <a:cs typeface="Times New Roman" panose="02020603050405020304" charset="0"/>
              </a:rPr>
              <a:t> </a:t>
            </a:r>
            <a:r>
              <a:rPr lang="en-US" sz="3200" b="1" dirty="0" err="1">
                <a:solidFill>
                  <a:srgbClr val="002060"/>
                </a:solidFill>
                <a:latin typeface="Times New Roman" panose="02020603050405020304" charset="0"/>
                <a:cs typeface="Times New Roman" panose="02020603050405020304" charset="0"/>
              </a:rPr>
              <a:t>cây</a:t>
            </a:r>
            <a:r>
              <a:rPr lang="en-US" sz="3200" b="1" dirty="0">
                <a:solidFill>
                  <a:srgbClr val="002060"/>
                </a:solidFill>
                <a:latin typeface="Times New Roman" panose="02020603050405020304" charset="0"/>
                <a:cs typeface="Times New Roman" panose="02020603050405020304" charset="0"/>
              </a:rPr>
              <a:t> </a:t>
            </a:r>
            <a:r>
              <a:rPr lang="en-US" sz="3200" b="1" dirty="0" err="1">
                <a:solidFill>
                  <a:srgbClr val="002060"/>
                </a:solidFill>
                <a:latin typeface="Times New Roman" panose="02020603050405020304" charset="0"/>
                <a:cs typeface="Times New Roman" panose="02020603050405020304" charset="0"/>
              </a:rPr>
              <a:t>hoa</a:t>
            </a:r>
            <a:r>
              <a:rPr lang="en-US" sz="3200" b="1" dirty="0">
                <a:solidFill>
                  <a:srgbClr val="002060"/>
                </a:solidFill>
                <a:latin typeface="Times New Roman" panose="02020603050405020304" charset="0"/>
                <a:cs typeface="Times New Roman" panose="02020603050405020304" charset="0"/>
              </a:rPr>
              <a:t> </a:t>
            </a:r>
            <a:r>
              <a:rPr lang="en-US" sz="3200" b="1" dirty="0" err="1">
                <a:solidFill>
                  <a:srgbClr val="002060"/>
                </a:solidFill>
                <a:latin typeface="Times New Roman" panose="02020603050405020304" charset="0"/>
                <a:cs typeface="Times New Roman" panose="02020603050405020304" charset="0"/>
              </a:rPr>
              <a:t>trong</a:t>
            </a:r>
            <a:r>
              <a:rPr lang="en-US" sz="3200" b="1" dirty="0">
                <a:solidFill>
                  <a:srgbClr val="002060"/>
                </a:solidFill>
                <a:latin typeface="Times New Roman" panose="02020603050405020304" charset="0"/>
                <a:cs typeface="Times New Roman" panose="02020603050405020304" charset="0"/>
              </a:rPr>
              <a:t> </a:t>
            </a:r>
            <a:r>
              <a:rPr lang="en-US" sz="3200" b="1" dirty="0" err="1">
                <a:solidFill>
                  <a:srgbClr val="002060"/>
                </a:solidFill>
                <a:latin typeface="Times New Roman" panose="02020603050405020304" charset="0"/>
                <a:cs typeface="Times New Roman" panose="02020603050405020304" charset="0"/>
              </a:rPr>
              <a:t>chậu</a:t>
            </a:r>
            <a:endParaRPr kumimoji="0" lang="en-US" sz="3200" b="1" i="0" u="none" strike="noStrike" kern="1200" cap="none" spc="0" normalizeH="0" baseline="0" noProof="0" dirty="0">
              <a:ln>
                <a:noFill/>
              </a:ln>
              <a:solidFill>
                <a:srgbClr val="002060"/>
              </a:solidFill>
              <a:effectLst/>
              <a:uLnTx/>
              <a:uFillTx/>
              <a:latin typeface="Times New Roman" panose="02020603050405020304" charset="0"/>
              <a:cs typeface="Times New Roman" panose="02020603050405020304" charset="0"/>
            </a:endParaRPr>
          </a:p>
        </p:txBody>
      </p:sp>
      <p:sp>
        <p:nvSpPr>
          <p:cNvPr id="6" name="TextBox 5"/>
          <p:cNvSpPr txBox="1"/>
          <p:nvPr/>
        </p:nvSpPr>
        <p:spPr>
          <a:xfrm>
            <a:off x="422031" y="71120"/>
            <a:ext cx="11377246"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err="1">
                <a:ln>
                  <a:noFill/>
                </a:ln>
                <a:solidFill>
                  <a:prstClr val="black"/>
                </a:solidFill>
                <a:effectLst/>
                <a:uLnTx/>
                <a:uFillTx/>
                <a:latin typeface="Times New Roman" panose="02020603050405020304" charset="0"/>
                <a:cs typeface="Times New Roman" panose="02020603050405020304" charset="0"/>
              </a:rPr>
              <a:t>Công</a:t>
            </a:r>
            <a:r>
              <a:rPr kumimoji="0" lang="en-US" sz="4400" b="0" i="0" u="none" strike="noStrike" kern="1200" cap="none" spc="0" normalizeH="0" baseline="0" noProof="0" dirty="0">
                <a:ln>
                  <a:noFill/>
                </a:ln>
                <a:solidFill>
                  <a:prstClr val="black"/>
                </a:solidFill>
                <a:effectLst/>
                <a:uLnTx/>
                <a:uFillTx/>
                <a:latin typeface="Times New Roman" panose="02020603050405020304" charset="0"/>
                <a:cs typeface="Times New Roman" panose="02020603050405020304" charset="0"/>
              </a:rPr>
              <a:t> nghệ</a:t>
            </a:r>
          </a:p>
          <a:p>
            <a:pPr marL="0" marR="0" lvl="0" indent="0" algn="just" defTabSz="914400" rtl="0" eaLnBrk="1" fontAlgn="auto" latinLnBrk="0" hangingPunct="1">
              <a:lnSpc>
                <a:spcPct val="100000"/>
              </a:lnSpc>
              <a:spcBef>
                <a:spcPts val="0"/>
              </a:spcBef>
              <a:spcAft>
                <a:spcPts val="0"/>
              </a:spcAft>
              <a:buClrTx/>
              <a:buSzTx/>
              <a:buFontTx/>
              <a:buNone/>
              <a:defRPr/>
            </a:pPr>
            <a:r>
              <a:rPr lang="en-US" sz="4400" b="1" noProof="0" dirty="0">
                <a:ln>
                  <a:noFill/>
                </a:ln>
                <a:solidFill>
                  <a:srgbClr val="FF0000"/>
                </a:solidFill>
                <a:effectLst/>
                <a:uLnTx/>
                <a:uFillTx/>
                <a:latin typeface="Times New Roman" panose="02020603050405020304" charset="0"/>
                <a:cs typeface="Times New Roman" panose="02020603050405020304" charset="0"/>
                <a:sym typeface="+mn-ea"/>
              </a:rPr>
              <a:t>      </a:t>
            </a:r>
            <a:r>
              <a:rPr lang="en-US" sz="4000" b="1" noProof="0" dirty="0">
                <a:ln>
                  <a:noFill/>
                </a:ln>
                <a:effectLst/>
                <a:uLnTx/>
                <a:uFillTx/>
                <a:latin typeface="Times New Roman" panose="02020603050405020304" charset="0"/>
                <a:cs typeface="Times New Roman" panose="02020603050405020304" charset="0"/>
                <a:sym typeface="+mn-ea"/>
              </a:rPr>
              <a:t>Bài 5: Trồng hoa, cây cảnh trong chậu (</a:t>
            </a:r>
            <a:r>
              <a:rPr lang="en-US" sz="4000" b="1" noProof="0" dirty="0" err="1">
                <a:ln>
                  <a:noFill/>
                </a:ln>
                <a:effectLst/>
                <a:uLnTx/>
                <a:uFillTx/>
                <a:latin typeface="Times New Roman" panose="02020603050405020304" charset="0"/>
                <a:cs typeface="Times New Roman" panose="02020603050405020304" charset="0"/>
                <a:sym typeface="+mn-ea"/>
              </a:rPr>
              <a:t>Tiết</a:t>
            </a:r>
            <a:r>
              <a:rPr lang="en-US" sz="4000" b="1" noProof="0" dirty="0">
                <a:ln>
                  <a:noFill/>
                </a:ln>
                <a:effectLst/>
                <a:uLnTx/>
                <a:uFillTx/>
                <a:latin typeface="Times New Roman" panose="02020603050405020304" charset="0"/>
                <a:cs typeface="Times New Roman" panose="02020603050405020304" charset="0"/>
                <a:sym typeface="+mn-ea"/>
              </a:rPr>
              <a:t> 2)</a:t>
            </a:r>
            <a:endParaRPr kumimoji="0" lang="en-US" sz="4000" b="1" i="0" u="none" strike="noStrike" kern="1200" cap="none" spc="0" normalizeH="0" baseline="0" noProof="0" dirty="0">
              <a:ln>
                <a:noFill/>
              </a:ln>
              <a:effectLst/>
              <a:uLnTx/>
              <a:uFillTx/>
              <a:latin typeface="Times New Roman" panose="02020603050405020304" charset="0"/>
              <a:cs typeface="Times New Roman" panose="02020603050405020304" charset="0"/>
            </a:endParaRPr>
          </a:p>
        </p:txBody>
      </p:sp>
      <p:pic>
        <p:nvPicPr>
          <p:cNvPr id="4" name="Picture 3" descr="Shape, rectangle&#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062" y="1616952"/>
            <a:ext cx="2808524" cy="2110986"/>
          </a:xfrm>
          <a:prstGeom prst="rect">
            <a:avLst/>
          </a:prstGeom>
        </p:spPr>
      </p:pic>
      <p:pic>
        <p:nvPicPr>
          <p:cNvPr id="5" name="Picture 4"/>
          <p:cNvPicPr>
            <a:picLocks noChangeAspect="1"/>
          </p:cNvPicPr>
          <p:nvPr/>
        </p:nvPicPr>
        <p:blipFill>
          <a:blip r:embed="rId3"/>
          <a:stretch>
            <a:fillRect/>
          </a:stretch>
        </p:blipFill>
        <p:spPr>
          <a:xfrm>
            <a:off x="772909" y="1918694"/>
            <a:ext cx="2594545" cy="1730114"/>
          </a:xfrm>
          <a:prstGeom prst="rect">
            <a:avLst/>
          </a:prstGeom>
        </p:spPr>
      </p:pic>
      <p:pic>
        <p:nvPicPr>
          <p:cNvPr id="7" name="Picture 7"/>
          <p:cNvPicPr>
            <a:picLocks noChangeAspect="1"/>
          </p:cNvPicPr>
          <p:nvPr/>
        </p:nvPicPr>
        <p:blipFill>
          <a:blip r:embed="rId4"/>
          <a:srcRect/>
          <a:stretch>
            <a:fillRect/>
          </a:stretch>
        </p:blipFill>
        <p:spPr>
          <a:xfrm>
            <a:off x="3235569" y="3349869"/>
            <a:ext cx="8563708" cy="316523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
                                        <p:tgtEl>
                                          <p:spTgt spid="3"/>
                                        </p:tgtEl>
                                      </p:cBhvr>
                                    </p:animEffect>
                                    <p:anim calcmode="lin" valueType="num">
                                      <p:cBhvr>
                                        <p:cTn id="8" dur="400" fill="hold"/>
                                        <p:tgtEl>
                                          <p:spTgt spid="3"/>
                                        </p:tgtEl>
                                        <p:attrNameLst>
                                          <p:attrName>ppt_x</p:attrName>
                                        </p:attrNameLst>
                                      </p:cBhvr>
                                      <p:tavLst>
                                        <p:tav tm="0">
                                          <p:val>
                                            <p:strVal val="#ppt_x"/>
                                          </p:val>
                                        </p:tav>
                                        <p:tav tm="100000">
                                          <p:val>
                                            <p:strVal val="#ppt_x"/>
                                          </p:val>
                                        </p:tav>
                                      </p:tavLst>
                                    </p:anim>
                                    <p:anim calcmode="lin" valueType="num">
                                      <p:cBhvr>
                                        <p:cTn id="9" dur="400" fill="hold"/>
                                        <p:tgtEl>
                                          <p:spTgt spid="3"/>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Logo&#10;&#10;Description automatically generated with medium confidence"/>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507049" y="3886200"/>
            <a:ext cx="3477938" cy="2971800"/>
          </a:xfrm>
          <a:prstGeom prst="rect">
            <a:avLst/>
          </a:prstGeom>
        </p:spPr>
      </p:pic>
      <p:sp>
        <p:nvSpPr>
          <p:cNvPr id="2" name="Rectangle: Rounded Corners 1"/>
          <p:cNvSpPr/>
          <p:nvPr/>
        </p:nvSpPr>
        <p:spPr>
          <a:xfrm>
            <a:off x="237490" y="0"/>
            <a:ext cx="11732895" cy="6673850"/>
          </a:xfrm>
          <a:prstGeom prst="roundRect">
            <a:avLst/>
          </a:prstGeom>
          <a:ln w="57150">
            <a:solidFill>
              <a:srgbClr val="92D05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 name="Picture 2"/>
          <p:cNvPicPr>
            <a:picLocks noChangeAspect="1"/>
          </p:cNvPicPr>
          <p:nvPr/>
        </p:nvPicPr>
        <p:blipFill>
          <a:blip r:embed="rId6"/>
          <a:stretch>
            <a:fillRect/>
          </a:stretch>
        </p:blipFill>
        <p:spPr>
          <a:xfrm>
            <a:off x="344385" y="237506"/>
            <a:ext cx="771896" cy="870138"/>
          </a:xfrm>
          <a:prstGeom prst="rect">
            <a:avLst/>
          </a:prstGeom>
        </p:spPr>
      </p:pic>
      <p:sp>
        <p:nvSpPr>
          <p:cNvPr id="7" name="TextBox 6"/>
          <p:cNvSpPr txBox="1"/>
          <p:nvPr/>
        </p:nvSpPr>
        <p:spPr>
          <a:xfrm>
            <a:off x="497550" y="1465262"/>
            <a:ext cx="11231388" cy="953135"/>
          </a:xfrm>
          <a:prstGeom prst="rect">
            <a:avLst/>
          </a:prstGeom>
          <a:noFill/>
        </p:spPr>
        <p:txBody>
          <a:bodyPr wrap="square" rtlCol="0">
            <a:spAutoFit/>
          </a:bodyPr>
          <a:lstStyle/>
          <a:p>
            <a:pPr lvl="0"/>
            <a:r>
              <a:rPr lang="en-US" sz="2800" b="1" dirty="0">
                <a:solidFill>
                  <a:prstClr val="black"/>
                </a:solidFill>
                <a:latin typeface="Times New Roman" panose="02020603050405020304" charset="0"/>
                <a:cs typeface="Times New Roman" panose="02020603050405020304" charset="0"/>
              </a:rPr>
              <a:t>Quan </a:t>
            </a:r>
            <a:r>
              <a:rPr lang="en-US" sz="2800" b="1" dirty="0" err="1">
                <a:solidFill>
                  <a:prstClr val="black"/>
                </a:solidFill>
                <a:latin typeface="Times New Roman" panose="02020603050405020304" charset="0"/>
                <a:cs typeface="Times New Roman" panose="02020603050405020304" charset="0"/>
              </a:rPr>
              <a:t>sát</a:t>
            </a:r>
            <a:r>
              <a:rPr lang="en-US" sz="2800" b="1" dirty="0">
                <a:solidFill>
                  <a:prstClr val="black"/>
                </a:solidFill>
                <a:latin typeface="Times New Roman" panose="02020603050405020304" charset="0"/>
                <a:cs typeface="Times New Roman" panose="02020603050405020304" charset="0"/>
              </a:rPr>
              <a:t> </a:t>
            </a:r>
            <a:r>
              <a:rPr lang="en-US" sz="2800" b="1" dirty="0" err="1">
                <a:solidFill>
                  <a:prstClr val="black"/>
                </a:solidFill>
                <a:latin typeface="Times New Roman" panose="02020603050405020304" charset="0"/>
                <a:cs typeface="Times New Roman" panose="02020603050405020304" charset="0"/>
              </a:rPr>
              <a:t>tranh</a:t>
            </a:r>
            <a:r>
              <a:rPr lang="en-US" sz="2800" b="1" dirty="0">
                <a:solidFill>
                  <a:prstClr val="black"/>
                </a:solidFill>
                <a:latin typeface="Times New Roman" panose="02020603050405020304" charset="0"/>
                <a:cs typeface="Times New Roman" panose="02020603050405020304" charset="0"/>
              </a:rPr>
              <a:t> </a:t>
            </a:r>
            <a:r>
              <a:rPr lang="en-US" sz="2800" b="1" dirty="0" err="1">
                <a:solidFill>
                  <a:prstClr val="black"/>
                </a:solidFill>
                <a:latin typeface="Times New Roman" panose="02020603050405020304" charset="0"/>
                <a:cs typeface="Times New Roman" panose="02020603050405020304" charset="0"/>
              </a:rPr>
              <a:t>và</a:t>
            </a:r>
            <a:r>
              <a:rPr lang="en-US" sz="2800" b="1" dirty="0">
                <a:solidFill>
                  <a:prstClr val="black"/>
                </a:solidFill>
                <a:latin typeface="Times New Roman" panose="02020603050405020304" charset="0"/>
                <a:cs typeface="Times New Roman" panose="02020603050405020304" charset="0"/>
              </a:rPr>
              <a:t> </a:t>
            </a:r>
            <a:r>
              <a:rPr lang="en-US" sz="2800" b="1" dirty="0" err="1">
                <a:solidFill>
                  <a:prstClr val="black"/>
                </a:solidFill>
                <a:latin typeface="Times New Roman" panose="02020603050405020304" charset="0"/>
                <a:cs typeface="Times New Roman" panose="02020603050405020304" charset="0"/>
              </a:rPr>
              <a:t>kể</a:t>
            </a:r>
            <a:r>
              <a:rPr lang="en-US" sz="2800" b="1" dirty="0">
                <a:solidFill>
                  <a:prstClr val="black"/>
                </a:solidFill>
                <a:latin typeface="Times New Roman" panose="02020603050405020304" charset="0"/>
                <a:cs typeface="Times New Roman" panose="02020603050405020304" charset="0"/>
              </a:rPr>
              <a:t> </a:t>
            </a:r>
            <a:r>
              <a:rPr lang="en-US" sz="2800" b="1" dirty="0" err="1">
                <a:solidFill>
                  <a:prstClr val="black"/>
                </a:solidFill>
                <a:latin typeface="Times New Roman" panose="02020603050405020304" charset="0"/>
                <a:cs typeface="Times New Roman" panose="02020603050405020304" charset="0"/>
              </a:rPr>
              <a:t>tên</a:t>
            </a:r>
            <a:r>
              <a:rPr lang="en-US" sz="2800" b="1" dirty="0">
                <a:solidFill>
                  <a:prstClr val="black"/>
                </a:solidFill>
                <a:latin typeface="Times New Roman" panose="02020603050405020304" charset="0"/>
                <a:cs typeface="Times New Roman" panose="02020603050405020304" charset="0"/>
              </a:rPr>
              <a:t> </a:t>
            </a:r>
            <a:r>
              <a:rPr lang="en-US" sz="2800" b="1" dirty="0" err="1">
                <a:solidFill>
                  <a:prstClr val="black"/>
                </a:solidFill>
                <a:latin typeface="Times New Roman" panose="02020603050405020304" charset="0"/>
                <a:cs typeface="Times New Roman" panose="02020603050405020304" charset="0"/>
              </a:rPr>
              <a:t>các</a:t>
            </a:r>
            <a:r>
              <a:rPr lang="en-US" sz="2800" b="1" dirty="0">
                <a:solidFill>
                  <a:prstClr val="black"/>
                </a:solidFill>
                <a:latin typeface="Times New Roman" panose="02020603050405020304" charset="0"/>
                <a:cs typeface="Times New Roman" panose="02020603050405020304" charset="0"/>
              </a:rPr>
              <a:t> </a:t>
            </a:r>
            <a:r>
              <a:rPr lang="en-US" sz="2800" b="1" dirty="0" err="1">
                <a:solidFill>
                  <a:prstClr val="black"/>
                </a:solidFill>
                <a:latin typeface="Times New Roman" panose="02020603050405020304" charset="0"/>
                <a:cs typeface="Times New Roman" panose="02020603050405020304" charset="0"/>
              </a:rPr>
              <a:t>vật</a:t>
            </a:r>
            <a:r>
              <a:rPr lang="en-US" sz="2800" b="1" dirty="0">
                <a:solidFill>
                  <a:prstClr val="black"/>
                </a:solidFill>
                <a:latin typeface="Times New Roman" panose="02020603050405020304" charset="0"/>
                <a:cs typeface="Times New Roman" panose="02020603050405020304" charset="0"/>
              </a:rPr>
              <a:t> </a:t>
            </a:r>
            <a:r>
              <a:rPr lang="en-US" sz="2800" b="1" dirty="0" err="1">
                <a:solidFill>
                  <a:prstClr val="black"/>
                </a:solidFill>
                <a:latin typeface="Times New Roman" panose="02020603050405020304" charset="0"/>
                <a:cs typeface="Times New Roman" panose="02020603050405020304" charset="0"/>
              </a:rPr>
              <a:t>liệu</a:t>
            </a:r>
            <a:r>
              <a:rPr lang="en-US" sz="2800" b="1" dirty="0">
                <a:solidFill>
                  <a:prstClr val="black"/>
                </a:solidFill>
                <a:latin typeface="Times New Roman" panose="02020603050405020304" charset="0"/>
                <a:cs typeface="Times New Roman" panose="02020603050405020304" charset="0"/>
              </a:rPr>
              <a:t>, </a:t>
            </a:r>
            <a:r>
              <a:rPr lang="en-US" sz="2800" b="1" dirty="0" err="1">
                <a:solidFill>
                  <a:prstClr val="black"/>
                </a:solidFill>
                <a:latin typeface="Times New Roman" panose="02020603050405020304" charset="0"/>
                <a:cs typeface="Times New Roman" panose="02020603050405020304" charset="0"/>
              </a:rPr>
              <a:t>vật</a:t>
            </a:r>
            <a:r>
              <a:rPr lang="en-US" sz="2800" b="1" dirty="0">
                <a:solidFill>
                  <a:prstClr val="black"/>
                </a:solidFill>
                <a:latin typeface="Times New Roman" panose="02020603050405020304" charset="0"/>
                <a:cs typeface="Times New Roman" panose="02020603050405020304" charset="0"/>
              </a:rPr>
              <a:t> </a:t>
            </a:r>
            <a:r>
              <a:rPr lang="en-US" sz="2800" b="1" dirty="0" err="1">
                <a:solidFill>
                  <a:prstClr val="black"/>
                </a:solidFill>
                <a:latin typeface="Times New Roman" panose="02020603050405020304" charset="0"/>
                <a:cs typeface="Times New Roman" panose="02020603050405020304" charset="0"/>
              </a:rPr>
              <a:t>dụng</a:t>
            </a:r>
            <a:r>
              <a:rPr lang="en-US" sz="2800" b="1" dirty="0">
                <a:solidFill>
                  <a:prstClr val="black"/>
                </a:solidFill>
                <a:latin typeface="Times New Roman" panose="02020603050405020304" charset="0"/>
                <a:cs typeface="Times New Roman" panose="02020603050405020304" charset="0"/>
              </a:rPr>
              <a:t> </a:t>
            </a:r>
            <a:r>
              <a:rPr lang="en-US" sz="2800" b="1" dirty="0" err="1">
                <a:solidFill>
                  <a:prstClr val="black"/>
                </a:solidFill>
                <a:latin typeface="Times New Roman" panose="02020603050405020304" charset="0"/>
                <a:cs typeface="Times New Roman" panose="02020603050405020304" charset="0"/>
              </a:rPr>
              <a:t>và</a:t>
            </a:r>
            <a:r>
              <a:rPr lang="en-US" sz="2800" b="1" dirty="0">
                <a:solidFill>
                  <a:prstClr val="black"/>
                </a:solidFill>
                <a:latin typeface="Times New Roman" panose="02020603050405020304" charset="0"/>
                <a:cs typeface="Times New Roman" panose="02020603050405020304" charset="0"/>
              </a:rPr>
              <a:t> </a:t>
            </a:r>
            <a:r>
              <a:rPr lang="en-US" sz="2800" b="1" dirty="0" err="1">
                <a:solidFill>
                  <a:prstClr val="black"/>
                </a:solidFill>
                <a:latin typeface="Times New Roman" panose="02020603050405020304" charset="0"/>
                <a:cs typeface="Times New Roman" panose="02020603050405020304" charset="0"/>
              </a:rPr>
              <a:t>dụng</a:t>
            </a:r>
            <a:r>
              <a:rPr lang="en-US" sz="2800" b="1" dirty="0">
                <a:solidFill>
                  <a:prstClr val="black"/>
                </a:solidFill>
                <a:latin typeface="Times New Roman" panose="02020603050405020304" charset="0"/>
                <a:cs typeface="Times New Roman" panose="02020603050405020304" charset="0"/>
              </a:rPr>
              <a:t> </a:t>
            </a:r>
            <a:r>
              <a:rPr lang="en-US" sz="2800" b="1" dirty="0" err="1">
                <a:solidFill>
                  <a:prstClr val="black"/>
                </a:solidFill>
                <a:latin typeface="Times New Roman" panose="02020603050405020304" charset="0"/>
                <a:cs typeface="Times New Roman" panose="02020603050405020304" charset="0"/>
              </a:rPr>
              <a:t>cụ</a:t>
            </a:r>
            <a:r>
              <a:rPr lang="en-US" sz="2800" b="1" dirty="0">
                <a:solidFill>
                  <a:prstClr val="black"/>
                </a:solidFill>
                <a:latin typeface="Times New Roman" panose="02020603050405020304" charset="0"/>
                <a:cs typeface="Times New Roman" panose="02020603050405020304" charset="0"/>
              </a:rPr>
              <a:t> </a:t>
            </a:r>
            <a:r>
              <a:rPr lang="en-US" sz="2800" b="1" dirty="0" err="1">
                <a:solidFill>
                  <a:prstClr val="black"/>
                </a:solidFill>
                <a:latin typeface="Times New Roman" panose="02020603050405020304" charset="0"/>
                <a:cs typeface="Times New Roman" panose="02020603050405020304" charset="0"/>
              </a:rPr>
              <a:t>cần</a:t>
            </a:r>
            <a:r>
              <a:rPr lang="en-US" sz="2800" b="1" dirty="0">
                <a:solidFill>
                  <a:prstClr val="black"/>
                </a:solidFill>
                <a:latin typeface="Times New Roman" panose="02020603050405020304" charset="0"/>
                <a:cs typeface="Times New Roman" panose="02020603050405020304" charset="0"/>
              </a:rPr>
              <a:t> </a:t>
            </a:r>
            <a:r>
              <a:rPr lang="en-US" sz="2800" b="1" dirty="0" err="1">
                <a:solidFill>
                  <a:prstClr val="black"/>
                </a:solidFill>
                <a:latin typeface="Times New Roman" panose="02020603050405020304" charset="0"/>
                <a:cs typeface="Times New Roman" panose="02020603050405020304" charset="0"/>
              </a:rPr>
              <a:t>thiết</a:t>
            </a:r>
            <a:r>
              <a:rPr lang="en-US" sz="2800" b="1" dirty="0">
                <a:solidFill>
                  <a:prstClr val="black"/>
                </a:solidFill>
                <a:latin typeface="Times New Roman" panose="02020603050405020304" charset="0"/>
                <a:cs typeface="Times New Roman" panose="02020603050405020304" charset="0"/>
              </a:rPr>
              <a:t> </a:t>
            </a:r>
            <a:r>
              <a:rPr lang="en-US" sz="2800" b="1" dirty="0" err="1">
                <a:solidFill>
                  <a:prstClr val="black"/>
                </a:solidFill>
                <a:latin typeface="Times New Roman" panose="02020603050405020304" charset="0"/>
                <a:cs typeface="Times New Roman" panose="02020603050405020304" charset="0"/>
              </a:rPr>
              <a:t>để</a:t>
            </a:r>
            <a:r>
              <a:rPr lang="en-US" sz="2800" b="1" dirty="0">
                <a:solidFill>
                  <a:prstClr val="black"/>
                </a:solidFill>
                <a:latin typeface="Times New Roman" panose="02020603050405020304" charset="0"/>
                <a:cs typeface="Times New Roman" panose="02020603050405020304" charset="0"/>
              </a:rPr>
              <a:t> </a:t>
            </a:r>
            <a:r>
              <a:rPr lang="en-US" sz="2800" b="1" dirty="0" err="1">
                <a:solidFill>
                  <a:prstClr val="black"/>
                </a:solidFill>
                <a:latin typeface="Times New Roman" panose="02020603050405020304" charset="0"/>
                <a:cs typeface="Times New Roman" panose="02020603050405020304" charset="0"/>
              </a:rPr>
              <a:t>trồng</a:t>
            </a:r>
            <a:r>
              <a:rPr lang="en-US" sz="2800" b="1" dirty="0">
                <a:solidFill>
                  <a:prstClr val="black"/>
                </a:solidFill>
                <a:latin typeface="Times New Roman" panose="02020603050405020304" charset="0"/>
                <a:cs typeface="Times New Roman" panose="02020603050405020304" charset="0"/>
              </a:rPr>
              <a:t> </a:t>
            </a:r>
            <a:r>
              <a:rPr lang="en-US" sz="2800" b="1" dirty="0" err="1">
                <a:solidFill>
                  <a:prstClr val="black"/>
                </a:solidFill>
                <a:latin typeface="Times New Roman" panose="02020603050405020304" charset="0"/>
                <a:cs typeface="Times New Roman" panose="02020603050405020304" charset="0"/>
              </a:rPr>
              <a:t>hoa</a:t>
            </a:r>
            <a:r>
              <a:rPr lang="en-US" sz="2800" b="1" dirty="0">
                <a:solidFill>
                  <a:prstClr val="black"/>
                </a:solidFill>
                <a:latin typeface="Times New Roman" panose="02020603050405020304" charset="0"/>
                <a:cs typeface="Times New Roman" panose="02020603050405020304" charset="0"/>
              </a:rPr>
              <a:t>, </a:t>
            </a:r>
            <a:r>
              <a:rPr lang="en-US" sz="2800" b="1" dirty="0" err="1">
                <a:solidFill>
                  <a:prstClr val="black"/>
                </a:solidFill>
                <a:latin typeface="Times New Roman" panose="02020603050405020304" charset="0"/>
                <a:cs typeface="Times New Roman" panose="02020603050405020304" charset="0"/>
              </a:rPr>
              <a:t>cây</a:t>
            </a:r>
            <a:r>
              <a:rPr lang="en-US" sz="2800" b="1" dirty="0">
                <a:solidFill>
                  <a:prstClr val="black"/>
                </a:solidFill>
                <a:latin typeface="Times New Roman" panose="02020603050405020304" charset="0"/>
                <a:cs typeface="Times New Roman" panose="02020603050405020304" charset="0"/>
              </a:rPr>
              <a:t> </a:t>
            </a:r>
            <a:r>
              <a:rPr lang="en-US" sz="2800" b="1" dirty="0" err="1">
                <a:solidFill>
                  <a:prstClr val="black"/>
                </a:solidFill>
                <a:latin typeface="Times New Roman" panose="02020603050405020304" charset="0"/>
                <a:cs typeface="Times New Roman" panose="02020603050405020304" charset="0"/>
              </a:rPr>
              <a:t>cảnh</a:t>
            </a:r>
            <a:r>
              <a:rPr lang="en-US" sz="2800" b="1" dirty="0">
                <a:solidFill>
                  <a:prstClr val="black"/>
                </a:solidFill>
                <a:latin typeface="Times New Roman" panose="02020603050405020304" charset="0"/>
                <a:cs typeface="Times New Roman" panose="02020603050405020304" charset="0"/>
              </a:rPr>
              <a:t> </a:t>
            </a:r>
            <a:r>
              <a:rPr lang="en-US" sz="2800" b="1" dirty="0" err="1">
                <a:solidFill>
                  <a:prstClr val="black"/>
                </a:solidFill>
                <a:latin typeface="Times New Roman" panose="02020603050405020304" charset="0"/>
                <a:cs typeface="Times New Roman" panose="02020603050405020304" charset="0"/>
              </a:rPr>
              <a:t>trong</a:t>
            </a:r>
            <a:r>
              <a:rPr lang="en-US" sz="2800" b="1" dirty="0">
                <a:solidFill>
                  <a:prstClr val="black"/>
                </a:solidFill>
                <a:latin typeface="Times New Roman" panose="02020603050405020304" charset="0"/>
                <a:cs typeface="Times New Roman" panose="02020603050405020304" charset="0"/>
              </a:rPr>
              <a:t> </a:t>
            </a:r>
            <a:r>
              <a:rPr lang="en-US" sz="2800" b="1" dirty="0" err="1">
                <a:solidFill>
                  <a:prstClr val="black"/>
                </a:solidFill>
                <a:latin typeface="Times New Roman" panose="02020603050405020304" charset="0"/>
                <a:cs typeface="Times New Roman" panose="02020603050405020304" charset="0"/>
              </a:rPr>
              <a:t>chậu</a:t>
            </a:r>
            <a:r>
              <a:rPr lang="en-US" sz="2800" b="1" dirty="0">
                <a:solidFill>
                  <a:prstClr val="black"/>
                </a:solidFill>
                <a:latin typeface="Times New Roman" panose="02020603050405020304" charset="0"/>
                <a:cs typeface="Times New Roman" panose="02020603050405020304" charset="0"/>
              </a:rPr>
              <a:t>.</a:t>
            </a:r>
          </a:p>
        </p:txBody>
      </p:sp>
      <p:pic>
        <p:nvPicPr>
          <p:cNvPr id="16" name="Picture 15"/>
          <p:cNvPicPr>
            <a:picLocks noChangeAspect="1"/>
          </p:cNvPicPr>
          <p:nvPr/>
        </p:nvPicPr>
        <p:blipFill>
          <a:blip r:embed="rId7"/>
          <a:stretch>
            <a:fillRect/>
          </a:stretch>
        </p:blipFill>
        <p:spPr>
          <a:xfrm>
            <a:off x="2063750" y="3497897"/>
            <a:ext cx="8477128" cy="3043238"/>
          </a:xfrm>
          <a:prstGeom prst="rect">
            <a:avLst/>
          </a:prstGeom>
        </p:spPr>
      </p:pic>
      <p:sp>
        <p:nvSpPr>
          <p:cNvPr id="17" name="Rectangle: Rounded Corners 16"/>
          <p:cNvSpPr/>
          <p:nvPr/>
        </p:nvSpPr>
        <p:spPr>
          <a:xfrm>
            <a:off x="1653540" y="6061075"/>
            <a:ext cx="1829435" cy="612775"/>
          </a:xfrm>
          <a:prstGeom prst="roundRect">
            <a:avLst/>
          </a:prstGeom>
          <a:solidFill>
            <a:schemeClr val="accent4">
              <a:lumMod val="40000"/>
              <a:lumOff val="60000"/>
            </a:schemeClr>
          </a:solidFill>
          <a:ln>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err="1">
                <a:ln>
                  <a:noFill/>
                </a:ln>
                <a:solidFill>
                  <a:srgbClr val="002060"/>
                </a:solidFill>
                <a:effectLst/>
                <a:uLnTx/>
                <a:uFillTx/>
                <a:latin typeface="Times New Roman" panose="02020603050405020304" charset="0"/>
                <a:ea typeface="+mn-ea"/>
                <a:cs typeface="Times New Roman" panose="02020603050405020304" charset="0"/>
              </a:rPr>
              <a:t>Cây</a:t>
            </a:r>
            <a:r>
              <a:rPr kumimoji="0" lang="en-US" sz="2800" b="0" i="0" u="none" strike="noStrike" kern="1200" cap="none" spc="0" normalizeH="0" baseline="0" noProof="0" dirty="0">
                <a:ln>
                  <a:noFill/>
                </a:ln>
                <a:solidFill>
                  <a:srgbClr val="002060"/>
                </a:solidFill>
                <a:effectLst/>
                <a:uLnTx/>
                <a:uFillTx/>
                <a:latin typeface="Times New Roman" panose="02020603050405020304" charset="0"/>
                <a:ea typeface="+mn-ea"/>
                <a:cs typeface="Times New Roman" panose="02020603050405020304"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charset="0"/>
                <a:ea typeface="+mn-ea"/>
                <a:cs typeface="Times New Roman" panose="02020603050405020304" charset="0"/>
              </a:rPr>
              <a:t>giống</a:t>
            </a:r>
            <a:endParaRPr kumimoji="0" lang="en-US" sz="2800" b="0" i="0" u="none" strike="noStrike" kern="1200" cap="none" spc="0" normalizeH="0" baseline="0" noProof="0" dirty="0">
              <a:ln>
                <a:noFill/>
              </a:ln>
              <a:solidFill>
                <a:srgbClr val="002060"/>
              </a:solidFill>
              <a:effectLst/>
              <a:uLnTx/>
              <a:uFillTx/>
              <a:latin typeface="Times New Roman" panose="02020603050405020304" charset="0"/>
              <a:ea typeface="+mn-ea"/>
              <a:cs typeface="Times New Roman" panose="02020603050405020304" charset="0"/>
            </a:endParaRPr>
          </a:p>
        </p:txBody>
      </p:sp>
      <p:sp>
        <p:nvSpPr>
          <p:cNvPr id="18" name="Rectangle: Rounded Corners 17"/>
          <p:cNvSpPr/>
          <p:nvPr/>
        </p:nvSpPr>
        <p:spPr>
          <a:xfrm>
            <a:off x="8376920" y="3595370"/>
            <a:ext cx="1114425" cy="612838"/>
          </a:xfrm>
          <a:prstGeom prst="roundRect">
            <a:avLst/>
          </a:prstGeom>
          <a:solidFill>
            <a:schemeClr val="accent4">
              <a:lumMod val="40000"/>
              <a:lumOff val="60000"/>
            </a:schemeClr>
          </a:solidFill>
          <a:ln>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err="1">
                <a:ln>
                  <a:noFill/>
                </a:ln>
                <a:solidFill>
                  <a:srgbClr val="002060"/>
                </a:solidFill>
                <a:effectLst/>
                <a:uLnTx/>
                <a:uFillTx/>
                <a:latin typeface="Times New Roman" panose="02020603050405020304" charset="0"/>
                <a:ea typeface="+mn-ea"/>
                <a:cs typeface="Times New Roman" panose="02020603050405020304" charset="0"/>
              </a:rPr>
              <a:t>Chậu</a:t>
            </a:r>
            <a:endParaRPr kumimoji="0" lang="en-US" sz="2800" b="0" i="0" u="none" strike="noStrike" kern="1200" cap="none" spc="0" normalizeH="0" baseline="0" noProof="0" dirty="0">
              <a:ln>
                <a:noFill/>
              </a:ln>
              <a:solidFill>
                <a:srgbClr val="002060"/>
              </a:solidFill>
              <a:effectLst/>
              <a:uLnTx/>
              <a:uFillTx/>
              <a:latin typeface="Times New Roman" panose="02020603050405020304" charset="0"/>
              <a:ea typeface="+mn-ea"/>
              <a:cs typeface="Times New Roman" panose="02020603050405020304" charset="0"/>
            </a:endParaRPr>
          </a:p>
        </p:txBody>
      </p:sp>
      <p:sp>
        <p:nvSpPr>
          <p:cNvPr id="19" name="Rectangle: Rounded Corners 18"/>
          <p:cNvSpPr/>
          <p:nvPr/>
        </p:nvSpPr>
        <p:spPr>
          <a:xfrm>
            <a:off x="8512176" y="6061075"/>
            <a:ext cx="1466850" cy="612838"/>
          </a:xfrm>
          <a:prstGeom prst="roundRect">
            <a:avLst/>
          </a:prstGeom>
          <a:solidFill>
            <a:schemeClr val="accent4">
              <a:lumMod val="40000"/>
              <a:lumOff val="60000"/>
            </a:schemeClr>
          </a:solidFill>
          <a:ln>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err="1">
                <a:ln>
                  <a:noFill/>
                </a:ln>
                <a:solidFill>
                  <a:srgbClr val="002060"/>
                </a:solidFill>
                <a:effectLst/>
                <a:uLnTx/>
                <a:uFillTx/>
                <a:latin typeface="Times New Roman" panose="02020603050405020304" charset="0"/>
                <a:ea typeface="+mn-ea"/>
                <a:cs typeface="Times New Roman" panose="02020603050405020304" charset="0"/>
              </a:rPr>
              <a:t>Giá</a:t>
            </a:r>
            <a:r>
              <a:rPr kumimoji="0" lang="en-US" sz="2800" b="0" i="0" u="none" strike="noStrike" kern="1200" cap="none" spc="0" normalizeH="0" noProof="0" dirty="0">
                <a:ln>
                  <a:noFill/>
                </a:ln>
                <a:solidFill>
                  <a:srgbClr val="002060"/>
                </a:solidFill>
                <a:effectLst/>
                <a:uLnTx/>
                <a:uFillTx/>
                <a:latin typeface="Times New Roman" panose="02020603050405020304" charset="0"/>
                <a:ea typeface="+mn-ea"/>
                <a:cs typeface="Times New Roman" panose="02020603050405020304"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charset="0"/>
                <a:ea typeface="+mn-ea"/>
                <a:cs typeface="Times New Roman" panose="02020603050405020304" charset="0"/>
              </a:rPr>
              <a:t>thể</a:t>
            </a:r>
            <a:endParaRPr kumimoji="0" lang="en-US" sz="2800" b="0" i="0" u="none" strike="noStrike" kern="1200" cap="none" spc="0" normalizeH="0" baseline="0" noProof="0" dirty="0">
              <a:ln>
                <a:noFill/>
              </a:ln>
              <a:solidFill>
                <a:srgbClr val="002060"/>
              </a:solidFill>
              <a:effectLst/>
              <a:uLnTx/>
              <a:uFillTx/>
              <a:latin typeface="Times New Roman" panose="02020603050405020304" charset="0"/>
              <a:ea typeface="+mn-ea"/>
              <a:cs typeface="Times New Roman" panose="02020603050405020304" charset="0"/>
            </a:endParaRPr>
          </a:p>
        </p:txBody>
      </p:sp>
      <p:sp>
        <p:nvSpPr>
          <p:cNvPr id="4" name="Rectangle: Rounded Corners 3"/>
          <p:cNvSpPr/>
          <p:nvPr/>
        </p:nvSpPr>
        <p:spPr>
          <a:xfrm>
            <a:off x="1956435" y="3364230"/>
            <a:ext cx="3079750" cy="612775"/>
          </a:xfrm>
          <a:prstGeom prst="roundRect">
            <a:avLst/>
          </a:prstGeom>
          <a:solidFill>
            <a:schemeClr val="accent4">
              <a:lumMod val="40000"/>
              <a:lumOff val="60000"/>
            </a:schemeClr>
          </a:solidFill>
          <a:ln>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err="1">
                <a:ln>
                  <a:noFill/>
                </a:ln>
                <a:solidFill>
                  <a:srgbClr val="002060"/>
                </a:solidFill>
                <a:effectLst/>
                <a:uLnTx/>
                <a:uFillTx/>
                <a:latin typeface="Times New Roman" panose="02020603050405020304" charset="0"/>
                <a:ea typeface="+mn-ea"/>
                <a:cs typeface="Times New Roman" panose="02020603050405020304" charset="0"/>
              </a:rPr>
              <a:t>Găng</a:t>
            </a:r>
            <a:r>
              <a:rPr kumimoji="0" lang="en-US" sz="2800" b="0" i="0" u="none" strike="noStrike" kern="1200" cap="none" spc="0" normalizeH="0" noProof="0" dirty="0">
                <a:ln>
                  <a:noFill/>
                </a:ln>
                <a:solidFill>
                  <a:srgbClr val="002060"/>
                </a:solidFill>
                <a:effectLst/>
                <a:uLnTx/>
                <a:uFillTx/>
                <a:latin typeface="Times New Roman" panose="02020603050405020304" charset="0"/>
                <a:ea typeface="+mn-ea"/>
                <a:cs typeface="Times New Roman" panose="02020603050405020304" charset="0"/>
              </a:rPr>
              <a:t> </a:t>
            </a:r>
            <a:r>
              <a:rPr kumimoji="0" lang="en-US" sz="2800" b="0" i="0" u="none" strike="noStrike" kern="1200" cap="none" spc="0" normalizeH="0" noProof="0" dirty="0" err="1">
                <a:ln>
                  <a:noFill/>
                </a:ln>
                <a:solidFill>
                  <a:srgbClr val="002060"/>
                </a:solidFill>
                <a:effectLst/>
                <a:uLnTx/>
                <a:uFillTx/>
                <a:latin typeface="Times New Roman" panose="02020603050405020304" charset="0"/>
                <a:ea typeface="+mn-ea"/>
                <a:cs typeface="Times New Roman" panose="02020603050405020304" charset="0"/>
              </a:rPr>
              <a:t>tay</a:t>
            </a:r>
            <a:r>
              <a:rPr kumimoji="0" lang="en-US" sz="2800" b="0" i="0" u="none" strike="noStrike" kern="1200" cap="none" spc="0" normalizeH="0" noProof="0" dirty="0">
                <a:ln>
                  <a:noFill/>
                </a:ln>
                <a:solidFill>
                  <a:srgbClr val="002060"/>
                </a:solidFill>
                <a:effectLst/>
                <a:uLnTx/>
                <a:uFillTx/>
                <a:latin typeface="Times New Roman" panose="02020603050405020304" charset="0"/>
                <a:ea typeface="+mn-ea"/>
                <a:cs typeface="Times New Roman" panose="02020603050405020304" charset="0"/>
              </a:rPr>
              <a:t> </a:t>
            </a:r>
            <a:r>
              <a:rPr kumimoji="0" lang="en-US" sz="2800" b="0" i="0" u="none" strike="noStrike" kern="1200" cap="none" spc="0" normalizeH="0" noProof="0" dirty="0" err="1">
                <a:ln>
                  <a:noFill/>
                </a:ln>
                <a:solidFill>
                  <a:srgbClr val="002060"/>
                </a:solidFill>
                <a:effectLst/>
                <a:uLnTx/>
                <a:uFillTx/>
                <a:latin typeface="Times New Roman" panose="02020603050405020304" charset="0"/>
                <a:ea typeface="+mn-ea"/>
                <a:cs typeface="Times New Roman" panose="02020603050405020304" charset="0"/>
              </a:rPr>
              <a:t>làm</a:t>
            </a:r>
            <a:r>
              <a:rPr kumimoji="0" lang="en-US" sz="2800" b="0" i="0" u="none" strike="noStrike" kern="1200" cap="none" spc="0" normalizeH="0" noProof="0" dirty="0">
                <a:ln>
                  <a:noFill/>
                </a:ln>
                <a:solidFill>
                  <a:srgbClr val="002060"/>
                </a:solidFill>
                <a:effectLst/>
                <a:uLnTx/>
                <a:uFillTx/>
                <a:latin typeface="Times New Roman" panose="02020603050405020304" charset="0"/>
                <a:ea typeface="+mn-ea"/>
                <a:cs typeface="Times New Roman" panose="02020603050405020304" charset="0"/>
              </a:rPr>
              <a:t> </a:t>
            </a:r>
            <a:r>
              <a:rPr kumimoji="0" lang="en-US" sz="2800" b="0" i="0" u="none" strike="noStrike" kern="1200" cap="none" spc="0" normalizeH="0" noProof="0" dirty="0" err="1">
                <a:ln>
                  <a:noFill/>
                </a:ln>
                <a:solidFill>
                  <a:srgbClr val="002060"/>
                </a:solidFill>
                <a:effectLst/>
                <a:uLnTx/>
                <a:uFillTx/>
                <a:latin typeface="Times New Roman" panose="02020603050405020304" charset="0"/>
                <a:ea typeface="+mn-ea"/>
                <a:cs typeface="Times New Roman" panose="02020603050405020304" charset="0"/>
              </a:rPr>
              <a:t>vườn</a:t>
            </a:r>
            <a:endParaRPr kumimoji="0" lang="en-US" sz="2800" b="0" i="0" u="none" strike="noStrike" kern="1200" cap="none" spc="0" normalizeH="0" baseline="0" noProof="0" dirty="0">
              <a:ln>
                <a:noFill/>
              </a:ln>
              <a:solidFill>
                <a:srgbClr val="002060"/>
              </a:solidFill>
              <a:effectLst/>
              <a:uLnTx/>
              <a:uFillTx/>
              <a:latin typeface="Times New Roman" panose="02020603050405020304" charset="0"/>
              <a:ea typeface="+mn-ea"/>
              <a:cs typeface="Times New Roman" panose="02020603050405020304" charset="0"/>
            </a:endParaRPr>
          </a:p>
        </p:txBody>
      </p:sp>
      <p:sp>
        <p:nvSpPr>
          <p:cNvPr id="8" name="Rectangle: Rounded Corners 7"/>
          <p:cNvSpPr/>
          <p:nvPr/>
        </p:nvSpPr>
        <p:spPr>
          <a:xfrm>
            <a:off x="4766945" y="6061075"/>
            <a:ext cx="2499995" cy="612775"/>
          </a:xfrm>
          <a:prstGeom prst="roundRect">
            <a:avLst/>
          </a:prstGeom>
          <a:solidFill>
            <a:schemeClr val="accent4">
              <a:lumMod val="40000"/>
              <a:lumOff val="60000"/>
            </a:schemeClr>
          </a:solidFill>
          <a:ln>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srgbClr val="002060"/>
                </a:solidFill>
                <a:effectLst/>
                <a:uLnTx/>
                <a:uFillTx/>
                <a:latin typeface="Times New Roman" panose="02020603050405020304" charset="0"/>
                <a:ea typeface="+mn-ea"/>
                <a:cs typeface="Times New Roman" panose="02020603050405020304" charset="0"/>
              </a:rPr>
              <a:t>Bình</a:t>
            </a:r>
            <a:r>
              <a:rPr kumimoji="0" lang="en-US" sz="2800" b="0" i="0" u="none" strike="noStrike" kern="1200" cap="none" spc="0" normalizeH="0" noProof="0" dirty="0">
                <a:ln>
                  <a:noFill/>
                </a:ln>
                <a:solidFill>
                  <a:srgbClr val="002060"/>
                </a:solidFill>
                <a:effectLst/>
                <a:uLnTx/>
                <a:uFillTx/>
                <a:latin typeface="Times New Roman" panose="02020603050405020304" charset="0"/>
                <a:ea typeface="+mn-ea"/>
                <a:cs typeface="Times New Roman" panose="02020603050405020304" charset="0"/>
              </a:rPr>
              <a:t> </a:t>
            </a:r>
            <a:r>
              <a:rPr kumimoji="0" lang="en-US" sz="2800" b="0" i="0" u="none" strike="noStrike" kern="1200" cap="none" spc="0" normalizeH="0" noProof="0" dirty="0" err="1">
                <a:ln>
                  <a:noFill/>
                </a:ln>
                <a:solidFill>
                  <a:srgbClr val="002060"/>
                </a:solidFill>
                <a:effectLst/>
                <a:uLnTx/>
                <a:uFillTx/>
                <a:latin typeface="Times New Roman" panose="02020603050405020304" charset="0"/>
                <a:ea typeface="+mn-ea"/>
                <a:cs typeface="Times New Roman" panose="02020603050405020304" charset="0"/>
              </a:rPr>
              <a:t>tưới</a:t>
            </a:r>
            <a:r>
              <a:rPr kumimoji="0" lang="en-US" sz="2800" b="0" i="0" u="none" strike="noStrike" kern="1200" cap="none" spc="0" normalizeH="0" noProof="0" dirty="0">
                <a:ln>
                  <a:noFill/>
                </a:ln>
                <a:solidFill>
                  <a:srgbClr val="002060"/>
                </a:solidFill>
                <a:effectLst/>
                <a:uLnTx/>
                <a:uFillTx/>
                <a:latin typeface="Times New Roman" panose="02020603050405020304" charset="0"/>
                <a:ea typeface="+mn-ea"/>
                <a:cs typeface="Times New Roman" panose="02020603050405020304" charset="0"/>
              </a:rPr>
              <a:t> cây</a:t>
            </a:r>
            <a:endParaRPr kumimoji="0" lang="en-US" sz="2800" b="0" i="0" u="none" strike="noStrike" kern="1200" cap="none" spc="0" normalizeH="0" baseline="0" noProof="0" dirty="0">
              <a:ln>
                <a:noFill/>
              </a:ln>
              <a:solidFill>
                <a:srgbClr val="002060"/>
              </a:solidFill>
              <a:effectLst/>
              <a:uLnTx/>
              <a:uFillTx/>
              <a:latin typeface="Times New Roman" panose="02020603050405020304" charset="0"/>
              <a:ea typeface="+mn-ea"/>
              <a:cs typeface="Times New Roman" panose="02020603050405020304" charset="0"/>
            </a:endParaRPr>
          </a:p>
        </p:txBody>
      </p:sp>
      <p:sp>
        <p:nvSpPr>
          <p:cNvPr id="10" name="Rectangle: Rounded Corners 9"/>
          <p:cNvSpPr/>
          <p:nvPr/>
        </p:nvSpPr>
        <p:spPr>
          <a:xfrm>
            <a:off x="5788661" y="3595370"/>
            <a:ext cx="1943099" cy="612838"/>
          </a:xfrm>
          <a:prstGeom prst="roundRect">
            <a:avLst/>
          </a:prstGeom>
          <a:solidFill>
            <a:schemeClr val="accent4">
              <a:lumMod val="40000"/>
              <a:lumOff val="60000"/>
            </a:schemeClr>
          </a:solidFill>
          <a:ln>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err="1">
                <a:ln>
                  <a:noFill/>
                </a:ln>
                <a:solidFill>
                  <a:srgbClr val="002060"/>
                </a:solidFill>
                <a:effectLst/>
                <a:uLnTx/>
                <a:uFillTx/>
                <a:latin typeface="Times New Roman" panose="02020603050405020304" charset="0"/>
                <a:ea typeface="+mn-ea"/>
                <a:cs typeface="Times New Roman" panose="02020603050405020304" charset="0"/>
              </a:rPr>
              <a:t>Xẻng</a:t>
            </a:r>
            <a:r>
              <a:rPr kumimoji="0" lang="en-US" sz="2800" b="0" i="0" u="none" strike="noStrike" kern="1200" cap="none" spc="0" normalizeH="0" baseline="0" noProof="0" dirty="0">
                <a:ln>
                  <a:noFill/>
                </a:ln>
                <a:solidFill>
                  <a:srgbClr val="002060"/>
                </a:solidFill>
                <a:effectLst/>
                <a:uLnTx/>
                <a:uFillTx/>
                <a:latin typeface="Times New Roman" panose="02020603050405020304" charset="0"/>
                <a:ea typeface="+mn-ea"/>
                <a:cs typeface="Times New Roman" panose="02020603050405020304" charset="0"/>
              </a:rPr>
              <a:t> nhỏ</a:t>
            </a:r>
          </a:p>
        </p:txBody>
      </p:sp>
      <p:sp>
        <p:nvSpPr>
          <p:cNvPr id="13" name="TextBox 11"/>
          <p:cNvSpPr txBox="1"/>
          <p:nvPr/>
        </p:nvSpPr>
        <p:spPr>
          <a:xfrm>
            <a:off x="237490" y="3135630"/>
            <a:ext cx="1521460" cy="2406015"/>
          </a:xfrm>
          <a:custGeom>
            <a:avLst/>
            <a:gdLst>
              <a:gd name="connsiteX0" fmla="*/ 0 w 6048375"/>
              <a:gd name="connsiteY0" fmla="*/ 0 h 1569660"/>
              <a:gd name="connsiteX1" fmla="*/ 6048375 w 6048375"/>
              <a:gd name="connsiteY1" fmla="*/ 0 h 1569660"/>
              <a:gd name="connsiteX2" fmla="*/ 6048375 w 6048375"/>
              <a:gd name="connsiteY2" fmla="*/ 1569660 h 1569660"/>
              <a:gd name="connsiteX3" fmla="*/ 0 w 6048375"/>
              <a:gd name="connsiteY3" fmla="*/ 1569660 h 1569660"/>
              <a:gd name="connsiteX4" fmla="*/ 0 w 6048375"/>
              <a:gd name="connsiteY4" fmla="*/ 0 h 1569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48375" h="1569660" fill="none" extrusionOk="0">
                <a:moveTo>
                  <a:pt x="0" y="0"/>
                </a:moveTo>
                <a:cubicBezTo>
                  <a:pt x="695156" y="5222"/>
                  <a:pt x="3560253" y="24918"/>
                  <a:pt x="6048375" y="0"/>
                </a:cubicBezTo>
                <a:cubicBezTo>
                  <a:pt x="6145936" y="257633"/>
                  <a:pt x="5999984" y="890565"/>
                  <a:pt x="6048375" y="1569660"/>
                </a:cubicBezTo>
                <a:cubicBezTo>
                  <a:pt x="4195549" y="1404899"/>
                  <a:pt x="2595633" y="1687810"/>
                  <a:pt x="0" y="1569660"/>
                </a:cubicBezTo>
                <a:cubicBezTo>
                  <a:pt x="-74708" y="1232144"/>
                  <a:pt x="128259" y="683735"/>
                  <a:pt x="0" y="0"/>
                </a:cubicBezTo>
                <a:close/>
              </a:path>
              <a:path w="6048375" h="1569660" stroke="0" extrusionOk="0">
                <a:moveTo>
                  <a:pt x="0" y="0"/>
                </a:moveTo>
                <a:cubicBezTo>
                  <a:pt x="2228633" y="11849"/>
                  <a:pt x="4273969" y="-161459"/>
                  <a:pt x="6048375" y="0"/>
                </a:cubicBezTo>
                <a:cubicBezTo>
                  <a:pt x="6022487" y="662121"/>
                  <a:pt x="6117787" y="1402874"/>
                  <a:pt x="6048375" y="1569660"/>
                </a:cubicBezTo>
                <a:cubicBezTo>
                  <a:pt x="3036010" y="1423800"/>
                  <a:pt x="1095383" y="1491336"/>
                  <a:pt x="0" y="1569660"/>
                </a:cubicBezTo>
                <a:cubicBezTo>
                  <a:pt x="-36542" y="1287094"/>
                  <a:pt x="-117217" y="561160"/>
                  <a:pt x="0" y="0"/>
                </a:cubicBezTo>
                <a:close/>
              </a:path>
            </a:pathLst>
          </a:custGeom>
          <a:solidFill>
            <a:srgbClr val="CCFFFF"/>
          </a:solidFill>
          <a:ln w="38100">
            <a:solidFill>
              <a:srgbClr val="72EFA3"/>
            </a:solidFill>
            <a:prstDash val="sysDash"/>
          </a:ln>
        </p:spPr>
        <p:txBody>
          <a:bodyPr wrap="square">
            <a:noAutofit/>
          </a:bodyPr>
          <a:lstStyle/>
          <a:p>
            <a:pPr lvl="0" algn="just"/>
            <a:r>
              <a:rPr lang="en-US" altLang="vi-VN" sz="3200" b="1" dirty="0">
                <a:solidFill>
                  <a:prstClr val="black"/>
                </a:solidFill>
                <a:latin typeface="Times New Roman" panose="02020603050405020304" charset="0"/>
                <a:cs typeface="Times New Roman" panose="02020603050405020304" charset="0"/>
              </a:rPr>
              <a:t>THẢO LUẬN NHÓM ĐÔI</a:t>
            </a:r>
            <a:endParaRPr lang="en-US" altLang="vi-VN" sz="3200" b="1" dirty="0">
              <a:solidFill>
                <a:srgbClr val="FF0000"/>
              </a:solidFill>
              <a:latin typeface="Times New Roman" panose="02020603050405020304" charset="0"/>
              <a:cs typeface="Times New Roman" panose="02020603050405020304" charset="0"/>
            </a:endParaRPr>
          </a:p>
        </p:txBody>
      </p:sp>
      <p:pic>
        <p:nvPicPr>
          <p:cNvPr id="14" name="1 Minute timer (Đồng hồ đếm ngược 1 phút)">
            <a:hlinkClick r:id="" action="ppaction://media"/>
          </p:cNvPr>
          <p:cNvPicPr/>
          <p:nvPr>
            <a:videoFile r:link="rId3"/>
            <p:extLst>
              <p:ext uri="{DAA4B4D4-6D71-4841-9C94-3DE7FCFB9230}">
                <p14:media xmlns:p14="http://schemas.microsoft.com/office/powerpoint/2010/main" r:embed="rId2"/>
              </p:ext>
            </p:extLst>
          </p:nvPr>
        </p:nvPicPr>
        <p:blipFill>
          <a:blip r:embed="rId8"/>
          <a:stretch>
            <a:fillRect/>
          </a:stretch>
        </p:blipFill>
        <p:spPr>
          <a:xfrm>
            <a:off x="7995285" y="2461260"/>
            <a:ext cx="3599180" cy="1036320"/>
          </a:xfrm>
          <a:prstGeom prst="rect">
            <a:avLst/>
          </a:prstGeom>
        </p:spPr>
      </p:pic>
      <p:sp>
        <p:nvSpPr>
          <p:cNvPr id="11" name="TextBox 10">
            <a:extLst>
              <a:ext uri="{FF2B5EF4-FFF2-40B4-BE49-F238E27FC236}">
                <a16:creationId xmlns:a16="http://schemas.microsoft.com/office/drawing/2014/main" id="{01CCA355-F8B9-3A97-CE55-2EA4A6BCAEC7}"/>
              </a:ext>
            </a:extLst>
          </p:cNvPr>
          <p:cNvSpPr txBox="1"/>
          <p:nvPr/>
        </p:nvSpPr>
        <p:spPr>
          <a:xfrm>
            <a:off x="893445" y="71120"/>
            <a:ext cx="9820275"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prstClr val="black"/>
                </a:solidFill>
                <a:effectLst/>
                <a:uLnTx/>
                <a:uFillTx/>
                <a:latin typeface="Times New Roman" panose="02020603050405020304" charset="0"/>
                <a:cs typeface="Times New Roman" panose="02020603050405020304" charset="0"/>
              </a:rPr>
              <a:t>                     </a:t>
            </a:r>
            <a:r>
              <a:rPr kumimoji="0" lang="en-US" sz="3200" b="1" i="0" u="none" strike="noStrike" kern="1200" cap="none" spc="0" normalizeH="0" baseline="0" noProof="0" dirty="0">
                <a:ln>
                  <a:noFill/>
                </a:ln>
                <a:solidFill>
                  <a:prstClr val="black"/>
                </a:solidFill>
                <a:effectLst/>
                <a:uLnTx/>
                <a:uFillTx/>
                <a:latin typeface="Times New Roman" panose="02020603050405020304" charset="0"/>
                <a:cs typeface="Times New Roman" panose="02020603050405020304" charset="0"/>
              </a:rPr>
              <a:t> </a:t>
            </a:r>
            <a:r>
              <a:rPr lang="en-US" sz="3200" b="1" dirty="0">
                <a:solidFill>
                  <a:prstClr val="black"/>
                </a:solidFill>
                <a:latin typeface="Times New Roman" panose="02020603050405020304" charset="0"/>
                <a:cs typeface="Times New Roman" panose="02020603050405020304"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charset="0"/>
                <a:cs typeface="Times New Roman" panose="02020603050405020304" charset="0"/>
              </a:rPr>
              <a:t>Công</a:t>
            </a:r>
            <a:r>
              <a:rPr kumimoji="0" lang="en-US" sz="3200" b="1" i="0" u="none" strike="noStrike" kern="1200" cap="none" spc="0" normalizeH="0" baseline="0" noProof="0" dirty="0">
                <a:ln>
                  <a:noFill/>
                </a:ln>
                <a:solidFill>
                  <a:prstClr val="black"/>
                </a:solidFill>
                <a:effectLst/>
                <a:uLnTx/>
                <a:uFillTx/>
                <a:latin typeface="Times New Roman" panose="02020603050405020304" charset="0"/>
                <a:cs typeface="Times New Roman" panose="02020603050405020304" charset="0"/>
              </a:rPr>
              <a:t> nghệ</a:t>
            </a:r>
          </a:p>
          <a:p>
            <a:pPr marL="0" marR="0" lvl="0" indent="0" algn="just" defTabSz="914400" rtl="0" eaLnBrk="1" fontAlgn="auto" latinLnBrk="0" hangingPunct="1">
              <a:lnSpc>
                <a:spcPct val="100000"/>
              </a:lnSpc>
              <a:spcBef>
                <a:spcPts val="0"/>
              </a:spcBef>
              <a:spcAft>
                <a:spcPts val="0"/>
              </a:spcAft>
              <a:buClrTx/>
              <a:buSzTx/>
              <a:buFontTx/>
              <a:buNone/>
              <a:defRPr/>
            </a:pPr>
            <a:r>
              <a:rPr lang="en-US" sz="3600" b="1" noProof="0" dirty="0">
                <a:ln>
                  <a:noFill/>
                </a:ln>
                <a:solidFill>
                  <a:srgbClr val="FF0000"/>
                </a:solidFill>
                <a:effectLst/>
                <a:uLnTx/>
                <a:uFillTx/>
                <a:latin typeface="Times New Roman" panose="02020603050405020304" charset="0"/>
                <a:cs typeface="Times New Roman" panose="02020603050405020304" charset="0"/>
                <a:sym typeface="+mn-ea"/>
              </a:rPr>
              <a:t>     </a:t>
            </a:r>
            <a:r>
              <a:rPr lang="en-US" sz="3600" b="1" noProof="0" dirty="0">
                <a:ln>
                  <a:noFill/>
                </a:ln>
                <a:effectLst/>
                <a:uLnTx/>
                <a:uFillTx/>
                <a:latin typeface="Times New Roman" panose="02020603050405020304" charset="0"/>
                <a:cs typeface="Times New Roman" panose="02020603050405020304" charset="0"/>
                <a:sym typeface="+mn-ea"/>
              </a:rPr>
              <a:t>Bài 5: Trồng hoa, cây cảnh trong chậu (</a:t>
            </a:r>
            <a:r>
              <a:rPr lang="en-US" sz="3600" b="1" noProof="0" dirty="0" err="1">
                <a:ln>
                  <a:noFill/>
                </a:ln>
                <a:effectLst/>
                <a:uLnTx/>
                <a:uFillTx/>
                <a:latin typeface="Times New Roman" panose="02020603050405020304" charset="0"/>
                <a:cs typeface="Times New Roman" panose="02020603050405020304" charset="0"/>
                <a:sym typeface="+mn-ea"/>
              </a:rPr>
              <a:t>Tiết</a:t>
            </a:r>
            <a:r>
              <a:rPr lang="en-US" sz="3600" b="1" noProof="0" dirty="0">
                <a:ln>
                  <a:noFill/>
                </a:ln>
                <a:effectLst/>
                <a:uLnTx/>
                <a:uFillTx/>
                <a:latin typeface="Times New Roman" panose="02020603050405020304" charset="0"/>
                <a:cs typeface="Times New Roman" panose="02020603050405020304" charset="0"/>
                <a:sym typeface="+mn-ea"/>
              </a:rPr>
              <a:t> 2)</a:t>
            </a:r>
            <a:endParaRPr kumimoji="0" lang="en-US" sz="3600" b="1" i="0" u="none" strike="noStrike" kern="1200" cap="none" spc="0" normalizeH="0" baseline="0" noProof="0" dirty="0">
              <a:ln>
                <a:noFill/>
              </a:ln>
              <a:effectLst/>
              <a:uLnTx/>
              <a:uFillTx/>
              <a:latin typeface="Times New Roman" panose="02020603050405020304" charset="0"/>
              <a:cs typeface="Times New Roman" panose="02020603050405020304"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5" presetClass="entr" presetSubtype="0"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500" decel="50000" fill="hold">
                                          <p:stCondLst>
                                            <p:cond delay="0"/>
                                          </p:stCondLst>
                                        </p:cTn>
                                        <p:tgtEl>
                                          <p:spTgt spid="16"/>
                                        </p:tgtEl>
                                        <p:attrNameLst>
                                          <p:attrName>style.rotation</p:attrName>
                                        </p:attrNameLst>
                                      </p:cBhvr>
                                      <p:tavLst>
                                        <p:tav tm="0">
                                          <p:val>
                                            <p:fltVal val="-90"/>
                                          </p:val>
                                        </p:tav>
                                        <p:tav tm="100000">
                                          <p:val>
                                            <p:fltVal val="0"/>
                                          </p:val>
                                        </p:tav>
                                      </p:tavLst>
                                    </p:anim>
                                    <p:anim calcmode="lin" valueType="num">
                                      <p:cBhvr>
                                        <p:cTn id="14" dur="500" decel="50000" fill="hold">
                                          <p:stCondLst>
                                            <p:cond delay="0"/>
                                          </p:stCondLst>
                                        </p:cTn>
                                        <p:tgtEl>
                                          <p:spTgt spid="16"/>
                                        </p:tgtEl>
                                        <p:attrNameLst>
                                          <p:attrName>ppt_w</p:attrName>
                                        </p:attrNameLst>
                                      </p:cBhvr>
                                      <p:tavLst>
                                        <p:tav tm="0">
                                          <p:val>
                                            <p:strVal val="#ppt_w"/>
                                          </p:val>
                                        </p:tav>
                                        <p:tav tm="100000">
                                          <p:val>
                                            <p:strVal val="#ppt_w*.05"/>
                                          </p:val>
                                        </p:tav>
                                      </p:tavLst>
                                    </p:anim>
                                    <p:anim calcmode="lin" valueType="num">
                                      <p:cBhvr>
                                        <p:cTn id="15" dur="500" accel="50000" fill="hold">
                                          <p:stCondLst>
                                            <p:cond delay="500"/>
                                          </p:stCondLst>
                                        </p:cTn>
                                        <p:tgtEl>
                                          <p:spTgt spid="16"/>
                                        </p:tgtEl>
                                        <p:attrNameLst>
                                          <p:attrName>ppt_w</p:attrName>
                                        </p:attrNameLst>
                                      </p:cBhvr>
                                      <p:tavLst>
                                        <p:tav tm="0">
                                          <p:val>
                                            <p:strVal val="#ppt_w*.05"/>
                                          </p:val>
                                        </p:tav>
                                        <p:tav tm="100000">
                                          <p:val>
                                            <p:strVal val="#ppt_w"/>
                                          </p:val>
                                        </p:tav>
                                      </p:tavLst>
                                    </p:anim>
                                    <p:anim calcmode="lin" valueType="num">
                                      <p:cBhvr>
                                        <p:cTn id="16" dur="1000" fill="hold"/>
                                        <p:tgtEl>
                                          <p:spTgt spid="16"/>
                                        </p:tgtEl>
                                        <p:attrNameLst>
                                          <p:attrName>ppt_h</p:attrName>
                                        </p:attrNameLst>
                                      </p:cBhvr>
                                      <p:tavLst>
                                        <p:tav tm="0">
                                          <p:val>
                                            <p:strVal val="#ppt_h"/>
                                          </p:val>
                                        </p:tav>
                                        <p:tav tm="100000">
                                          <p:val>
                                            <p:strVal val="#ppt_h"/>
                                          </p:val>
                                        </p:tav>
                                      </p:tavLst>
                                    </p:anim>
                                    <p:anim calcmode="lin" valueType="num">
                                      <p:cBhvr>
                                        <p:cTn id="17" dur="500" decel="50000" fill="hold">
                                          <p:stCondLst>
                                            <p:cond delay="0"/>
                                          </p:stCondLst>
                                        </p:cTn>
                                        <p:tgtEl>
                                          <p:spTgt spid="16"/>
                                        </p:tgtEl>
                                        <p:attrNameLst>
                                          <p:attrName>ppt_x</p:attrName>
                                        </p:attrNameLst>
                                      </p:cBhvr>
                                      <p:tavLst>
                                        <p:tav tm="0">
                                          <p:val>
                                            <p:strVal val="#ppt_x+.4"/>
                                          </p:val>
                                        </p:tav>
                                        <p:tav tm="100000">
                                          <p:val>
                                            <p:strVal val="#ppt_x"/>
                                          </p:val>
                                        </p:tav>
                                      </p:tavLst>
                                    </p:anim>
                                    <p:anim calcmode="lin" valueType="num">
                                      <p:cBhvr>
                                        <p:cTn id="18" dur="500" decel="50000" fill="hold">
                                          <p:stCondLst>
                                            <p:cond delay="0"/>
                                          </p:stCondLst>
                                        </p:cTn>
                                        <p:tgtEl>
                                          <p:spTgt spid="16"/>
                                        </p:tgtEl>
                                        <p:attrNameLst>
                                          <p:attrName>ppt_y</p:attrName>
                                        </p:attrNameLst>
                                      </p:cBhvr>
                                      <p:tavLst>
                                        <p:tav tm="0">
                                          <p:val>
                                            <p:strVal val="#ppt_y-.2"/>
                                          </p:val>
                                        </p:tav>
                                        <p:tav tm="100000">
                                          <p:val>
                                            <p:strVal val="#ppt_y+.1"/>
                                          </p:val>
                                        </p:tav>
                                      </p:tavLst>
                                    </p:anim>
                                    <p:anim calcmode="lin" valueType="num">
                                      <p:cBhvr>
                                        <p:cTn id="19" dur="500" accel="50000" fill="hold">
                                          <p:stCondLst>
                                            <p:cond delay="500"/>
                                          </p:stCondLst>
                                        </p:cTn>
                                        <p:tgtEl>
                                          <p:spTgt spid="16"/>
                                        </p:tgtEl>
                                        <p:attrNameLst>
                                          <p:attrName>ppt_y</p:attrName>
                                        </p:attrNameLst>
                                      </p:cBhvr>
                                      <p:tavLst>
                                        <p:tav tm="0">
                                          <p:val>
                                            <p:strVal val="#ppt_y+.1"/>
                                          </p:val>
                                        </p:tav>
                                        <p:tav tm="100000">
                                          <p:val>
                                            <p:strVal val="#ppt_y"/>
                                          </p:val>
                                        </p:tav>
                                      </p:tavLst>
                                    </p:anim>
                                    <p:animEffect transition="in" filter="fade">
                                      <p:cBhvr>
                                        <p:cTn id="20" dur="1000" decel="50000">
                                          <p:stCondLst>
                                            <p:cond delay="0"/>
                                          </p:stCondLst>
                                        </p:cTn>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500" fill="hold"/>
                                        <p:tgtEl>
                                          <p:spTgt spid="13"/>
                                        </p:tgtEl>
                                        <p:attrNameLst>
                                          <p:attrName>ppt_w</p:attrName>
                                        </p:attrNameLst>
                                      </p:cBhvr>
                                      <p:tavLst>
                                        <p:tav tm="0">
                                          <p:val>
                                            <p:fltVal val="0"/>
                                          </p:val>
                                        </p:tav>
                                        <p:tav tm="100000">
                                          <p:val>
                                            <p:strVal val="#ppt_w"/>
                                          </p:val>
                                        </p:tav>
                                      </p:tavLst>
                                    </p:anim>
                                    <p:anim calcmode="lin" valueType="num">
                                      <p:cBhvr>
                                        <p:cTn id="26" dur="500" fill="hold"/>
                                        <p:tgtEl>
                                          <p:spTgt spid="13"/>
                                        </p:tgtEl>
                                        <p:attrNameLst>
                                          <p:attrName>ppt_h</p:attrName>
                                        </p:attrNameLst>
                                      </p:cBhvr>
                                      <p:tavLst>
                                        <p:tav tm="0">
                                          <p:val>
                                            <p:fltVal val="0"/>
                                          </p:val>
                                        </p:tav>
                                        <p:tav tm="100000">
                                          <p:val>
                                            <p:strVal val="#ppt_h"/>
                                          </p:val>
                                        </p:tav>
                                      </p:tavLst>
                                    </p:anim>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additive="base">
                                        <p:cTn id="32" dur="500" fill="hold"/>
                                        <p:tgtEl>
                                          <p:spTgt spid="14"/>
                                        </p:tgtEl>
                                        <p:attrNameLst>
                                          <p:attrName>ppt_x</p:attrName>
                                        </p:attrNameLst>
                                      </p:cBhvr>
                                      <p:tavLst>
                                        <p:tav tm="0">
                                          <p:val>
                                            <p:strVal val="#ppt_x"/>
                                          </p:val>
                                        </p:tav>
                                        <p:tav tm="100000">
                                          <p:val>
                                            <p:strVal val="#ppt_x"/>
                                          </p:val>
                                        </p:tav>
                                      </p:tavLst>
                                    </p:anim>
                                    <p:anim calcmode="lin" valueType="num">
                                      <p:cBhvr additive="base">
                                        <p:cTn id="3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4"/>
                                        </p:tgtEl>
                                        <p:attrNameLst>
                                          <p:attrName>style.visibility</p:attrName>
                                        </p:attrNameLst>
                                      </p:cBhvr>
                                      <p:to>
                                        <p:strVal val="visible"/>
                                      </p:to>
                                    </p:set>
                                    <p:anim calcmode="lin" valueType="num">
                                      <p:cBhvr>
                                        <p:cTn id="38" dur="500" fill="hold"/>
                                        <p:tgtEl>
                                          <p:spTgt spid="4"/>
                                        </p:tgtEl>
                                        <p:attrNameLst>
                                          <p:attrName>ppt_w</p:attrName>
                                        </p:attrNameLst>
                                      </p:cBhvr>
                                      <p:tavLst>
                                        <p:tav tm="0">
                                          <p:val>
                                            <p:fltVal val="0"/>
                                          </p:val>
                                        </p:tav>
                                        <p:tav tm="100000">
                                          <p:val>
                                            <p:strVal val="#ppt_w"/>
                                          </p:val>
                                        </p:tav>
                                      </p:tavLst>
                                    </p:anim>
                                    <p:anim calcmode="lin" valueType="num">
                                      <p:cBhvr>
                                        <p:cTn id="39" dur="500" fill="hold"/>
                                        <p:tgtEl>
                                          <p:spTgt spid="4"/>
                                        </p:tgtEl>
                                        <p:attrNameLst>
                                          <p:attrName>ppt_h</p:attrName>
                                        </p:attrNameLst>
                                      </p:cBhvr>
                                      <p:tavLst>
                                        <p:tav tm="0">
                                          <p:val>
                                            <p:fltVal val="0"/>
                                          </p:val>
                                        </p:tav>
                                        <p:tav tm="100000">
                                          <p:val>
                                            <p:strVal val="#ppt_h"/>
                                          </p:val>
                                        </p:tav>
                                      </p:tavLst>
                                    </p:anim>
                                    <p:animEffect transition="in" filter="fade">
                                      <p:cBhvr>
                                        <p:cTn id="40" dur="500"/>
                                        <p:tgtEl>
                                          <p:spTgt spid="4"/>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 calcmode="lin" valueType="num">
                                      <p:cBhvr>
                                        <p:cTn id="45" dur="500" fill="hold"/>
                                        <p:tgtEl>
                                          <p:spTgt spid="10"/>
                                        </p:tgtEl>
                                        <p:attrNameLst>
                                          <p:attrName>ppt_w</p:attrName>
                                        </p:attrNameLst>
                                      </p:cBhvr>
                                      <p:tavLst>
                                        <p:tav tm="0">
                                          <p:val>
                                            <p:fltVal val="0"/>
                                          </p:val>
                                        </p:tav>
                                        <p:tav tm="100000">
                                          <p:val>
                                            <p:strVal val="#ppt_w"/>
                                          </p:val>
                                        </p:tav>
                                      </p:tavLst>
                                    </p:anim>
                                    <p:anim calcmode="lin" valueType="num">
                                      <p:cBhvr>
                                        <p:cTn id="46" dur="500" fill="hold"/>
                                        <p:tgtEl>
                                          <p:spTgt spid="10"/>
                                        </p:tgtEl>
                                        <p:attrNameLst>
                                          <p:attrName>ppt_h</p:attrName>
                                        </p:attrNameLst>
                                      </p:cBhvr>
                                      <p:tavLst>
                                        <p:tav tm="0">
                                          <p:val>
                                            <p:fltVal val="0"/>
                                          </p:val>
                                        </p:tav>
                                        <p:tav tm="100000">
                                          <p:val>
                                            <p:strVal val="#ppt_h"/>
                                          </p:val>
                                        </p:tav>
                                      </p:tavLst>
                                    </p:anim>
                                    <p:animEffect transition="in" filter="fade">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50" presetClass="entr" presetSubtype="0" decel="100000" fill="hold" grpId="0" nodeType="clickEffect">
                                  <p:stCondLst>
                                    <p:cond delay="0"/>
                                  </p:stCondLst>
                                  <p:childTnLst>
                                    <p:set>
                                      <p:cBhvr>
                                        <p:cTn id="51" dur="1" fill="hold">
                                          <p:stCondLst>
                                            <p:cond delay="0"/>
                                          </p:stCondLst>
                                        </p:cTn>
                                        <p:tgtEl>
                                          <p:spTgt spid="18"/>
                                        </p:tgtEl>
                                        <p:attrNameLst>
                                          <p:attrName>style.visibility</p:attrName>
                                        </p:attrNameLst>
                                      </p:cBhvr>
                                      <p:to>
                                        <p:strVal val="visible"/>
                                      </p:to>
                                    </p:set>
                                    <p:anim calcmode="lin" valueType="num">
                                      <p:cBhvr>
                                        <p:cTn id="52" dur="1000" fill="hold"/>
                                        <p:tgtEl>
                                          <p:spTgt spid="18"/>
                                        </p:tgtEl>
                                        <p:attrNameLst>
                                          <p:attrName>ppt_w</p:attrName>
                                        </p:attrNameLst>
                                      </p:cBhvr>
                                      <p:tavLst>
                                        <p:tav tm="0">
                                          <p:val>
                                            <p:strVal val="#ppt_w+.3"/>
                                          </p:val>
                                        </p:tav>
                                        <p:tav tm="100000">
                                          <p:val>
                                            <p:strVal val="#ppt_w"/>
                                          </p:val>
                                        </p:tav>
                                      </p:tavLst>
                                    </p:anim>
                                    <p:anim calcmode="lin" valueType="num">
                                      <p:cBhvr>
                                        <p:cTn id="53" dur="1000" fill="hold"/>
                                        <p:tgtEl>
                                          <p:spTgt spid="18"/>
                                        </p:tgtEl>
                                        <p:attrNameLst>
                                          <p:attrName>ppt_h</p:attrName>
                                        </p:attrNameLst>
                                      </p:cBhvr>
                                      <p:tavLst>
                                        <p:tav tm="0">
                                          <p:val>
                                            <p:strVal val="#ppt_h"/>
                                          </p:val>
                                        </p:tav>
                                        <p:tav tm="100000">
                                          <p:val>
                                            <p:strVal val="#ppt_h"/>
                                          </p:val>
                                        </p:tav>
                                      </p:tavLst>
                                    </p:anim>
                                    <p:animEffect transition="in" filter="fade">
                                      <p:cBhvr>
                                        <p:cTn id="54" dur="1000"/>
                                        <p:tgtEl>
                                          <p:spTgt spid="18"/>
                                        </p:tgtEl>
                                      </p:cBhvr>
                                    </p:animEffect>
                                  </p:childTnLst>
                                </p:cTn>
                              </p:par>
                            </p:childTnLst>
                          </p:cTn>
                        </p:par>
                      </p:childTnLst>
                    </p:cTn>
                  </p:par>
                  <p:par>
                    <p:cTn id="55" fill="hold">
                      <p:stCondLst>
                        <p:cond delay="indefinite"/>
                      </p:stCondLst>
                      <p:childTnLst>
                        <p:par>
                          <p:cTn id="56" fill="hold">
                            <p:stCondLst>
                              <p:cond delay="0"/>
                            </p:stCondLst>
                            <p:childTnLst>
                              <p:par>
                                <p:cTn id="57" presetID="50" presetClass="entr" presetSubtype="0" decel="100000" fill="hold" grpId="0" nodeType="clickEffect">
                                  <p:stCondLst>
                                    <p:cond delay="0"/>
                                  </p:stCondLst>
                                  <p:childTnLst>
                                    <p:set>
                                      <p:cBhvr>
                                        <p:cTn id="58" dur="1" fill="hold">
                                          <p:stCondLst>
                                            <p:cond delay="0"/>
                                          </p:stCondLst>
                                        </p:cTn>
                                        <p:tgtEl>
                                          <p:spTgt spid="17"/>
                                        </p:tgtEl>
                                        <p:attrNameLst>
                                          <p:attrName>style.visibility</p:attrName>
                                        </p:attrNameLst>
                                      </p:cBhvr>
                                      <p:to>
                                        <p:strVal val="visible"/>
                                      </p:to>
                                    </p:set>
                                    <p:anim calcmode="lin" valueType="num">
                                      <p:cBhvr>
                                        <p:cTn id="59" dur="1000" fill="hold"/>
                                        <p:tgtEl>
                                          <p:spTgt spid="17"/>
                                        </p:tgtEl>
                                        <p:attrNameLst>
                                          <p:attrName>ppt_w</p:attrName>
                                        </p:attrNameLst>
                                      </p:cBhvr>
                                      <p:tavLst>
                                        <p:tav tm="0">
                                          <p:val>
                                            <p:strVal val="#ppt_w+.3"/>
                                          </p:val>
                                        </p:tav>
                                        <p:tav tm="100000">
                                          <p:val>
                                            <p:strVal val="#ppt_w"/>
                                          </p:val>
                                        </p:tav>
                                      </p:tavLst>
                                    </p:anim>
                                    <p:anim calcmode="lin" valueType="num">
                                      <p:cBhvr>
                                        <p:cTn id="60" dur="1000" fill="hold"/>
                                        <p:tgtEl>
                                          <p:spTgt spid="17"/>
                                        </p:tgtEl>
                                        <p:attrNameLst>
                                          <p:attrName>ppt_h</p:attrName>
                                        </p:attrNameLst>
                                      </p:cBhvr>
                                      <p:tavLst>
                                        <p:tav tm="0">
                                          <p:val>
                                            <p:strVal val="#ppt_h"/>
                                          </p:val>
                                        </p:tav>
                                        <p:tav tm="100000">
                                          <p:val>
                                            <p:strVal val="#ppt_h"/>
                                          </p:val>
                                        </p:tav>
                                      </p:tavLst>
                                    </p:anim>
                                    <p:animEffect transition="in" filter="fade">
                                      <p:cBhvr>
                                        <p:cTn id="61" dur="1000"/>
                                        <p:tgtEl>
                                          <p:spTgt spid="17"/>
                                        </p:tgtEl>
                                      </p:cBhvr>
                                    </p:animEffect>
                                  </p:childTnLst>
                                </p:cTn>
                              </p:par>
                            </p:childTnLst>
                          </p:cTn>
                        </p:par>
                      </p:childTnLst>
                    </p:cTn>
                  </p:par>
                  <p:par>
                    <p:cTn id="62" fill="hold">
                      <p:stCondLst>
                        <p:cond delay="indefinite"/>
                      </p:stCondLst>
                      <p:childTnLst>
                        <p:par>
                          <p:cTn id="63" fill="hold">
                            <p:stCondLst>
                              <p:cond delay="0"/>
                            </p:stCondLst>
                            <p:childTnLst>
                              <p:par>
                                <p:cTn id="64" presetID="50" presetClass="entr" presetSubtype="0" decel="100000" fill="hold" grpId="0" nodeType="clickEffect">
                                  <p:stCondLst>
                                    <p:cond delay="0"/>
                                  </p:stCondLst>
                                  <p:childTnLst>
                                    <p:set>
                                      <p:cBhvr>
                                        <p:cTn id="65" dur="1" fill="hold">
                                          <p:stCondLst>
                                            <p:cond delay="0"/>
                                          </p:stCondLst>
                                        </p:cTn>
                                        <p:tgtEl>
                                          <p:spTgt spid="8"/>
                                        </p:tgtEl>
                                        <p:attrNameLst>
                                          <p:attrName>style.visibility</p:attrName>
                                        </p:attrNameLst>
                                      </p:cBhvr>
                                      <p:to>
                                        <p:strVal val="visible"/>
                                      </p:to>
                                    </p:set>
                                    <p:anim calcmode="lin" valueType="num">
                                      <p:cBhvr>
                                        <p:cTn id="66" dur="1000" fill="hold"/>
                                        <p:tgtEl>
                                          <p:spTgt spid="8"/>
                                        </p:tgtEl>
                                        <p:attrNameLst>
                                          <p:attrName>ppt_w</p:attrName>
                                        </p:attrNameLst>
                                      </p:cBhvr>
                                      <p:tavLst>
                                        <p:tav tm="0">
                                          <p:val>
                                            <p:strVal val="#ppt_w+.3"/>
                                          </p:val>
                                        </p:tav>
                                        <p:tav tm="100000">
                                          <p:val>
                                            <p:strVal val="#ppt_w"/>
                                          </p:val>
                                        </p:tav>
                                      </p:tavLst>
                                    </p:anim>
                                    <p:anim calcmode="lin" valueType="num">
                                      <p:cBhvr>
                                        <p:cTn id="67" dur="1000" fill="hold"/>
                                        <p:tgtEl>
                                          <p:spTgt spid="8"/>
                                        </p:tgtEl>
                                        <p:attrNameLst>
                                          <p:attrName>ppt_h</p:attrName>
                                        </p:attrNameLst>
                                      </p:cBhvr>
                                      <p:tavLst>
                                        <p:tav tm="0">
                                          <p:val>
                                            <p:strVal val="#ppt_h"/>
                                          </p:val>
                                        </p:tav>
                                        <p:tav tm="100000">
                                          <p:val>
                                            <p:strVal val="#ppt_h"/>
                                          </p:val>
                                        </p:tav>
                                      </p:tavLst>
                                    </p:anim>
                                    <p:animEffect transition="in" filter="fade">
                                      <p:cBhvr>
                                        <p:cTn id="68" dur="1000"/>
                                        <p:tgtEl>
                                          <p:spTgt spid="8"/>
                                        </p:tgtEl>
                                      </p:cBhvr>
                                    </p:animEffect>
                                  </p:childTnLst>
                                </p:cTn>
                              </p:par>
                            </p:childTnLst>
                          </p:cTn>
                        </p:par>
                      </p:childTnLst>
                    </p:cTn>
                  </p:par>
                  <p:par>
                    <p:cTn id="69" fill="hold">
                      <p:stCondLst>
                        <p:cond delay="indefinite"/>
                      </p:stCondLst>
                      <p:childTnLst>
                        <p:par>
                          <p:cTn id="70" fill="hold">
                            <p:stCondLst>
                              <p:cond delay="0"/>
                            </p:stCondLst>
                            <p:childTnLst>
                              <p:par>
                                <p:cTn id="71" presetID="50" presetClass="entr" presetSubtype="0" decel="100000" fill="hold" grpId="0" nodeType="clickEffect">
                                  <p:stCondLst>
                                    <p:cond delay="0"/>
                                  </p:stCondLst>
                                  <p:childTnLst>
                                    <p:set>
                                      <p:cBhvr>
                                        <p:cTn id="72" dur="1" fill="hold">
                                          <p:stCondLst>
                                            <p:cond delay="0"/>
                                          </p:stCondLst>
                                        </p:cTn>
                                        <p:tgtEl>
                                          <p:spTgt spid="19"/>
                                        </p:tgtEl>
                                        <p:attrNameLst>
                                          <p:attrName>style.visibility</p:attrName>
                                        </p:attrNameLst>
                                      </p:cBhvr>
                                      <p:to>
                                        <p:strVal val="visible"/>
                                      </p:to>
                                    </p:set>
                                    <p:anim calcmode="lin" valueType="num">
                                      <p:cBhvr>
                                        <p:cTn id="73" dur="1000" fill="hold"/>
                                        <p:tgtEl>
                                          <p:spTgt spid="19"/>
                                        </p:tgtEl>
                                        <p:attrNameLst>
                                          <p:attrName>ppt_w</p:attrName>
                                        </p:attrNameLst>
                                      </p:cBhvr>
                                      <p:tavLst>
                                        <p:tav tm="0">
                                          <p:val>
                                            <p:strVal val="#ppt_w+.3"/>
                                          </p:val>
                                        </p:tav>
                                        <p:tav tm="100000">
                                          <p:val>
                                            <p:strVal val="#ppt_w"/>
                                          </p:val>
                                        </p:tav>
                                      </p:tavLst>
                                    </p:anim>
                                    <p:anim calcmode="lin" valueType="num">
                                      <p:cBhvr>
                                        <p:cTn id="74" dur="1000" fill="hold"/>
                                        <p:tgtEl>
                                          <p:spTgt spid="19"/>
                                        </p:tgtEl>
                                        <p:attrNameLst>
                                          <p:attrName>ppt_h</p:attrName>
                                        </p:attrNameLst>
                                      </p:cBhvr>
                                      <p:tavLst>
                                        <p:tav tm="0">
                                          <p:val>
                                            <p:strVal val="#ppt_h"/>
                                          </p:val>
                                        </p:tav>
                                        <p:tav tm="100000">
                                          <p:val>
                                            <p:strVal val="#ppt_h"/>
                                          </p:val>
                                        </p:tav>
                                      </p:tavLst>
                                    </p:anim>
                                    <p:animEffect transition="in" filter="fade">
                                      <p:cBhvr>
                                        <p:cTn id="75"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p:cTn id="76" fill="hold" display="1">
                  <p:stCondLst>
                    <p:cond delay="indefinite"/>
                  </p:stCondLst>
                </p:cTn>
                <p:tgtEl>
                  <p:spTgt spid="14"/>
                </p:tgtEl>
              </p:cMediaNode>
            </p:video>
          </p:childTnLst>
        </p:cTn>
      </p:par>
    </p:tnLst>
    <p:bldLst>
      <p:bldP spid="7" grpId="0"/>
      <p:bldP spid="7" grpId="1"/>
      <p:bldP spid="17" grpId="0" animBg="1"/>
      <p:bldP spid="17" grpId="1" animBg="1"/>
      <p:bldP spid="18" grpId="0" animBg="1"/>
      <p:bldP spid="18" grpId="1" animBg="1"/>
      <p:bldP spid="19" grpId="0" animBg="1"/>
      <p:bldP spid="19" grpId="1" animBg="1"/>
      <p:bldP spid="4" grpId="0" animBg="1"/>
      <p:bldP spid="4" grpId="1" animBg="1"/>
      <p:bldP spid="8" grpId="0" animBg="1"/>
      <p:bldP spid="8" grpId="1" animBg="1"/>
      <p:bldP spid="10" grpId="0" animBg="1"/>
      <p:bldP spid="10" grpId="1" animBg="1"/>
      <p:bldP spid="13" grpId="0" animBg="1"/>
      <p:bldP spid="13"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Logo&#10;&#10;Description automatically generated with medium confidence"/>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507049" y="3886200"/>
            <a:ext cx="3477938" cy="2971800"/>
          </a:xfrm>
          <a:prstGeom prst="rect">
            <a:avLst/>
          </a:prstGeom>
        </p:spPr>
      </p:pic>
      <p:sp>
        <p:nvSpPr>
          <p:cNvPr id="2" name="Rectangle: Rounded Corners 1"/>
          <p:cNvSpPr/>
          <p:nvPr/>
        </p:nvSpPr>
        <p:spPr>
          <a:xfrm>
            <a:off x="237490" y="237490"/>
            <a:ext cx="11732895" cy="6897370"/>
          </a:xfrm>
          <a:prstGeom prst="roundRect">
            <a:avLst/>
          </a:prstGeom>
          <a:ln w="57150">
            <a:solidFill>
              <a:srgbClr val="92D05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 name="Picture 2"/>
          <p:cNvPicPr>
            <a:picLocks noChangeAspect="1"/>
          </p:cNvPicPr>
          <p:nvPr/>
        </p:nvPicPr>
        <p:blipFill>
          <a:blip r:embed="rId6"/>
          <a:stretch>
            <a:fillRect/>
          </a:stretch>
        </p:blipFill>
        <p:spPr>
          <a:xfrm>
            <a:off x="344385" y="237506"/>
            <a:ext cx="771896" cy="870138"/>
          </a:xfrm>
          <a:prstGeom prst="rect">
            <a:avLst/>
          </a:prstGeom>
        </p:spPr>
      </p:pic>
      <p:sp>
        <p:nvSpPr>
          <p:cNvPr id="7" name="TextBox 6"/>
          <p:cNvSpPr txBox="1"/>
          <p:nvPr/>
        </p:nvSpPr>
        <p:spPr>
          <a:xfrm>
            <a:off x="344170" y="597469"/>
            <a:ext cx="11288053"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srgbClr val="002060"/>
                </a:solidFill>
                <a:effectLst/>
                <a:uLnTx/>
                <a:uFillTx/>
                <a:latin typeface="Times New Roman" panose="02020603050405020304" charset="0"/>
                <a:cs typeface="Times New Roman" panose="02020603050405020304"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charset="0"/>
                <a:cs typeface="Times New Roman" panose="02020603050405020304" charset="0"/>
              </a:rPr>
              <a:t>Sắp</a:t>
            </a:r>
            <a:r>
              <a:rPr kumimoji="0" lang="en-US" sz="2800" b="1" i="0" u="none" strike="noStrike" kern="1200" cap="none" spc="0" normalizeH="0" noProof="0" dirty="0">
                <a:ln>
                  <a:noFill/>
                </a:ln>
                <a:solidFill>
                  <a:srgbClr val="002060"/>
                </a:solidFill>
                <a:effectLst/>
                <a:uLnTx/>
                <a:uFillTx/>
                <a:latin typeface="Times New Roman" panose="02020603050405020304" charset="0"/>
                <a:cs typeface="Times New Roman" panose="02020603050405020304" charset="0"/>
              </a:rPr>
              <a:t> </a:t>
            </a:r>
            <a:r>
              <a:rPr kumimoji="0" lang="en-US" sz="2800" b="1" i="0" u="none" strike="noStrike" kern="1200" cap="none" spc="0" normalizeH="0" noProof="0" dirty="0" err="1">
                <a:ln>
                  <a:noFill/>
                </a:ln>
                <a:solidFill>
                  <a:srgbClr val="002060"/>
                </a:solidFill>
                <a:effectLst/>
                <a:uLnTx/>
                <a:uFillTx/>
                <a:latin typeface="Times New Roman" panose="02020603050405020304" charset="0"/>
                <a:cs typeface="Times New Roman" panose="02020603050405020304" charset="0"/>
              </a:rPr>
              <a:t>xếp</a:t>
            </a:r>
            <a:r>
              <a:rPr kumimoji="0" lang="en-US" sz="2800" b="1" i="0" u="none" strike="noStrike" kern="1200" cap="none" spc="0" normalizeH="0" noProof="0" dirty="0">
                <a:ln>
                  <a:noFill/>
                </a:ln>
                <a:solidFill>
                  <a:srgbClr val="002060"/>
                </a:solidFill>
                <a:effectLst/>
                <a:uLnTx/>
                <a:uFillTx/>
                <a:latin typeface="Times New Roman" panose="02020603050405020304" charset="0"/>
                <a:cs typeface="Times New Roman" panose="02020603050405020304" charset="0"/>
              </a:rPr>
              <a:t> </a:t>
            </a:r>
            <a:r>
              <a:rPr kumimoji="0" lang="en-US" sz="2800" b="1" i="0" u="none" strike="noStrike" kern="1200" cap="none" spc="0" normalizeH="0" noProof="0" dirty="0" err="1">
                <a:ln>
                  <a:noFill/>
                </a:ln>
                <a:solidFill>
                  <a:srgbClr val="002060"/>
                </a:solidFill>
                <a:effectLst/>
                <a:uLnTx/>
                <a:uFillTx/>
                <a:latin typeface="Times New Roman" panose="02020603050405020304" charset="0"/>
                <a:cs typeface="Times New Roman" panose="02020603050405020304" charset="0"/>
              </a:rPr>
              <a:t>cá</a:t>
            </a:r>
            <a:r>
              <a:rPr lang="en-US" sz="2800" b="1" dirty="0">
                <a:solidFill>
                  <a:srgbClr val="002060"/>
                </a:solidFill>
                <a:latin typeface="Times New Roman" panose="02020603050405020304" charset="0"/>
                <a:cs typeface="Times New Roman" panose="02020603050405020304" charset="0"/>
              </a:rPr>
              <a:t>c </a:t>
            </a:r>
            <a:r>
              <a:rPr lang="en-US" sz="2800" b="1" dirty="0" err="1">
                <a:solidFill>
                  <a:srgbClr val="002060"/>
                </a:solidFill>
                <a:latin typeface="Times New Roman" panose="02020603050405020304" charset="0"/>
                <a:cs typeface="Times New Roman" panose="02020603050405020304" charset="0"/>
              </a:rPr>
              <a:t>ảnh</a:t>
            </a:r>
            <a:r>
              <a:rPr lang="en-US" sz="2800" b="1" dirty="0">
                <a:solidFill>
                  <a:srgbClr val="002060"/>
                </a:solidFill>
                <a:latin typeface="Times New Roman" panose="02020603050405020304" charset="0"/>
                <a:cs typeface="Times New Roman" panose="02020603050405020304" charset="0"/>
              </a:rPr>
              <a:t> </a:t>
            </a:r>
            <a:r>
              <a:rPr lang="en-US" sz="2800" b="1" dirty="0" err="1">
                <a:solidFill>
                  <a:srgbClr val="002060"/>
                </a:solidFill>
                <a:latin typeface="Times New Roman" panose="02020603050405020304" charset="0"/>
                <a:cs typeface="Times New Roman" panose="02020603050405020304" charset="0"/>
              </a:rPr>
              <a:t>trong</a:t>
            </a:r>
            <a:r>
              <a:rPr lang="en-US" sz="2800" b="1" dirty="0">
                <a:solidFill>
                  <a:srgbClr val="002060"/>
                </a:solidFill>
                <a:latin typeface="Times New Roman" panose="02020603050405020304" charset="0"/>
                <a:cs typeface="Times New Roman" panose="02020603050405020304" charset="0"/>
              </a:rPr>
              <a:t> </a:t>
            </a:r>
            <a:r>
              <a:rPr lang="en-US" sz="2800" b="1" dirty="0" err="1">
                <a:solidFill>
                  <a:srgbClr val="002060"/>
                </a:solidFill>
                <a:latin typeface="Times New Roman" panose="02020603050405020304" charset="0"/>
                <a:cs typeface="Times New Roman" panose="02020603050405020304" charset="0"/>
              </a:rPr>
              <a:t>hình</a:t>
            </a:r>
            <a:r>
              <a:rPr lang="en-US" sz="2800" b="1" dirty="0">
                <a:solidFill>
                  <a:srgbClr val="002060"/>
                </a:solidFill>
                <a:latin typeface="Times New Roman" panose="02020603050405020304" charset="0"/>
                <a:cs typeface="Times New Roman" panose="02020603050405020304" charset="0"/>
              </a:rPr>
              <a:t> 1 </a:t>
            </a:r>
            <a:r>
              <a:rPr lang="en-US" sz="2800" b="1" dirty="0" err="1">
                <a:solidFill>
                  <a:srgbClr val="002060"/>
                </a:solidFill>
                <a:latin typeface="Times New Roman" panose="02020603050405020304" charset="0"/>
                <a:cs typeface="Times New Roman" panose="02020603050405020304" charset="0"/>
              </a:rPr>
              <a:t>theo</a:t>
            </a:r>
            <a:r>
              <a:rPr lang="en-US" sz="2800" b="1" dirty="0">
                <a:solidFill>
                  <a:srgbClr val="002060"/>
                </a:solidFill>
                <a:latin typeface="Times New Roman" panose="02020603050405020304" charset="0"/>
                <a:cs typeface="Times New Roman" panose="02020603050405020304" charset="0"/>
              </a:rPr>
              <a:t> </a:t>
            </a:r>
            <a:r>
              <a:rPr lang="en-US" sz="2800" b="1" dirty="0" err="1">
                <a:solidFill>
                  <a:srgbClr val="002060"/>
                </a:solidFill>
                <a:latin typeface="Times New Roman" panose="02020603050405020304" charset="0"/>
                <a:cs typeface="Times New Roman" panose="02020603050405020304" charset="0"/>
              </a:rPr>
              <a:t>đúng</a:t>
            </a:r>
            <a:r>
              <a:rPr lang="en-US" sz="2800" b="1" dirty="0">
                <a:solidFill>
                  <a:srgbClr val="002060"/>
                </a:solidFill>
                <a:latin typeface="Times New Roman" panose="02020603050405020304" charset="0"/>
                <a:cs typeface="Times New Roman" panose="02020603050405020304" charset="0"/>
              </a:rPr>
              <a:t> </a:t>
            </a:r>
            <a:r>
              <a:rPr lang="en-US" sz="2800" b="1" dirty="0" err="1">
                <a:solidFill>
                  <a:srgbClr val="002060"/>
                </a:solidFill>
                <a:latin typeface="Times New Roman" panose="02020603050405020304" charset="0"/>
                <a:cs typeface="Times New Roman" panose="02020603050405020304" charset="0"/>
              </a:rPr>
              <a:t>thứ</a:t>
            </a:r>
            <a:r>
              <a:rPr lang="en-US" sz="2800" b="1" dirty="0">
                <a:solidFill>
                  <a:srgbClr val="002060"/>
                </a:solidFill>
                <a:latin typeface="Times New Roman" panose="02020603050405020304" charset="0"/>
                <a:cs typeface="Times New Roman" panose="02020603050405020304" charset="0"/>
              </a:rPr>
              <a:t> </a:t>
            </a:r>
            <a:r>
              <a:rPr lang="en-US" sz="2800" b="1" dirty="0" err="1">
                <a:solidFill>
                  <a:srgbClr val="002060"/>
                </a:solidFill>
                <a:latin typeface="Times New Roman" panose="02020603050405020304" charset="0"/>
                <a:cs typeface="Times New Roman" panose="02020603050405020304" charset="0"/>
              </a:rPr>
              <a:t>tự</a:t>
            </a:r>
            <a:r>
              <a:rPr lang="en-US" sz="2800" b="1" dirty="0">
                <a:solidFill>
                  <a:srgbClr val="002060"/>
                </a:solidFill>
                <a:latin typeface="Times New Roman" panose="02020603050405020304" charset="0"/>
                <a:cs typeface="Times New Roman" panose="02020603050405020304" charset="0"/>
              </a:rPr>
              <a:t> </a:t>
            </a:r>
            <a:r>
              <a:rPr lang="en-US" sz="2800" b="1" dirty="0" err="1">
                <a:solidFill>
                  <a:srgbClr val="002060"/>
                </a:solidFill>
                <a:latin typeface="Times New Roman" panose="02020603050405020304" charset="0"/>
                <a:cs typeface="Times New Roman" panose="02020603050405020304" charset="0"/>
              </a:rPr>
              <a:t>các</a:t>
            </a:r>
            <a:r>
              <a:rPr lang="en-US" sz="2800" b="1" dirty="0">
                <a:solidFill>
                  <a:srgbClr val="002060"/>
                </a:solidFill>
                <a:latin typeface="Times New Roman" panose="02020603050405020304" charset="0"/>
                <a:cs typeface="Times New Roman" panose="02020603050405020304" charset="0"/>
              </a:rPr>
              <a:t> </a:t>
            </a:r>
            <a:r>
              <a:rPr lang="en-US" sz="2800" b="1" dirty="0" err="1">
                <a:solidFill>
                  <a:srgbClr val="002060"/>
                </a:solidFill>
                <a:latin typeface="Times New Roman" panose="02020603050405020304" charset="0"/>
                <a:cs typeface="Times New Roman" panose="02020603050405020304" charset="0"/>
              </a:rPr>
              <a:t>bước</a:t>
            </a:r>
            <a:r>
              <a:rPr lang="en-US" sz="2800" b="1" dirty="0">
                <a:solidFill>
                  <a:srgbClr val="002060"/>
                </a:solidFill>
                <a:latin typeface="Times New Roman" panose="02020603050405020304" charset="0"/>
                <a:cs typeface="Times New Roman" panose="02020603050405020304" charset="0"/>
              </a:rPr>
              <a:t> </a:t>
            </a:r>
            <a:r>
              <a:rPr lang="en-US" sz="2800" b="1" dirty="0" err="1">
                <a:solidFill>
                  <a:srgbClr val="002060"/>
                </a:solidFill>
                <a:latin typeface="Times New Roman" panose="02020603050405020304" charset="0"/>
                <a:cs typeface="Times New Roman" panose="02020603050405020304" charset="0"/>
              </a:rPr>
              <a:t>trồng</a:t>
            </a:r>
            <a:r>
              <a:rPr lang="en-US" sz="2800" b="1" dirty="0">
                <a:solidFill>
                  <a:srgbClr val="002060"/>
                </a:solidFill>
                <a:latin typeface="Times New Roman" panose="02020603050405020304" charset="0"/>
                <a:cs typeface="Times New Roman" panose="02020603050405020304" charset="0"/>
              </a:rPr>
              <a:t> </a:t>
            </a:r>
            <a:r>
              <a:rPr lang="en-US" sz="2800" b="1" dirty="0" err="1">
                <a:solidFill>
                  <a:srgbClr val="002060"/>
                </a:solidFill>
                <a:latin typeface="Times New Roman" panose="02020603050405020304" charset="0"/>
                <a:cs typeface="Times New Roman" panose="02020603050405020304" charset="0"/>
              </a:rPr>
              <a:t>hoa</a:t>
            </a:r>
            <a:r>
              <a:rPr lang="en-US" sz="2800" b="1" dirty="0">
                <a:solidFill>
                  <a:srgbClr val="002060"/>
                </a:solidFill>
                <a:latin typeface="Times New Roman" panose="02020603050405020304" charset="0"/>
                <a:cs typeface="Times New Roman" panose="02020603050405020304" charset="0"/>
              </a:rPr>
              <a:t>, </a:t>
            </a:r>
            <a:r>
              <a:rPr lang="en-US" sz="2800" b="1" dirty="0" err="1">
                <a:solidFill>
                  <a:srgbClr val="002060"/>
                </a:solidFill>
                <a:latin typeface="Times New Roman" panose="02020603050405020304" charset="0"/>
                <a:cs typeface="Times New Roman" panose="02020603050405020304" charset="0"/>
              </a:rPr>
              <a:t>cây cảnh</a:t>
            </a:r>
            <a:endParaRPr kumimoji="0" lang="en-US" sz="2800" b="1" i="0" u="none" strike="noStrike" kern="1200" cap="none" spc="0" normalizeH="0" baseline="0" noProof="0" dirty="0">
              <a:ln>
                <a:noFill/>
              </a:ln>
              <a:solidFill>
                <a:srgbClr val="002060"/>
              </a:solidFill>
              <a:effectLst/>
              <a:uLnTx/>
              <a:uFillTx/>
              <a:latin typeface="Times New Roman" panose="02020603050405020304" charset="0"/>
              <a:cs typeface="Times New Roman" panose="02020603050405020304" charset="0"/>
            </a:endParaRPr>
          </a:p>
        </p:txBody>
      </p:sp>
      <p:pic>
        <p:nvPicPr>
          <p:cNvPr id="5" name="Picture 4"/>
          <p:cNvPicPr>
            <a:picLocks noChangeAspect="1"/>
          </p:cNvPicPr>
          <p:nvPr/>
        </p:nvPicPr>
        <p:blipFill>
          <a:blip r:embed="rId7"/>
          <a:stretch>
            <a:fillRect/>
          </a:stretch>
        </p:blipFill>
        <p:spPr>
          <a:xfrm>
            <a:off x="2300463" y="1201665"/>
            <a:ext cx="6403921" cy="3185232"/>
          </a:xfrm>
          <a:prstGeom prst="rect">
            <a:avLst/>
          </a:prstGeom>
        </p:spPr>
      </p:pic>
      <p:pic>
        <p:nvPicPr>
          <p:cNvPr id="9" name="Picture 8"/>
          <p:cNvPicPr>
            <a:picLocks noChangeAspect="1"/>
          </p:cNvPicPr>
          <p:nvPr/>
        </p:nvPicPr>
        <p:blipFill>
          <a:blip r:embed="rId8"/>
          <a:stretch>
            <a:fillRect/>
          </a:stretch>
        </p:blipFill>
        <p:spPr>
          <a:xfrm>
            <a:off x="8821009" y="1447800"/>
            <a:ext cx="2973230" cy="2773556"/>
          </a:xfrm>
          <a:prstGeom prst="rect">
            <a:avLst/>
          </a:prstGeom>
        </p:spPr>
      </p:pic>
      <p:pic>
        <p:nvPicPr>
          <p:cNvPr id="13" name="Picture 12"/>
          <p:cNvPicPr>
            <a:picLocks noChangeAspect="1"/>
          </p:cNvPicPr>
          <p:nvPr/>
        </p:nvPicPr>
        <p:blipFill>
          <a:blip r:embed="rId9"/>
          <a:stretch>
            <a:fillRect/>
          </a:stretch>
        </p:blipFill>
        <p:spPr>
          <a:xfrm>
            <a:off x="2636909" y="4418965"/>
            <a:ext cx="2772215" cy="2439035"/>
          </a:xfrm>
          <a:prstGeom prst="rect">
            <a:avLst/>
          </a:prstGeom>
        </p:spPr>
      </p:pic>
      <p:pic>
        <p:nvPicPr>
          <p:cNvPr id="16" name="Picture 15"/>
          <p:cNvPicPr>
            <a:picLocks noChangeAspect="1"/>
          </p:cNvPicPr>
          <p:nvPr/>
        </p:nvPicPr>
        <p:blipFill>
          <a:blip r:embed="rId10"/>
          <a:stretch>
            <a:fillRect/>
          </a:stretch>
        </p:blipFill>
        <p:spPr>
          <a:xfrm>
            <a:off x="5580184" y="4418109"/>
            <a:ext cx="6248400" cy="2527814"/>
          </a:xfrm>
          <a:prstGeom prst="rect">
            <a:avLst/>
          </a:prstGeom>
        </p:spPr>
      </p:pic>
      <p:sp>
        <p:nvSpPr>
          <p:cNvPr id="8" name="TextBox 11"/>
          <p:cNvSpPr txBox="1"/>
          <p:nvPr/>
        </p:nvSpPr>
        <p:spPr>
          <a:xfrm>
            <a:off x="344170" y="1815341"/>
            <a:ext cx="1839668" cy="2406015"/>
          </a:xfrm>
          <a:custGeom>
            <a:avLst/>
            <a:gdLst>
              <a:gd name="connsiteX0" fmla="*/ 0 w 6048375"/>
              <a:gd name="connsiteY0" fmla="*/ 0 h 1569660"/>
              <a:gd name="connsiteX1" fmla="*/ 6048375 w 6048375"/>
              <a:gd name="connsiteY1" fmla="*/ 0 h 1569660"/>
              <a:gd name="connsiteX2" fmla="*/ 6048375 w 6048375"/>
              <a:gd name="connsiteY2" fmla="*/ 1569660 h 1569660"/>
              <a:gd name="connsiteX3" fmla="*/ 0 w 6048375"/>
              <a:gd name="connsiteY3" fmla="*/ 1569660 h 1569660"/>
              <a:gd name="connsiteX4" fmla="*/ 0 w 6048375"/>
              <a:gd name="connsiteY4" fmla="*/ 0 h 1569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48375" h="1569660" fill="none" extrusionOk="0">
                <a:moveTo>
                  <a:pt x="0" y="0"/>
                </a:moveTo>
                <a:cubicBezTo>
                  <a:pt x="695156" y="5222"/>
                  <a:pt x="3560253" y="24918"/>
                  <a:pt x="6048375" y="0"/>
                </a:cubicBezTo>
                <a:cubicBezTo>
                  <a:pt x="6145936" y="257633"/>
                  <a:pt x="5999984" y="890565"/>
                  <a:pt x="6048375" y="1569660"/>
                </a:cubicBezTo>
                <a:cubicBezTo>
                  <a:pt x="4195549" y="1404899"/>
                  <a:pt x="2595633" y="1687810"/>
                  <a:pt x="0" y="1569660"/>
                </a:cubicBezTo>
                <a:cubicBezTo>
                  <a:pt x="-74708" y="1232144"/>
                  <a:pt x="128259" y="683735"/>
                  <a:pt x="0" y="0"/>
                </a:cubicBezTo>
                <a:close/>
              </a:path>
              <a:path w="6048375" h="1569660" stroke="0" extrusionOk="0">
                <a:moveTo>
                  <a:pt x="0" y="0"/>
                </a:moveTo>
                <a:cubicBezTo>
                  <a:pt x="2228633" y="11849"/>
                  <a:pt x="4273969" y="-161459"/>
                  <a:pt x="6048375" y="0"/>
                </a:cubicBezTo>
                <a:cubicBezTo>
                  <a:pt x="6022487" y="662121"/>
                  <a:pt x="6117787" y="1402874"/>
                  <a:pt x="6048375" y="1569660"/>
                </a:cubicBezTo>
                <a:cubicBezTo>
                  <a:pt x="3036010" y="1423800"/>
                  <a:pt x="1095383" y="1491336"/>
                  <a:pt x="0" y="1569660"/>
                </a:cubicBezTo>
                <a:cubicBezTo>
                  <a:pt x="-36542" y="1287094"/>
                  <a:pt x="-117217" y="561160"/>
                  <a:pt x="0" y="0"/>
                </a:cubicBezTo>
                <a:close/>
              </a:path>
            </a:pathLst>
          </a:custGeom>
          <a:solidFill>
            <a:srgbClr val="CCFFFF"/>
          </a:solidFill>
          <a:ln w="38100">
            <a:solidFill>
              <a:srgbClr val="72EFA3"/>
            </a:solidFill>
            <a:prstDash val="sysDash"/>
          </a:ln>
        </p:spPr>
        <p:txBody>
          <a:bodyPr wrap="square">
            <a:noAutofit/>
          </a:bodyPr>
          <a:lstStyle/>
          <a:p>
            <a:pPr lvl="0" algn="just"/>
            <a:r>
              <a:rPr lang="en-US" altLang="vi-VN" sz="3200" b="1" dirty="0">
                <a:solidFill>
                  <a:prstClr val="black"/>
                </a:solidFill>
                <a:latin typeface="Times New Roman" panose="02020603050405020304" charset="0"/>
                <a:cs typeface="Times New Roman" panose="02020603050405020304" charset="0"/>
              </a:rPr>
              <a:t>THẢO LUẬN NHÓM 4</a:t>
            </a:r>
            <a:endParaRPr lang="en-US" altLang="vi-VN" sz="3200" b="1" dirty="0">
              <a:solidFill>
                <a:srgbClr val="FF0000"/>
              </a:solidFill>
              <a:latin typeface="Times New Roman" panose="02020603050405020304" charset="0"/>
              <a:cs typeface="Times New Roman" panose="02020603050405020304" charset="0"/>
            </a:endParaRPr>
          </a:p>
        </p:txBody>
      </p:sp>
      <p:pic>
        <p:nvPicPr>
          <p:cNvPr id="10" name="Đồng hồ đếm ngược 2 phút có tiếng">
            <a:hlinkClick r:id="" action="ppaction://media"/>
          </p:cNvPr>
          <p:cNvPicPr/>
          <p:nvPr>
            <a:videoFile r:link="rId3"/>
            <p:extLst>
              <p:ext uri="{DAA4B4D4-6D71-4841-9C94-3DE7FCFB9230}">
                <p14:media xmlns:p14="http://schemas.microsoft.com/office/powerpoint/2010/main" r:embed="rId2"/>
              </p:ext>
            </p:extLst>
          </p:nvPr>
        </p:nvPicPr>
        <p:blipFill>
          <a:blip r:embed="rId11"/>
          <a:stretch>
            <a:fillRect/>
          </a:stretch>
        </p:blipFill>
        <p:spPr>
          <a:xfrm>
            <a:off x="344170" y="5541645"/>
            <a:ext cx="2832100" cy="1136015"/>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500" fill="hold"/>
                                        <p:tgtEl>
                                          <p:spTgt spid="7"/>
                                        </p:tgtEl>
                                        <p:attrNameLst>
                                          <p:attrName>ppt_w</p:attrName>
                                        </p:attrNameLst>
                                      </p:cBhvr>
                                      <p:tavLst>
                                        <p:tav tm="0">
                                          <p:val>
                                            <p:fltVal val="0"/>
                                          </p:val>
                                        </p:tav>
                                        <p:tav tm="100000">
                                          <p:val>
                                            <p:strVal val="#ppt_w"/>
                                          </p:val>
                                        </p:tav>
                                      </p:tavLst>
                                    </p:anim>
                                    <p:anim calcmode="lin" valueType="num">
                                      <p:cBhvr>
                                        <p:cTn id="30" dur="500" fill="hold"/>
                                        <p:tgtEl>
                                          <p:spTgt spid="7"/>
                                        </p:tgtEl>
                                        <p:attrNameLst>
                                          <p:attrName>ppt_h</p:attrName>
                                        </p:attrNameLst>
                                      </p:cBhvr>
                                      <p:tavLst>
                                        <p:tav tm="0">
                                          <p:val>
                                            <p:fltVal val="0"/>
                                          </p:val>
                                        </p:tav>
                                        <p:tav tm="100000">
                                          <p:val>
                                            <p:strVal val="#ppt_h"/>
                                          </p:val>
                                        </p:tav>
                                      </p:tavLst>
                                    </p:anim>
                                    <p:animEffect transition="in" filter="fade">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p:cTn id="36" dur="500" fill="hold"/>
                                        <p:tgtEl>
                                          <p:spTgt spid="8"/>
                                        </p:tgtEl>
                                        <p:attrNameLst>
                                          <p:attrName>ppt_w</p:attrName>
                                        </p:attrNameLst>
                                      </p:cBhvr>
                                      <p:tavLst>
                                        <p:tav tm="0">
                                          <p:val>
                                            <p:fltVal val="0"/>
                                          </p:val>
                                        </p:tav>
                                        <p:tav tm="100000">
                                          <p:val>
                                            <p:strVal val="#ppt_w"/>
                                          </p:val>
                                        </p:tav>
                                      </p:tavLst>
                                    </p:anim>
                                    <p:anim calcmode="lin" valueType="num">
                                      <p:cBhvr>
                                        <p:cTn id="37" dur="500" fill="hold"/>
                                        <p:tgtEl>
                                          <p:spTgt spid="8"/>
                                        </p:tgtEl>
                                        <p:attrNameLst>
                                          <p:attrName>ppt_h</p:attrName>
                                        </p:attrNameLst>
                                      </p:cBhvr>
                                      <p:tavLst>
                                        <p:tav tm="0">
                                          <p:val>
                                            <p:fltVal val="0"/>
                                          </p:val>
                                        </p:tav>
                                        <p:tav tm="100000">
                                          <p:val>
                                            <p:strVal val="#ppt_h"/>
                                          </p:val>
                                        </p:tav>
                                      </p:tavLst>
                                    </p:anim>
                                    <p:animEffect transition="in" filter="fade">
                                      <p:cBhvr>
                                        <p:cTn id="38" dur="500"/>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50" presetClass="entr" presetSubtype="0" decel="100000"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p:cTn id="43" dur="1000" fill="hold"/>
                                        <p:tgtEl>
                                          <p:spTgt spid="10"/>
                                        </p:tgtEl>
                                        <p:attrNameLst>
                                          <p:attrName>ppt_w</p:attrName>
                                        </p:attrNameLst>
                                      </p:cBhvr>
                                      <p:tavLst>
                                        <p:tav tm="0">
                                          <p:val>
                                            <p:strVal val="#ppt_w+.3"/>
                                          </p:val>
                                        </p:tav>
                                        <p:tav tm="100000">
                                          <p:val>
                                            <p:strVal val="#ppt_w"/>
                                          </p:val>
                                        </p:tav>
                                      </p:tavLst>
                                    </p:anim>
                                    <p:anim calcmode="lin" valueType="num">
                                      <p:cBhvr>
                                        <p:cTn id="44" dur="1000" fill="hold"/>
                                        <p:tgtEl>
                                          <p:spTgt spid="10"/>
                                        </p:tgtEl>
                                        <p:attrNameLst>
                                          <p:attrName>ppt_h</p:attrName>
                                        </p:attrNameLst>
                                      </p:cBhvr>
                                      <p:tavLst>
                                        <p:tav tm="0">
                                          <p:val>
                                            <p:strVal val="#ppt_h"/>
                                          </p:val>
                                        </p:tav>
                                        <p:tav tm="100000">
                                          <p:val>
                                            <p:strVal val="#ppt_h"/>
                                          </p:val>
                                        </p:tav>
                                      </p:tavLst>
                                    </p:anim>
                                    <p:animEffect transition="in" filter="fade">
                                      <p:cBhvr>
                                        <p:cTn id="45"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p:cTn id="46" fill="hold" display="1">
                  <p:stCondLst>
                    <p:cond delay="indefinite"/>
                  </p:stCondLst>
                </p:cTn>
                <p:tgtEl>
                  <p:spTgt spid="10"/>
                </p:tgtEl>
              </p:cMediaNode>
            </p:video>
          </p:childTnLst>
        </p:cTn>
      </p:par>
    </p:tnLst>
    <p:bldLst>
      <p:bldP spid="7" grpId="0"/>
      <p:bldP spid="7" grpId="1"/>
      <p:bldP spid="8" grpId="0" animBg="1"/>
      <p:bldP spid="8"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265937" y="158375"/>
            <a:ext cx="11732821" cy="6436426"/>
          </a:xfrm>
          <a:prstGeom prst="roundRect">
            <a:avLst/>
          </a:prstGeom>
          <a:ln w="57150">
            <a:solidFill>
              <a:srgbClr val="92D05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a:blip r:embed="rId3"/>
          <a:stretch>
            <a:fillRect/>
          </a:stretch>
        </p:blipFill>
        <p:spPr>
          <a:xfrm>
            <a:off x="265936" y="1102010"/>
            <a:ext cx="5312204" cy="4210195"/>
          </a:xfrm>
          <a:prstGeom prst="rect">
            <a:avLst/>
          </a:prstGeom>
        </p:spPr>
      </p:pic>
      <p:sp>
        <p:nvSpPr>
          <p:cNvPr id="12" name="TextBox 11"/>
          <p:cNvSpPr txBox="1"/>
          <p:nvPr/>
        </p:nvSpPr>
        <p:spPr>
          <a:xfrm>
            <a:off x="445477" y="5397989"/>
            <a:ext cx="4933949" cy="1076325"/>
          </a:xfrm>
          <a:custGeom>
            <a:avLst/>
            <a:gdLst>
              <a:gd name="connsiteX0" fmla="*/ 0 w 4933949"/>
              <a:gd name="connsiteY0" fmla="*/ 0 h 1077218"/>
              <a:gd name="connsiteX1" fmla="*/ 4933949 w 4933949"/>
              <a:gd name="connsiteY1" fmla="*/ 0 h 1077218"/>
              <a:gd name="connsiteX2" fmla="*/ 4933949 w 4933949"/>
              <a:gd name="connsiteY2" fmla="*/ 1077218 h 1077218"/>
              <a:gd name="connsiteX3" fmla="*/ 0 w 4933949"/>
              <a:gd name="connsiteY3" fmla="*/ 1077218 h 1077218"/>
              <a:gd name="connsiteX4" fmla="*/ 0 w 4933949"/>
              <a:gd name="connsiteY4" fmla="*/ 0 h 107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3949" h="1077218" fill="none" extrusionOk="0">
                <a:moveTo>
                  <a:pt x="0" y="0"/>
                </a:moveTo>
                <a:cubicBezTo>
                  <a:pt x="1879298" y="5222"/>
                  <a:pt x="3292949" y="24918"/>
                  <a:pt x="4933949" y="0"/>
                </a:cubicBezTo>
                <a:cubicBezTo>
                  <a:pt x="4971811" y="476103"/>
                  <a:pt x="4875346" y="631043"/>
                  <a:pt x="4933949" y="1077218"/>
                </a:cubicBezTo>
                <a:cubicBezTo>
                  <a:pt x="3237973" y="912457"/>
                  <a:pt x="1039969" y="1195368"/>
                  <a:pt x="0" y="1077218"/>
                </a:cubicBezTo>
                <a:cubicBezTo>
                  <a:pt x="-64117" y="630482"/>
                  <a:pt x="88888" y="487727"/>
                  <a:pt x="0" y="0"/>
                </a:cubicBezTo>
                <a:close/>
              </a:path>
              <a:path w="4933949" h="1077218" stroke="0" extrusionOk="0">
                <a:moveTo>
                  <a:pt x="0" y="0"/>
                </a:moveTo>
                <a:cubicBezTo>
                  <a:pt x="1366648" y="11849"/>
                  <a:pt x="2798898" y="-161459"/>
                  <a:pt x="4933949" y="0"/>
                </a:cubicBezTo>
                <a:cubicBezTo>
                  <a:pt x="4985984" y="144312"/>
                  <a:pt x="5026092" y="673209"/>
                  <a:pt x="4933949" y="1077218"/>
                </a:cubicBezTo>
                <a:cubicBezTo>
                  <a:pt x="3175883" y="931358"/>
                  <a:pt x="1501845" y="998894"/>
                  <a:pt x="0" y="1077218"/>
                </a:cubicBezTo>
                <a:cubicBezTo>
                  <a:pt x="7265" y="907874"/>
                  <a:pt x="-51671" y="219525"/>
                  <a:pt x="0" y="0"/>
                </a:cubicBezTo>
                <a:close/>
              </a:path>
            </a:pathLst>
          </a:custGeom>
          <a:solidFill>
            <a:srgbClr val="CCFFFF"/>
          </a:solidFill>
          <a:ln w="38100">
            <a:solidFill>
              <a:srgbClr val="72EFA3"/>
            </a:solidFill>
            <a:prstDash val="sysDash"/>
          </a:ln>
        </p:spPr>
        <p:txBody>
          <a:bodyPr wrap="square">
            <a:spAutoFit/>
          </a:bodyPr>
          <a:lstStyle/>
          <a:p>
            <a:pPr algn="just"/>
            <a:r>
              <a:rPr lang="en-US" sz="3200" b="1" dirty="0" err="1">
                <a:latin typeface="Times New Roman" panose="02020603050405020304" charset="0"/>
                <a:cs typeface="Times New Roman" panose="02020603050405020304" charset="0"/>
              </a:rPr>
              <a:t>Bước</a:t>
            </a:r>
            <a:r>
              <a:rPr lang="en-US" sz="3200" b="1" dirty="0">
                <a:latin typeface="Times New Roman" panose="02020603050405020304" charset="0"/>
                <a:cs typeface="Times New Roman" panose="02020603050405020304" charset="0"/>
              </a:rPr>
              <a:t> 1: </a:t>
            </a:r>
            <a:r>
              <a:rPr lang="en-US" sz="3200" b="1" dirty="0" err="1">
                <a:latin typeface="Times New Roman" panose="02020603050405020304" charset="0"/>
                <a:cs typeface="Times New Roman" panose="02020603050405020304" charset="0"/>
              </a:rPr>
              <a:t>Chuẩn</a:t>
            </a:r>
            <a:r>
              <a:rPr lang="en-US" sz="3200" b="1" dirty="0">
                <a:latin typeface="Times New Roman" panose="02020603050405020304" charset="0"/>
                <a:cs typeface="Times New Roman" panose="02020603050405020304" charset="0"/>
              </a:rPr>
              <a:t> </a:t>
            </a:r>
            <a:r>
              <a:rPr lang="en-US" sz="3200" b="1" dirty="0" err="1">
                <a:latin typeface="Times New Roman" panose="02020603050405020304" charset="0"/>
                <a:cs typeface="Times New Roman" panose="02020603050405020304" charset="0"/>
              </a:rPr>
              <a:t>bị</a:t>
            </a:r>
            <a:r>
              <a:rPr lang="en-US" sz="3200" b="1" dirty="0">
                <a:latin typeface="Times New Roman" panose="02020603050405020304" charset="0"/>
                <a:cs typeface="Times New Roman" panose="02020603050405020304" charset="0"/>
              </a:rPr>
              <a:t> </a:t>
            </a:r>
            <a:r>
              <a:rPr lang="en-US" sz="3200" b="1" dirty="0" err="1">
                <a:solidFill>
                  <a:prstClr val="black"/>
                </a:solidFill>
                <a:latin typeface="Times New Roman" panose="02020603050405020304" charset="0"/>
                <a:cs typeface="Times New Roman" panose="02020603050405020304" charset="0"/>
              </a:rPr>
              <a:t>vật</a:t>
            </a:r>
            <a:r>
              <a:rPr lang="en-US" sz="3200" b="1" dirty="0">
                <a:solidFill>
                  <a:prstClr val="black"/>
                </a:solidFill>
                <a:latin typeface="Times New Roman" panose="02020603050405020304" charset="0"/>
                <a:cs typeface="Times New Roman" panose="02020603050405020304" charset="0"/>
              </a:rPr>
              <a:t> </a:t>
            </a:r>
            <a:r>
              <a:rPr lang="en-US" sz="3200" b="1" dirty="0" err="1">
                <a:solidFill>
                  <a:prstClr val="black"/>
                </a:solidFill>
                <a:latin typeface="Times New Roman" panose="02020603050405020304" charset="0"/>
                <a:cs typeface="Times New Roman" panose="02020603050405020304" charset="0"/>
              </a:rPr>
              <a:t>liệu</a:t>
            </a:r>
            <a:r>
              <a:rPr lang="en-US" sz="3200" b="1" dirty="0">
                <a:solidFill>
                  <a:prstClr val="black"/>
                </a:solidFill>
                <a:latin typeface="Times New Roman" panose="02020603050405020304" charset="0"/>
                <a:cs typeface="Times New Roman" panose="02020603050405020304" charset="0"/>
              </a:rPr>
              <a:t>, </a:t>
            </a:r>
            <a:r>
              <a:rPr lang="en-US" sz="3200" b="1" dirty="0" err="1">
                <a:solidFill>
                  <a:prstClr val="black"/>
                </a:solidFill>
                <a:latin typeface="Times New Roman" panose="02020603050405020304" charset="0"/>
                <a:cs typeface="Times New Roman" panose="02020603050405020304" charset="0"/>
              </a:rPr>
              <a:t>vật</a:t>
            </a:r>
            <a:r>
              <a:rPr lang="en-US" sz="3200" b="1" dirty="0">
                <a:solidFill>
                  <a:prstClr val="black"/>
                </a:solidFill>
                <a:latin typeface="Times New Roman" panose="02020603050405020304" charset="0"/>
                <a:cs typeface="Times New Roman" panose="02020603050405020304" charset="0"/>
              </a:rPr>
              <a:t> </a:t>
            </a:r>
            <a:r>
              <a:rPr lang="en-US" sz="3200" b="1" dirty="0" err="1">
                <a:solidFill>
                  <a:prstClr val="black"/>
                </a:solidFill>
                <a:latin typeface="Times New Roman" panose="02020603050405020304" charset="0"/>
                <a:cs typeface="Times New Roman" panose="02020603050405020304" charset="0"/>
              </a:rPr>
              <a:t>dụng</a:t>
            </a:r>
            <a:r>
              <a:rPr lang="en-US" sz="3200" b="1" dirty="0">
                <a:solidFill>
                  <a:prstClr val="black"/>
                </a:solidFill>
                <a:latin typeface="Times New Roman" panose="02020603050405020304" charset="0"/>
                <a:cs typeface="Times New Roman" panose="02020603050405020304" charset="0"/>
              </a:rPr>
              <a:t> </a:t>
            </a:r>
            <a:r>
              <a:rPr lang="en-US" sz="3200" b="1" dirty="0" err="1">
                <a:solidFill>
                  <a:prstClr val="black"/>
                </a:solidFill>
                <a:latin typeface="Times New Roman" panose="02020603050405020304" charset="0"/>
                <a:cs typeface="Times New Roman" panose="02020603050405020304" charset="0"/>
              </a:rPr>
              <a:t>và</a:t>
            </a:r>
            <a:r>
              <a:rPr lang="en-US" sz="3200" b="1" dirty="0">
                <a:solidFill>
                  <a:prstClr val="black"/>
                </a:solidFill>
                <a:latin typeface="Times New Roman" panose="02020603050405020304" charset="0"/>
                <a:cs typeface="Times New Roman" panose="02020603050405020304" charset="0"/>
              </a:rPr>
              <a:t> </a:t>
            </a:r>
            <a:r>
              <a:rPr lang="en-US" sz="3200" b="1" dirty="0" err="1">
                <a:solidFill>
                  <a:prstClr val="black"/>
                </a:solidFill>
                <a:latin typeface="Times New Roman" panose="02020603050405020304" charset="0"/>
                <a:cs typeface="Times New Roman" panose="02020603050405020304" charset="0"/>
              </a:rPr>
              <a:t>dụng</a:t>
            </a:r>
            <a:r>
              <a:rPr lang="en-US" sz="3200" b="1" dirty="0">
                <a:solidFill>
                  <a:prstClr val="black"/>
                </a:solidFill>
                <a:latin typeface="Times New Roman" panose="02020603050405020304" charset="0"/>
                <a:cs typeface="Times New Roman" panose="02020603050405020304" charset="0"/>
              </a:rPr>
              <a:t> </a:t>
            </a:r>
            <a:r>
              <a:rPr lang="en-US" sz="3200" b="1" dirty="0" err="1">
                <a:solidFill>
                  <a:prstClr val="black"/>
                </a:solidFill>
                <a:latin typeface="Times New Roman" panose="02020603050405020304" charset="0"/>
                <a:cs typeface="Times New Roman" panose="02020603050405020304" charset="0"/>
              </a:rPr>
              <a:t>cụ</a:t>
            </a:r>
            <a:r>
              <a:rPr lang="en-US" sz="3200" b="1" dirty="0">
                <a:latin typeface="Times New Roman" panose="02020603050405020304" charset="0"/>
                <a:cs typeface="Times New Roman" panose="02020603050405020304" charset="0"/>
              </a:rPr>
              <a:t> </a:t>
            </a:r>
            <a:endParaRPr lang="vi-VN" sz="3200" b="1" dirty="0">
              <a:latin typeface="Times New Roman" panose="02020603050405020304" charset="0"/>
              <a:cs typeface="Times New Roman" panose="02020603050405020304" charset="0"/>
            </a:endParaRPr>
          </a:p>
        </p:txBody>
      </p:sp>
      <p:pic>
        <p:nvPicPr>
          <p:cNvPr id="6" name="Picture 5"/>
          <p:cNvPicPr>
            <a:picLocks noChangeAspect="1"/>
          </p:cNvPicPr>
          <p:nvPr/>
        </p:nvPicPr>
        <p:blipFill>
          <a:blip r:embed="rId4"/>
          <a:stretch>
            <a:fillRect/>
          </a:stretch>
        </p:blipFill>
        <p:spPr>
          <a:xfrm>
            <a:off x="4237892" y="292350"/>
            <a:ext cx="3165231" cy="852853"/>
          </a:xfrm>
          <a:prstGeom prst="rect">
            <a:avLst/>
          </a:prstGeom>
          <a:ln/>
        </p:spPr>
        <p:style>
          <a:lnRef idx="2">
            <a:schemeClr val="accent6">
              <a:shade val="50000"/>
            </a:schemeClr>
          </a:lnRef>
          <a:fillRef idx="1">
            <a:schemeClr val="accent6"/>
          </a:fillRef>
          <a:effectRef idx="0">
            <a:schemeClr val="accent6"/>
          </a:effectRef>
          <a:fontRef idx="minor">
            <a:schemeClr val="lt1"/>
          </a:fontRef>
        </p:style>
      </p:pic>
      <p:sp>
        <p:nvSpPr>
          <p:cNvPr id="7" name="TextBox 6"/>
          <p:cNvSpPr txBox="1"/>
          <p:nvPr/>
        </p:nvSpPr>
        <p:spPr>
          <a:xfrm>
            <a:off x="5667910" y="5144453"/>
            <a:ext cx="6241078" cy="1384995"/>
          </a:xfrm>
          <a:custGeom>
            <a:avLst/>
            <a:gdLst>
              <a:gd name="connsiteX0" fmla="*/ 0 w 5095875"/>
              <a:gd name="connsiteY0" fmla="*/ 0 h 2062103"/>
              <a:gd name="connsiteX1" fmla="*/ 5095875 w 5095875"/>
              <a:gd name="connsiteY1" fmla="*/ 0 h 2062103"/>
              <a:gd name="connsiteX2" fmla="*/ 5095875 w 5095875"/>
              <a:gd name="connsiteY2" fmla="*/ 2062103 h 2062103"/>
              <a:gd name="connsiteX3" fmla="*/ 0 w 5095875"/>
              <a:gd name="connsiteY3" fmla="*/ 2062103 h 2062103"/>
              <a:gd name="connsiteX4" fmla="*/ 0 w 5095875"/>
              <a:gd name="connsiteY4" fmla="*/ 0 h 2062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5875" h="2062103" fill="none" extrusionOk="0">
                <a:moveTo>
                  <a:pt x="0" y="0"/>
                </a:moveTo>
                <a:cubicBezTo>
                  <a:pt x="1552276" y="5222"/>
                  <a:pt x="4569657" y="24918"/>
                  <a:pt x="5095875" y="0"/>
                </a:cubicBezTo>
                <a:cubicBezTo>
                  <a:pt x="4934630" y="602541"/>
                  <a:pt x="5052115" y="1321515"/>
                  <a:pt x="5095875" y="2062103"/>
                </a:cubicBezTo>
                <a:cubicBezTo>
                  <a:pt x="3471870" y="1897342"/>
                  <a:pt x="862245" y="2180253"/>
                  <a:pt x="0" y="2062103"/>
                </a:cubicBezTo>
                <a:cubicBezTo>
                  <a:pt x="-55725" y="1736798"/>
                  <a:pt x="17072" y="843718"/>
                  <a:pt x="0" y="0"/>
                </a:cubicBezTo>
                <a:close/>
              </a:path>
              <a:path w="5095875" h="2062103" stroke="0" extrusionOk="0">
                <a:moveTo>
                  <a:pt x="0" y="0"/>
                </a:moveTo>
                <a:cubicBezTo>
                  <a:pt x="857012" y="11849"/>
                  <a:pt x="2844969" y="-161459"/>
                  <a:pt x="5095875" y="0"/>
                </a:cubicBezTo>
                <a:cubicBezTo>
                  <a:pt x="5099005" y="760657"/>
                  <a:pt x="4994699" y="1587749"/>
                  <a:pt x="5095875" y="2062103"/>
                </a:cubicBezTo>
                <a:cubicBezTo>
                  <a:pt x="3588562" y="1916243"/>
                  <a:pt x="619313" y="1983779"/>
                  <a:pt x="0" y="2062103"/>
                </a:cubicBezTo>
                <a:cubicBezTo>
                  <a:pt x="74291" y="1594718"/>
                  <a:pt x="168006" y="462477"/>
                  <a:pt x="0" y="0"/>
                </a:cubicBezTo>
                <a:close/>
              </a:path>
            </a:pathLst>
          </a:custGeom>
          <a:solidFill>
            <a:srgbClr val="CCFFFF"/>
          </a:solidFill>
          <a:ln w="38100">
            <a:solidFill>
              <a:srgbClr val="72EFA3"/>
            </a:solidFill>
            <a:prstDash val="sysDash"/>
          </a:ln>
        </p:spPr>
        <p:txBody>
          <a:bodyPr wrap="square">
            <a:spAutoFit/>
          </a:bodyPr>
          <a:lstStyle/>
          <a:p>
            <a:pPr lvl="0" algn="just"/>
            <a:r>
              <a:rPr lang="en-US" sz="2800" b="1" dirty="0" err="1">
                <a:solidFill>
                  <a:prstClr val="black"/>
                </a:solidFill>
                <a:latin typeface="Times New Roman" panose="02020603050405020304" charset="0"/>
                <a:cs typeface="Times New Roman" panose="02020603050405020304" charset="0"/>
              </a:rPr>
              <a:t>Bước</a:t>
            </a:r>
            <a:r>
              <a:rPr lang="en-US" sz="2800" b="1" dirty="0">
                <a:solidFill>
                  <a:prstClr val="black"/>
                </a:solidFill>
                <a:latin typeface="Times New Roman" panose="02020603050405020304" charset="0"/>
                <a:cs typeface="Times New Roman" panose="02020603050405020304" charset="0"/>
              </a:rPr>
              <a:t> 2: </a:t>
            </a:r>
            <a:r>
              <a:rPr lang="en-US" sz="2800" b="1" dirty="0" err="1">
                <a:solidFill>
                  <a:prstClr val="black"/>
                </a:solidFill>
                <a:latin typeface="Times New Roman" panose="02020603050405020304" charset="0"/>
                <a:cs typeface="Times New Roman" panose="02020603050405020304" charset="0"/>
              </a:rPr>
              <a:t>Dùng</a:t>
            </a:r>
            <a:r>
              <a:rPr lang="en-US" sz="2800" b="1" dirty="0">
                <a:solidFill>
                  <a:prstClr val="black"/>
                </a:solidFill>
                <a:latin typeface="Times New Roman" panose="02020603050405020304" charset="0"/>
                <a:cs typeface="Times New Roman" panose="02020603050405020304" charset="0"/>
              </a:rPr>
              <a:t> </a:t>
            </a:r>
            <a:r>
              <a:rPr lang="vi-VN" sz="2800" b="1" dirty="0">
                <a:solidFill>
                  <a:prstClr val="black"/>
                </a:solidFill>
                <a:latin typeface="Times New Roman" panose="02020603050405020304" charset="0"/>
                <a:cs typeface="Times New Roman" panose="02020603050405020304" charset="0"/>
              </a:rPr>
              <a:t>một viên sỏi có kích thước lớn hơn lỗ thoát nước đặt lên trên lỗ thoát nước ở đáy chậu.</a:t>
            </a:r>
            <a:endParaRPr kumimoji="0" lang="vi-VN" sz="2800" b="1" i="0" u="none" strike="noStrike" kern="1200" cap="none" spc="0" normalizeH="0" baseline="0" noProof="0" dirty="0">
              <a:ln>
                <a:noFill/>
              </a:ln>
              <a:solidFill>
                <a:prstClr val="black"/>
              </a:solidFill>
              <a:effectLst/>
              <a:uLnTx/>
              <a:uFillTx/>
              <a:latin typeface="Times New Roman" panose="02020603050405020304" charset="0"/>
              <a:cs typeface="Times New Roman" panose="02020603050405020304" charset="0"/>
            </a:endParaRPr>
          </a:p>
        </p:txBody>
      </p:sp>
      <p:pic>
        <p:nvPicPr>
          <p:cNvPr id="8" name="Picture 7"/>
          <p:cNvPicPr>
            <a:picLocks noChangeAspect="1"/>
          </p:cNvPicPr>
          <p:nvPr/>
        </p:nvPicPr>
        <p:blipFill>
          <a:blip r:embed="rId5"/>
          <a:stretch>
            <a:fillRect/>
          </a:stretch>
        </p:blipFill>
        <p:spPr>
          <a:xfrm>
            <a:off x="5820507" y="1344531"/>
            <a:ext cx="6088481" cy="3799922"/>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29"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1000" fill="hold"/>
                                        <p:tgtEl>
                                          <p:spTgt spid="7"/>
                                        </p:tgtEl>
                                        <p:attrNameLst>
                                          <p:attrName>ppt_x</p:attrName>
                                        </p:attrNameLst>
                                      </p:cBhvr>
                                      <p:tavLst>
                                        <p:tav tm="0">
                                          <p:val>
                                            <p:strVal val="#ppt_x-.2"/>
                                          </p:val>
                                        </p:tav>
                                        <p:tav tm="100000">
                                          <p:val>
                                            <p:strVal val="#ppt_x"/>
                                          </p:val>
                                        </p:tav>
                                      </p:tavLst>
                                    </p:anim>
                                    <p:anim calcmode="lin" valueType="num">
                                      <p:cBhvr>
                                        <p:cTn id="27"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28"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7" grpId="0" animBg="1"/>
      <p:bldP spid="7"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237506" y="237506"/>
            <a:ext cx="11732821" cy="6436426"/>
          </a:xfrm>
          <a:prstGeom prst="roundRect">
            <a:avLst/>
          </a:prstGeom>
          <a:ln w="57150">
            <a:solidFill>
              <a:srgbClr val="92D05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p:cNvSpPr txBox="1"/>
          <p:nvPr/>
        </p:nvSpPr>
        <p:spPr>
          <a:xfrm>
            <a:off x="529072" y="5367682"/>
            <a:ext cx="5513120" cy="954107"/>
          </a:xfrm>
          <a:custGeom>
            <a:avLst/>
            <a:gdLst>
              <a:gd name="connsiteX0" fmla="*/ 0 w 6048375"/>
              <a:gd name="connsiteY0" fmla="*/ 0 h 1323439"/>
              <a:gd name="connsiteX1" fmla="*/ 6048375 w 6048375"/>
              <a:gd name="connsiteY1" fmla="*/ 0 h 1323439"/>
              <a:gd name="connsiteX2" fmla="*/ 6048375 w 6048375"/>
              <a:gd name="connsiteY2" fmla="*/ 1323439 h 1323439"/>
              <a:gd name="connsiteX3" fmla="*/ 0 w 6048375"/>
              <a:gd name="connsiteY3" fmla="*/ 1323439 h 1323439"/>
              <a:gd name="connsiteX4" fmla="*/ 0 w 6048375"/>
              <a:gd name="connsiteY4" fmla="*/ 0 h 1323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48375" h="1323439" fill="none" extrusionOk="0">
                <a:moveTo>
                  <a:pt x="0" y="0"/>
                </a:moveTo>
                <a:cubicBezTo>
                  <a:pt x="695156" y="5222"/>
                  <a:pt x="3560253" y="24918"/>
                  <a:pt x="6048375" y="0"/>
                </a:cubicBezTo>
                <a:cubicBezTo>
                  <a:pt x="5985781" y="502581"/>
                  <a:pt x="6011417" y="742429"/>
                  <a:pt x="6048375" y="1323439"/>
                </a:cubicBezTo>
                <a:cubicBezTo>
                  <a:pt x="4195549" y="1158678"/>
                  <a:pt x="2595633" y="1441589"/>
                  <a:pt x="0" y="1323439"/>
                </a:cubicBezTo>
                <a:cubicBezTo>
                  <a:pt x="-52747" y="826522"/>
                  <a:pt x="-93581" y="659507"/>
                  <a:pt x="0" y="0"/>
                </a:cubicBezTo>
                <a:close/>
              </a:path>
              <a:path w="6048375" h="1323439" stroke="0" extrusionOk="0">
                <a:moveTo>
                  <a:pt x="0" y="0"/>
                </a:moveTo>
                <a:cubicBezTo>
                  <a:pt x="2228633" y="11849"/>
                  <a:pt x="4273969" y="-161459"/>
                  <a:pt x="6048375" y="0"/>
                </a:cubicBezTo>
                <a:cubicBezTo>
                  <a:pt x="6033715" y="501774"/>
                  <a:pt x="5968440" y="1007572"/>
                  <a:pt x="6048375" y="1323439"/>
                </a:cubicBezTo>
                <a:cubicBezTo>
                  <a:pt x="3036010" y="1177579"/>
                  <a:pt x="1095383" y="1245115"/>
                  <a:pt x="0" y="1323439"/>
                </a:cubicBezTo>
                <a:cubicBezTo>
                  <a:pt x="-53371" y="1066481"/>
                  <a:pt x="-89897" y="500856"/>
                  <a:pt x="0" y="0"/>
                </a:cubicBezTo>
                <a:close/>
              </a:path>
            </a:pathLst>
          </a:custGeom>
          <a:solidFill>
            <a:srgbClr val="CCFFFF"/>
          </a:solidFill>
          <a:ln w="38100">
            <a:solidFill>
              <a:srgbClr val="72EFA3"/>
            </a:solidFill>
            <a:prstDash val="sysDash"/>
          </a:ln>
        </p:spPr>
        <p:txBody>
          <a:bodyPr wrap="square">
            <a:spAutoFit/>
          </a:bodyPr>
          <a:lstStyle/>
          <a:p>
            <a:pPr lvl="0" algn="just"/>
            <a:r>
              <a:rPr kumimoji="0" lang="en-US" sz="2800" b="1" i="0" u="none" strike="noStrike" kern="1200" cap="none" spc="0" normalizeH="0" baseline="0" noProof="0" dirty="0" err="1">
                <a:ln>
                  <a:noFill/>
                </a:ln>
                <a:solidFill>
                  <a:prstClr val="black"/>
                </a:solidFill>
                <a:effectLst/>
                <a:uLnTx/>
                <a:uFillTx/>
                <a:latin typeface="Times New Roman" panose="02020603050405020304" charset="0"/>
                <a:cs typeface="Times New Roman" panose="02020603050405020304" charset="0"/>
              </a:rPr>
              <a:t>Bước</a:t>
            </a:r>
            <a:r>
              <a:rPr kumimoji="0" lang="en-US" sz="2800" b="1" i="0" u="none" strike="noStrike" kern="1200" cap="none" spc="0" normalizeH="0" baseline="0" noProof="0" dirty="0">
                <a:ln>
                  <a:noFill/>
                </a:ln>
                <a:solidFill>
                  <a:prstClr val="black"/>
                </a:solidFill>
                <a:effectLst/>
                <a:uLnTx/>
                <a:uFillTx/>
                <a:latin typeface="Times New Roman" panose="02020603050405020304" charset="0"/>
                <a:cs typeface="Times New Roman" panose="02020603050405020304" charset="0"/>
              </a:rPr>
              <a:t> 3: </a:t>
            </a:r>
            <a:r>
              <a:rPr lang="vi-VN" sz="2800" b="1" dirty="0">
                <a:solidFill>
                  <a:prstClr val="black"/>
                </a:solidFill>
                <a:latin typeface="Times New Roman" panose="02020603050405020304" charset="0"/>
                <a:cs typeface="Times New Roman" panose="02020603050405020304" charset="0"/>
              </a:rPr>
              <a:t>Cho một lượng giá thể vừa đổ vào chậu.</a:t>
            </a:r>
            <a:endParaRPr kumimoji="0" lang="vi-VN" sz="2800" b="1" i="0" u="none" strike="noStrike" kern="1200" cap="none" spc="0" normalizeH="0" baseline="0" noProof="0" dirty="0">
              <a:ln>
                <a:noFill/>
              </a:ln>
              <a:solidFill>
                <a:prstClr val="black"/>
              </a:solidFill>
              <a:effectLst/>
              <a:uLnTx/>
              <a:uFillTx/>
              <a:latin typeface="Times New Roman" panose="02020603050405020304" charset="0"/>
              <a:cs typeface="Times New Roman" panose="02020603050405020304" charset="0"/>
            </a:endParaRPr>
          </a:p>
        </p:txBody>
      </p:sp>
      <p:pic>
        <p:nvPicPr>
          <p:cNvPr id="3" name="Picture 2"/>
          <p:cNvPicPr>
            <a:picLocks noChangeAspect="1"/>
          </p:cNvPicPr>
          <p:nvPr/>
        </p:nvPicPr>
        <p:blipFill>
          <a:blip r:embed="rId3"/>
          <a:stretch>
            <a:fillRect/>
          </a:stretch>
        </p:blipFill>
        <p:spPr>
          <a:xfrm>
            <a:off x="385641" y="474786"/>
            <a:ext cx="5593130" cy="4756638"/>
          </a:xfrm>
          <a:prstGeom prst="rect">
            <a:avLst/>
          </a:prstGeom>
        </p:spPr>
      </p:pic>
      <p:sp>
        <p:nvSpPr>
          <p:cNvPr id="6" name="TextBox 5"/>
          <p:cNvSpPr txBox="1"/>
          <p:nvPr/>
        </p:nvSpPr>
        <p:spPr>
          <a:xfrm>
            <a:off x="6333758" y="4396195"/>
            <a:ext cx="5399259" cy="2246769"/>
          </a:xfrm>
          <a:custGeom>
            <a:avLst/>
            <a:gdLst>
              <a:gd name="connsiteX0" fmla="*/ 0 w 6048375"/>
              <a:gd name="connsiteY0" fmla="*/ 0 h 2862322"/>
              <a:gd name="connsiteX1" fmla="*/ 6048375 w 6048375"/>
              <a:gd name="connsiteY1" fmla="*/ 0 h 2862322"/>
              <a:gd name="connsiteX2" fmla="*/ 6048375 w 6048375"/>
              <a:gd name="connsiteY2" fmla="*/ 2862322 h 2862322"/>
              <a:gd name="connsiteX3" fmla="*/ 0 w 6048375"/>
              <a:gd name="connsiteY3" fmla="*/ 2862322 h 2862322"/>
              <a:gd name="connsiteX4" fmla="*/ 0 w 6048375"/>
              <a:gd name="connsiteY4" fmla="*/ 0 h 2862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48375" h="2862322" fill="none" extrusionOk="0">
                <a:moveTo>
                  <a:pt x="0" y="0"/>
                </a:moveTo>
                <a:cubicBezTo>
                  <a:pt x="695156" y="5222"/>
                  <a:pt x="3560253" y="24918"/>
                  <a:pt x="6048375" y="0"/>
                </a:cubicBezTo>
                <a:cubicBezTo>
                  <a:pt x="5887130" y="942177"/>
                  <a:pt x="6004615" y="1869700"/>
                  <a:pt x="6048375" y="2862322"/>
                </a:cubicBezTo>
                <a:cubicBezTo>
                  <a:pt x="4195549" y="2697561"/>
                  <a:pt x="2595633" y="2980472"/>
                  <a:pt x="0" y="2862322"/>
                </a:cubicBezTo>
                <a:cubicBezTo>
                  <a:pt x="-55725" y="1471564"/>
                  <a:pt x="17072" y="1108071"/>
                  <a:pt x="0" y="0"/>
                </a:cubicBezTo>
                <a:close/>
              </a:path>
              <a:path w="6048375" h="2862322" stroke="0" extrusionOk="0">
                <a:moveTo>
                  <a:pt x="0" y="0"/>
                </a:moveTo>
                <a:cubicBezTo>
                  <a:pt x="2228633" y="11849"/>
                  <a:pt x="4273969" y="-161459"/>
                  <a:pt x="6048375" y="0"/>
                </a:cubicBezTo>
                <a:cubicBezTo>
                  <a:pt x="6051505" y="1124090"/>
                  <a:pt x="5947199" y="1755093"/>
                  <a:pt x="6048375" y="2862322"/>
                </a:cubicBezTo>
                <a:cubicBezTo>
                  <a:pt x="3036010" y="2716462"/>
                  <a:pt x="1095383" y="2783998"/>
                  <a:pt x="0" y="2862322"/>
                </a:cubicBezTo>
                <a:cubicBezTo>
                  <a:pt x="74291" y="2043234"/>
                  <a:pt x="168006" y="726102"/>
                  <a:pt x="0" y="0"/>
                </a:cubicBezTo>
                <a:close/>
              </a:path>
            </a:pathLst>
          </a:custGeom>
          <a:solidFill>
            <a:srgbClr val="CCFFFF"/>
          </a:solidFill>
          <a:ln w="38100">
            <a:solidFill>
              <a:srgbClr val="72EFA3"/>
            </a:solidFill>
            <a:prstDash val="sysDash"/>
          </a:ln>
        </p:spPr>
        <p:txBody>
          <a:bodyPr wrap="square">
            <a:spAutoFit/>
          </a:bodyPr>
          <a:lstStyle/>
          <a:p>
            <a:pPr lvl="0" algn="just"/>
            <a:r>
              <a:rPr kumimoji="0" lang="en-US" sz="2800" b="1" i="0" u="none" strike="noStrike" kern="1200" cap="none" spc="0" normalizeH="0" baseline="0" noProof="0" dirty="0" err="1">
                <a:ln>
                  <a:noFill/>
                </a:ln>
                <a:solidFill>
                  <a:prstClr val="black"/>
                </a:solidFill>
                <a:effectLst/>
                <a:uLnTx/>
                <a:uFillTx/>
                <a:latin typeface="Times New Roman" panose="02020603050405020304" charset="0"/>
                <a:cs typeface="Times New Roman" panose="02020603050405020304" charset="0"/>
              </a:rPr>
              <a:t>Bước</a:t>
            </a:r>
            <a:r>
              <a:rPr kumimoji="0" lang="en-US" sz="2800" b="1" i="0" u="none" strike="noStrike" kern="1200" cap="none" spc="0" normalizeH="0" baseline="0" noProof="0" dirty="0">
                <a:ln>
                  <a:noFill/>
                </a:ln>
                <a:solidFill>
                  <a:prstClr val="black"/>
                </a:solidFill>
                <a:effectLst/>
                <a:uLnTx/>
                <a:uFillTx/>
                <a:latin typeface="Times New Roman" panose="02020603050405020304" charset="0"/>
                <a:cs typeface="Times New Roman" panose="02020603050405020304" charset="0"/>
              </a:rPr>
              <a:t> 4: </a:t>
            </a:r>
            <a:r>
              <a:rPr lang="vi-VN" sz="2800" b="1" dirty="0">
                <a:solidFill>
                  <a:prstClr val="black"/>
                </a:solidFill>
                <a:latin typeface="Times New Roman" panose="02020603050405020304" charset="0"/>
                <a:cs typeface="Times New Roman" panose="02020603050405020304" charset="0"/>
              </a:rPr>
              <a:t>Đặt cây đứng thẳng ở giữa chậu, cho thêm một giá thể vào chậu cho đến khi lấp kín gốc và rễ</a:t>
            </a:r>
            <a:r>
              <a:rPr lang="en-US" sz="2800" b="1" dirty="0">
                <a:solidFill>
                  <a:prstClr val="black"/>
                </a:solidFill>
                <a:latin typeface="Times New Roman" panose="02020603050405020304" charset="0"/>
                <a:cs typeface="Times New Roman" panose="02020603050405020304" charset="0"/>
              </a:rPr>
              <a:t>, </a:t>
            </a:r>
            <a:r>
              <a:rPr lang="vi-VN" sz="2800" b="1" dirty="0">
                <a:solidFill>
                  <a:prstClr val="black"/>
                </a:solidFill>
                <a:latin typeface="Times New Roman" panose="02020603050405020304" charset="0"/>
                <a:cs typeface="Times New Roman" panose="02020603050405020304" charset="0"/>
              </a:rPr>
              <a:t>dùng tay ấn nhẹ quanh gốc cây cho chắc chắn.</a:t>
            </a:r>
            <a:endParaRPr kumimoji="0" lang="vi-VN" sz="2800" b="1" i="0" u="none" strike="noStrike" kern="1200" cap="none" spc="0" normalizeH="0" baseline="0" noProof="0" dirty="0">
              <a:ln>
                <a:noFill/>
              </a:ln>
              <a:solidFill>
                <a:prstClr val="black"/>
              </a:solidFill>
              <a:effectLst/>
              <a:uLnTx/>
              <a:uFillTx/>
              <a:latin typeface="Times New Roman" panose="02020603050405020304" charset="0"/>
              <a:cs typeface="Times New Roman" panose="02020603050405020304" charset="0"/>
            </a:endParaRPr>
          </a:p>
        </p:txBody>
      </p:sp>
      <p:pic>
        <p:nvPicPr>
          <p:cNvPr id="7" name="Picture 6"/>
          <p:cNvPicPr>
            <a:picLocks noChangeAspect="1"/>
          </p:cNvPicPr>
          <p:nvPr/>
        </p:nvPicPr>
        <p:blipFill>
          <a:blip r:embed="rId4"/>
          <a:stretch>
            <a:fillRect/>
          </a:stretch>
        </p:blipFill>
        <p:spPr>
          <a:xfrm>
            <a:off x="6126906" y="403209"/>
            <a:ext cx="5628409" cy="3843476"/>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1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6"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237506" y="237506"/>
            <a:ext cx="11732821" cy="6436426"/>
          </a:xfrm>
          <a:prstGeom prst="roundRect">
            <a:avLst/>
          </a:prstGeom>
          <a:ln w="57150">
            <a:solidFill>
              <a:srgbClr val="92D05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p:cNvSpPr txBox="1"/>
          <p:nvPr/>
        </p:nvSpPr>
        <p:spPr>
          <a:xfrm>
            <a:off x="1643602" y="5551121"/>
            <a:ext cx="8920627" cy="830997"/>
          </a:xfrm>
          <a:custGeom>
            <a:avLst/>
            <a:gdLst>
              <a:gd name="connsiteX0" fmla="*/ 0 w 6048375"/>
              <a:gd name="connsiteY0" fmla="*/ 0 h 1569660"/>
              <a:gd name="connsiteX1" fmla="*/ 6048375 w 6048375"/>
              <a:gd name="connsiteY1" fmla="*/ 0 h 1569660"/>
              <a:gd name="connsiteX2" fmla="*/ 6048375 w 6048375"/>
              <a:gd name="connsiteY2" fmla="*/ 1569660 h 1569660"/>
              <a:gd name="connsiteX3" fmla="*/ 0 w 6048375"/>
              <a:gd name="connsiteY3" fmla="*/ 1569660 h 1569660"/>
              <a:gd name="connsiteX4" fmla="*/ 0 w 6048375"/>
              <a:gd name="connsiteY4" fmla="*/ 0 h 1569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48375" h="1569660" fill="none" extrusionOk="0">
                <a:moveTo>
                  <a:pt x="0" y="0"/>
                </a:moveTo>
                <a:cubicBezTo>
                  <a:pt x="695156" y="5222"/>
                  <a:pt x="3560253" y="24918"/>
                  <a:pt x="6048375" y="0"/>
                </a:cubicBezTo>
                <a:cubicBezTo>
                  <a:pt x="6145936" y="257633"/>
                  <a:pt x="5999984" y="890565"/>
                  <a:pt x="6048375" y="1569660"/>
                </a:cubicBezTo>
                <a:cubicBezTo>
                  <a:pt x="4195549" y="1404899"/>
                  <a:pt x="2595633" y="1687810"/>
                  <a:pt x="0" y="1569660"/>
                </a:cubicBezTo>
                <a:cubicBezTo>
                  <a:pt x="-74708" y="1232144"/>
                  <a:pt x="128259" y="683735"/>
                  <a:pt x="0" y="0"/>
                </a:cubicBezTo>
                <a:close/>
              </a:path>
              <a:path w="6048375" h="1569660" stroke="0" extrusionOk="0">
                <a:moveTo>
                  <a:pt x="0" y="0"/>
                </a:moveTo>
                <a:cubicBezTo>
                  <a:pt x="2228633" y="11849"/>
                  <a:pt x="4273969" y="-161459"/>
                  <a:pt x="6048375" y="0"/>
                </a:cubicBezTo>
                <a:cubicBezTo>
                  <a:pt x="6022487" y="662121"/>
                  <a:pt x="6117787" y="1402874"/>
                  <a:pt x="6048375" y="1569660"/>
                </a:cubicBezTo>
                <a:cubicBezTo>
                  <a:pt x="3036010" y="1423800"/>
                  <a:pt x="1095383" y="1491336"/>
                  <a:pt x="0" y="1569660"/>
                </a:cubicBezTo>
                <a:cubicBezTo>
                  <a:pt x="-36542" y="1287094"/>
                  <a:pt x="-117217" y="561160"/>
                  <a:pt x="0" y="0"/>
                </a:cubicBezTo>
                <a:close/>
              </a:path>
            </a:pathLst>
          </a:custGeom>
          <a:solidFill>
            <a:srgbClr val="CCFFFF"/>
          </a:solidFill>
          <a:ln w="38100">
            <a:solidFill>
              <a:srgbClr val="72EFA3"/>
            </a:solidFill>
            <a:prstDash val="sysDash"/>
          </a:ln>
        </p:spPr>
        <p:txBody>
          <a:bodyPr wrap="square">
            <a:spAutoFit/>
          </a:bodyPr>
          <a:lstStyle/>
          <a:p>
            <a:pPr lvl="0" algn="just"/>
            <a:r>
              <a:rPr lang="vi-VN" sz="4800" b="1" dirty="0">
                <a:solidFill>
                  <a:prstClr val="black"/>
                </a:solidFill>
                <a:latin typeface="Times New Roman" panose="02020603050405020304" charset="0"/>
                <a:cs typeface="Times New Roman" panose="02020603050405020304" charset="0"/>
              </a:rPr>
              <a:t>Bước 5: Tưới nhẹ quanh gốc cây</a:t>
            </a:r>
          </a:p>
        </p:txBody>
      </p:sp>
      <p:pic>
        <p:nvPicPr>
          <p:cNvPr id="4" name="Picture 3"/>
          <p:cNvPicPr>
            <a:picLocks noChangeAspect="1"/>
          </p:cNvPicPr>
          <p:nvPr/>
        </p:nvPicPr>
        <p:blipFill>
          <a:blip r:embed="rId3"/>
          <a:stretch>
            <a:fillRect/>
          </a:stretch>
        </p:blipFill>
        <p:spPr>
          <a:xfrm>
            <a:off x="1189064" y="608965"/>
            <a:ext cx="9829702" cy="4745549"/>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45684" y="1012239"/>
            <a:ext cx="5157470" cy="2882753"/>
          </a:xfrm>
          <a:prstGeom prst="rect">
            <a:avLst/>
          </a:prstGeom>
        </p:spPr>
      </p:pic>
      <p:pic>
        <p:nvPicPr>
          <p:cNvPr id="2" name="Picture 1"/>
          <p:cNvPicPr>
            <a:picLocks noChangeAspect="1"/>
          </p:cNvPicPr>
          <p:nvPr/>
        </p:nvPicPr>
        <p:blipFill>
          <a:blip r:embed="rId3"/>
          <a:stretch>
            <a:fillRect/>
          </a:stretch>
        </p:blipFill>
        <p:spPr>
          <a:xfrm>
            <a:off x="6057901" y="1164639"/>
            <a:ext cx="5566606" cy="2730353"/>
          </a:xfrm>
          <a:prstGeom prst="rect">
            <a:avLst/>
          </a:prstGeom>
        </p:spPr>
      </p:pic>
      <p:pic>
        <p:nvPicPr>
          <p:cNvPr id="3" name="Picture 2"/>
          <p:cNvPicPr>
            <a:picLocks noChangeAspect="1"/>
          </p:cNvPicPr>
          <p:nvPr/>
        </p:nvPicPr>
        <p:blipFill>
          <a:blip r:embed="rId4"/>
          <a:stretch>
            <a:fillRect/>
          </a:stretch>
        </p:blipFill>
        <p:spPr>
          <a:xfrm>
            <a:off x="411944" y="4047392"/>
            <a:ext cx="3312795" cy="2599592"/>
          </a:xfrm>
          <a:prstGeom prst="rect">
            <a:avLst/>
          </a:prstGeom>
        </p:spPr>
      </p:pic>
      <p:pic>
        <p:nvPicPr>
          <p:cNvPr id="6" name="Picture 5"/>
          <p:cNvPicPr>
            <a:picLocks noChangeAspect="1"/>
          </p:cNvPicPr>
          <p:nvPr/>
        </p:nvPicPr>
        <p:blipFill>
          <a:blip r:embed="rId5"/>
          <a:stretch>
            <a:fillRect/>
          </a:stretch>
        </p:blipFill>
        <p:spPr>
          <a:xfrm>
            <a:off x="3868078" y="4047391"/>
            <a:ext cx="3571240" cy="2599593"/>
          </a:xfrm>
          <a:prstGeom prst="rect">
            <a:avLst/>
          </a:prstGeom>
        </p:spPr>
      </p:pic>
      <p:pic>
        <p:nvPicPr>
          <p:cNvPr id="7" name="Picture 6"/>
          <p:cNvPicPr>
            <a:picLocks noChangeAspect="1"/>
          </p:cNvPicPr>
          <p:nvPr/>
        </p:nvPicPr>
        <p:blipFill>
          <a:blip r:embed="rId6"/>
          <a:stretch>
            <a:fillRect/>
          </a:stretch>
        </p:blipFill>
        <p:spPr>
          <a:xfrm>
            <a:off x="7582657" y="4047392"/>
            <a:ext cx="4041850" cy="2599593"/>
          </a:xfrm>
          <a:prstGeom prst="rect">
            <a:avLst/>
          </a:prstGeom>
        </p:spPr>
      </p:pic>
      <p:sp>
        <p:nvSpPr>
          <p:cNvPr id="12" name="TextBox 11"/>
          <p:cNvSpPr txBox="1"/>
          <p:nvPr/>
        </p:nvSpPr>
        <p:spPr>
          <a:xfrm>
            <a:off x="2615713" y="313104"/>
            <a:ext cx="6985488" cy="699135"/>
          </a:xfrm>
          <a:custGeom>
            <a:avLst/>
            <a:gdLst>
              <a:gd name="connsiteX0" fmla="*/ 0 w 6048375"/>
              <a:gd name="connsiteY0" fmla="*/ 0 h 1569660"/>
              <a:gd name="connsiteX1" fmla="*/ 6048375 w 6048375"/>
              <a:gd name="connsiteY1" fmla="*/ 0 h 1569660"/>
              <a:gd name="connsiteX2" fmla="*/ 6048375 w 6048375"/>
              <a:gd name="connsiteY2" fmla="*/ 1569660 h 1569660"/>
              <a:gd name="connsiteX3" fmla="*/ 0 w 6048375"/>
              <a:gd name="connsiteY3" fmla="*/ 1569660 h 1569660"/>
              <a:gd name="connsiteX4" fmla="*/ 0 w 6048375"/>
              <a:gd name="connsiteY4" fmla="*/ 0 h 1569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48375" h="1569660" fill="none" extrusionOk="0">
                <a:moveTo>
                  <a:pt x="0" y="0"/>
                </a:moveTo>
                <a:cubicBezTo>
                  <a:pt x="695156" y="5222"/>
                  <a:pt x="3560253" y="24918"/>
                  <a:pt x="6048375" y="0"/>
                </a:cubicBezTo>
                <a:cubicBezTo>
                  <a:pt x="6145936" y="257633"/>
                  <a:pt x="5999984" y="890565"/>
                  <a:pt x="6048375" y="1569660"/>
                </a:cubicBezTo>
                <a:cubicBezTo>
                  <a:pt x="4195549" y="1404899"/>
                  <a:pt x="2595633" y="1687810"/>
                  <a:pt x="0" y="1569660"/>
                </a:cubicBezTo>
                <a:cubicBezTo>
                  <a:pt x="-74708" y="1232144"/>
                  <a:pt x="128259" y="683735"/>
                  <a:pt x="0" y="0"/>
                </a:cubicBezTo>
                <a:close/>
              </a:path>
              <a:path w="6048375" h="1569660" stroke="0" extrusionOk="0">
                <a:moveTo>
                  <a:pt x="0" y="0"/>
                </a:moveTo>
                <a:cubicBezTo>
                  <a:pt x="2228633" y="11849"/>
                  <a:pt x="4273969" y="-161459"/>
                  <a:pt x="6048375" y="0"/>
                </a:cubicBezTo>
                <a:cubicBezTo>
                  <a:pt x="6022487" y="662121"/>
                  <a:pt x="6117787" y="1402874"/>
                  <a:pt x="6048375" y="1569660"/>
                </a:cubicBezTo>
                <a:cubicBezTo>
                  <a:pt x="3036010" y="1423800"/>
                  <a:pt x="1095383" y="1491336"/>
                  <a:pt x="0" y="1569660"/>
                </a:cubicBezTo>
                <a:cubicBezTo>
                  <a:pt x="-36542" y="1287094"/>
                  <a:pt x="-117217" y="561160"/>
                  <a:pt x="0" y="0"/>
                </a:cubicBezTo>
                <a:close/>
              </a:path>
            </a:pathLst>
          </a:custGeom>
          <a:solidFill>
            <a:srgbClr val="CCFFFF"/>
          </a:solidFill>
          <a:ln w="38100">
            <a:solidFill>
              <a:srgbClr val="72EFA3"/>
            </a:solidFill>
            <a:prstDash val="sysDash"/>
          </a:ln>
        </p:spPr>
        <p:txBody>
          <a:bodyPr wrap="square">
            <a:noAutofit/>
          </a:bodyPr>
          <a:lstStyle/>
          <a:p>
            <a:pPr lvl="0" algn="just"/>
            <a:r>
              <a:rPr lang="en-US" altLang="vi-VN" sz="4000" b="1" dirty="0">
                <a:solidFill>
                  <a:prstClr val="black"/>
                </a:solidFill>
                <a:latin typeface="Times New Roman" panose="02020603050405020304" charset="0"/>
                <a:cs typeface="Times New Roman" panose="02020603050405020304" charset="0"/>
              </a:rPr>
              <a:t>Thứ tự các bước là: </a:t>
            </a:r>
            <a:r>
              <a:rPr lang="en-US" altLang="vi-VN" sz="4000" b="1" dirty="0">
                <a:solidFill>
                  <a:srgbClr val="FF0000"/>
                </a:solidFill>
                <a:latin typeface="Times New Roman" panose="02020603050405020304" charset="0"/>
                <a:cs typeface="Times New Roman" panose="02020603050405020304" charset="0"/>
              </a:rPr>
              <a:t>e, b, d, c, 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10" dur="1000" fill="hold"/>
                                        <p:tgtEl>
                                          <p:spTgt spid="5"/>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22" dur="1000" fill="hold"/>
                                        <p:tgtEl>
                                          <p:spTgt spid="2"/>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2"/>
                                        </p:tgtEl>
                                      </p:cBhvr>
                                    </p:animEffect>
                                  </p:childTnLst>
                                </p:cTn>
                              </p:par>
                            </p:childTnLst>
                          </p:cTn>
                        </p:par>
                      </p:childTnLst>
                    </p:cTn>
                  </p:par>
                  <p:par>
                    <p:cTn id="27" fill="hold">
                      <p:stCondLst>
                        <p:cond delay="indefinite"/>
                      </p:stCondLst>
                      <p:childTnLst>
                        <p:par>
                          <p:cTn id="28" fill="hold">
                            <p:stCondLst>
                              <p:cond delay="0"/>
                            </p:stCondLst>
                            <p:childTnLst>
                              <p:par>
                                <p:cTn id="29" presetID="25" presetClass="entr" presetSubtype="0"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p:cTn id="31" dur="500"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3"/>
                                        </p:tgtEl>
                                        <p:attrNameLst>
                                          <p:attrName>ppt_w</p:attrName>
                                        </p:attrNameLst>
                                      </p:cBhvr>
                                      <p:tavLst>
                                        <p:tav tm="0">
                                          <p:val>
                                            <p:strVal val="#ppt_w*.05"/>
                                          </p:val>
                                        </p:tav>
                                        <p:tav tm="100000">
                                          <p:val>
                                            <p:strVal val="#ppt_w"/>
                                          </p:val>
                                        </p:tav>
                                      </p:tavLst>
                                    </p:anim>
                                    <p:anim calcmode="lin" valueType="num">
                                      <p:cBhvr>
                                        <p:cTn id="34" dur="1000" fill="hold"/>
                                        <p:tgtEl>
                                          <p:spTgt spid="3"/>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3"/>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3"/>
                                        </p:tgtEl>
                                      </p:cBhvr>
                                    </p:animEffect>
                                  </p:childTnLst>
                                </p:cTn>
                              </p:par>
                            </p:childTnLst>
                          </p:cTn>
                        </p:par>
                      </p:childTnLst>
                    </p:cTn>
                  </p:par>
                  <p:par>
                    <p:cTn id="39" fill="hold">
                      <p:stCondLst>
                        <p:cond delay="indefinite"/>
                      </p:stCondLst>
                      <p:childTnLst>
                        <p:par>
                          <p:cTn id="40" fill="hold">
                            <p:stCondLst>
                              <p:cond delay="0"/>
                            </p:stCondLst>
                            <p:childTnLst>
                              <p:par>
                                <p:cTn id="41" presetID="25" presetClass="entr" presetSubtype="0" fill="hold" nodeType="clickEffect">
                                  <p:stCondLst>
                                    <p:cond delay="0"/>
                                  </p:stCondLst>
                                  <p:childTnLst>
                                    <p:set>
                                      <p:cBhvr>
                                        <p:cTn id="42" dur="1" fill="hold">
                                          <p:stCondLst>
                                            <p:cond delay="0"/>
                                          </p:stCondLst>
                                        </p:cTn>
                                        <p:tgtEl>
                                          <p:spTgt spid="6"/>
                                        </p:tgtEl>
                                        <p:attrNameLst>
                                          <p:attrName>style.visibility</p:attrName>
                                        </p:attrNameLst>
                                      </p:cBhvr>
                                      <p:to>
                                        <p:strVal val="visible"/>
                                      </p:to>
                                    </p:set>
                                    <p:anim calcmode="lin" valueType="num">
                                      <p:cBhvr>
                                        <p:cTn id="43"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44"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45"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46" dur="1000" fill="hold"/>
                                        <p:tgtEl>
                                          <p:spTgt spid="6"/>
                                        </p:tgtEl>
                                        <p:attrNameLst>
                                          <p:attrName>ppt_h</p:attrName>
                                        </p:attrNameLst>
                                      </p:cBhvr>
                                      <p:tavLst>
                                        <p:tav tm="0">
                                          <p:val>
                                            <p:strVal val="#ppt_h"/>
                                          </p:val>
                                        </p:tav>
                                        <p:tav tm="100000">
                                          <p:val>
                                            <p:strVal val="#ppt_h"/>
                                          </p:val>
                                        </p:tav>
                                      </p:tavLst>
                                    </p:anim>
                                    <p:anim calcmode="lin" valueType="num">
                                      <p:cBhvr>
                                        <p:cTn id="47"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48"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49"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50" dur="1000" decel="50000">
                                          <p:stCondLst>
                                            <p:cond delay="0"/>
                                          </p:stCondLst>
                                        </p:cTn>
                                        <p:tgtEl>
                                          <p:spTgt spid="6"/>
                                        </p:tgtEl>
                                      </p:cBhvr>
                                    </p:animEffect>
                                  </p:childTnLst>
                                </p:cTn>
                              </p:par>
                            </p:childTnLst>
                          </p:cTn>
                        </p:par>
                      </p:childTnLst>
                    </p:cTn>
                  </p:par>
                  <p:par>
                    <p:cTn id="51" fill="hold">
                      <p:stCondLst>
                        <p:cond delay="indefinite"/>
                      </p:stCondLst>
                      <p:childTnLst>
                        <p:par>
                          <p:cTn id="52" fill="hold">
                            <p:stCondLst>
                              <p:cond delay="0"/>
                            </p:stCondLst>
                            <p:childTnLst>
                              <p:par>
                                <p:cTn id="53" presetID="25" presetClass="entr" presetSubtype="0" fill="hold" nodeType="clickEffect">
                                  <p:stCondLst>
                                    <p:cond delay="0"/>
                                  </p:stCondLst>
                                  <p:childTnLst>
                                    <p:set>
                                      <p:cBhvr>
                                        <p:cTn id="54" dur="1" fill="hold">
                                          <p:stCondLst>
                                            <p:cond delay="0"/>
                                          </p:stCondLst>
                                        </p:cTn>
                                        <p:tgtEl>
                                          <p:spTgt spid="7"/>
                                        </p:tgtEl>
                                        <p:attrNameLst>
                                          <p:attrName>style.visibility</p:attrName>
                                        </p:attrNameLst>
                                      </p:cBhvr>
                                      <p:to>
                                        <p:strVal val="visible"/>
                                      </p:to>
                                    </p:set>
                                    <p:anim calcmode="lin" valueType="num">
                                      <p:cBhvr>
                                        <p:cTn id="55"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56"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57"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58" dur="1000" fill="hold"/>
                                        <p:tgtEl>
                                          <p:spTgt spid="7"/>
                                        </p:tgtEl>
                                        <p:attrNameLst>
                                          <p:attrName>ppt_h</p:attrName>
                                        </p:attrNameLst>
                                      </p:cBhvr>
                                      <p:tavLst>
                                        <p:tav tm="0">
                                          <p:val>
                                            <p:strVal val="#ppt_h"/>
                                          </p:val>
                                        </p:tav>
                                        <p:tav tm="100000">
                                          <p:val>
                                            <p:strVal val="#ppt_h"/>
                                          </p:val>
                                        </p:tav>
                                      </p:tavLst>
                                    </p:anim>
                                    <p:anim calcmode="lin" valueType="num">
                                      <p:cBhvr>
                                        <p:cTn id="59"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60"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61"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62" dur="1000" decel="50000">
                                          <p:stCondLst>
                                            <p:cond delay="0"/>
                                          </p:stCondLst>
                                        </p:cTn>
                                        <p:tgtEl>
                                          <p:spTgt spid="7"/>
                                        </p:tgtEl>
                                      </p:cBhvr>
                                    </p:animEffect>
                                  </p:childTnLst>
                                </p:cTn>
                              </p:par>
                            </p:childTnLst>
                          </p:cTn>
                        </p:par>
                      </p:childTnLst>
                    </p:cTn>
                  </p:par>
                  <p:par>
                    <p:cTn id="63" fill="hold">
                      <p:stCondLst>
                        <p:cond delay="indefinite"/>
                      </p:stCondLst>
                      <p:childTnLst>
                        <p:par>
                          <p:cTn id="64" fill="hold">
                            <p:stCondLst>
                              <p:cond delay="0"/>
                            </p:stCondLst>
                            <p:childTnLst>
                              <p:par>
                                <p:cTn id="65" presetID="27" presetClass="entr" presetSubtype="0" fill="hold" grpId="0" nodeType="clickEffect">
                                  <p:stCondLst>
                                    <p:cond delay="0"/>
                                  </p:stCondLst>
                                  <p:iterate type="lt">
                                    <p:tmPct val="50000"/>
                                  </p:iterate>
                                  <p:childTnLst>
                                    <p:set>
                                      <p:cBhvr>
                                        <p:cTn id="66" dur="1" fill="hold">
                                          <p:stCondLst>
                                            <p:cond delay="0"/>
                                          </p:stCondLst>
                                        </p:cTn>
                                        <p:tgtEl>
                                          <p:spTgt spid="12"/>
                                        </p:tgtEl>
                                        <p:attrNameLst>
                                          <p:attrName>style.visibility</p:attrName>
                                        </p:attrNameLst>
                                      </p:cBhvr>
                                      <p:to>
                                        <p:strVal val="visible"/>
                                      </p:to>
                                    </p:set>
                                    <p:anim calcmode="discrete" valueType="clr">
                                      <p:cBhvr override="childStyle">
                                        <p:cTn id="67" dur="80"/>
                                        <p:tgtEl>
                                          <p:spTgt spid="12"/>
                                        </p:tgtEl>
                                        <p:attrNameLst>
                                          <p:attrName>style.color</p:attrName>
                                        </p:attrNameLst>
                                      </p:cBhvr>
                                      <p:tavLst>
                                        <p:tav tm="0">
                                          <p:val>
                                            <p:clrVal>
                                              <a:schemeClr val="accent2"/>
                                            </p:clrVal>
                                          </p:val>
                                        </p:tav>
                                        <p:tav tm="50000">
                                          <p:val>
                                            <p:clrVal>
                                              <a:schemeClr val="hlink"/>
                                            </p:clrVal>
                                          </p:val>
                                        </p:tav>
                                      </p:tavLst>
                                    </p:anim>
                                    <p:anim calcmode="discrete" valueType="clr">
                                      <p:cBhvr>
                                        <p:cTn id="68" dur="80"/>
                                        <p:tgtEl>
                                          <p:spTgt spid="12"/>
                                        </p:tgtEl>
                                        <p:attrNameLst>
                                          <p:attrName>fillcolor</p:attrName>
                                        </p:attrNameLst>
                                      </p:cBhvr>
                                      <p:tavLst>
                                        <p:tav tm="0">
                                          <p:val>
                                            <p:clrVal>
                                              <a:schemeClr val="accent2"/>
                                            </p:clrVal>
                                          </p:val>
                                        </p:tav>
                                        <p:tav tm="50000">
                                          <p:val>
                                            <p:clrVal>
                                              <a:schemeClr val="hlink"/>
                                            </p:clrVal>
                                          </p:val>
                                        </p:tav>
                                      </p:tavLst>
                                    </p:anim>
                                    <p:set>
                                      <p:cBhvr>
                                        <p:cTn id="69" dur="80"/>
                                        <p:tgtEl>
                                          <p:spTgt spid="1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1"/>
</p:tagLst>
</file>

<file path=ppt/tags/tag2.xml><?xml version="1.0" encoding="utf-8"?>
<p:tagLst xmlns:a="http://schemas.openxmlformats.org/drawingml/2006/main" xmlns:r="http://schemas.openxmlformats.org/officeDocument/2006/relationships" xmlns:p="http://schemas.openxmlformats.org/presentationml/2006/main">
  <p:tag name="TIMING" val="|0.5|0.5"/>
</p:tagLst>
</file>

<file path=ppt/tags/tag3.xml><?xml version="1.0" encoding="utf-8"?>
<p:tagLst xmlns:a="http://schemas.openxmlformats.org/drawingml/2006/main" xmlns:r="http://schemas.openxmlformats.org/officeDocument/2006/relationships" xmlns:p="http://schemas.openxmlformats.org/presentationml/2006/main">
  <p:tag name="TIMING" val="|0.5|0.5"/>
</p:tagLst>
</file>

<file path=ppt/tags/tag4.xml><?xml version="1.0" encoding="utf-8"?>
<p:tagLst xmlns:a="http://schemas.openxmlformats.org/drawingml/2006/main" xmlns:r="http://schemas.openxmlformats.org/officeDocument/2006/relationships" xmlns:p="http://schemas.openxmlformats.org/presentationml/2006/main">
  <p:tag name="TIMING" val="|0.5|0.5"/>
</p:tagLst>
</file>

<file path=ppt/tags/tag5.xml><?xml version="1.0" encoding="utf-8"?>
<p:tagLst xmlns:a="http://schemas.openxmlformats.org/drawingml/2006/main" xmlns:r="http://schemas.openxmlformats.org/officeDocument/2006/relationships" xmlns:p="http://schemas.openxmlformats.org/presentationml/2006/main">
  <p:tag name="TIMING" val="|0.5|0.5"/>
</p:tagLst>
</file>

<file path=ppt/tags/tag6.xml><?xml version="1.0" encoding="utf-8"?>
<p:tagLst xmlns:a="http://schemas.openxmlformats.org/drawingml/2006/main" xmlns:r="http://schemas.openxmlformats.org/officeDocument/2006/relationships" xmlns:p="http://schemas.openxmlformats.org/presentationml/2006/main">
  <p:tag name="TIMING" val="|0.5|0.5"/>
</p:tagLst>
</file>

<file path=ppt/tags/tag7.xml><?xml version="1.0" encoding="utf-8"?>
<p:tagLst xmlns:a="http://schemas.openxmlformats.org/drawingml/2006/main" xmlns:r="http://schemas.openxmlformats.org/officeDocument/2006/relationships" xmlns:p="http://schemas.openxmlformats.org/presentationml/2006/main">
  <p:tag name="TIMING" val="|0.5|0.5"/>
</p:tagLst>
</file>

<file path=ppt/tags/tag8.xml><?xml version="1.0" encoding="utf-8"?>
<p:tagLst xmlns:a="http://schemas.openxmlformats.org/drawingml/2006/main" xmlns:r="http://schemas.openxmlformats.org/officeDocument/2006/relationships" xmlns:p="http://schemas.openxmlformats.org/presentationml/2006/main">
  <p:tag name="TIMING" val="|0.5|0.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149</TotalTime>
  <Words>535</Words>
  <Application>Microsoft Office PowerPoint</Application>
  <PresentationFormat>Widescreen</PresentationFormat>
  <Paragraphs>42</Paragraphs>
  <Slides>11</Slides>
  <Notes>0</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11</vt:i4>
      </vt:variant>
    </vt:vector>
  </HeadingPairs>
  <TitlesOfParts>
    <vt:vector size="19" baseType="lpstr">
      <vt:lpstr>Microsoft YaHei</vt:lpstr>
      <vt:lpstr>Aptos</vt:lpstr>
      <vt:lpstr>Aptos Display</vt:lpstr>
      <vt:lpstr>Arial</vt:lpstr>
      <vt:lpstr>Calibri</vt:lpstr>
      <vt:lpstr>Google Sans</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HP</dc:creator>
  <cp:lastModifiedBy>Admins</cp:lastModifiedBy>
  <cp:revision>37</cp:revision>
  <dcterms:created xsi:type="dcterms:W3CDTF">2024-12-08T15:54:43Z</dcterms:created>
  <dcterms:modified xsi:type="dcterms:W3CDTF">2025-11-18T16:03:02Z</dcterms:modified>
</cp:coreProperties>
</file>