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007577216" r:id="rId2"/>
    <p:sldId id="316" r:id="rId3"/>
    <p:sldId id="543" r:id="rId4"/>
    <p:sldId id="318" r:id="rId5"/>
    <p:sldId id="544" r:id="rId6"/>
    <p:sldId id="545" r:id="rId7"/>
    <p:sldId id="498" r:id="rId8"/>
    <p:sldId id="261" r:id="rId9"/>
    <p:sldId id="272" r:id="rId10"/>
    <p:sldId id="499" r:id="rId11"/>
    <p:sldId id="500" r:id="rId12"/>
    <p:sldId id="501" r:id="rId13"/>
    <p:sldId id="502" r:id="rId14"/>
    <p:sldId id="279" r:id="rId15"/>
    <p:sldId id="550" r:id="rId16"/>
    <p:sldId id="507" r:id="rId17"/>
    <p:sldId id="5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9167" autoAdjust="0"/>
  </p:normalViewPr>
  <p:slideViewPr>
    <p:cSldViewPr snapToGrid="0">
      <p:cViewPr varScale="1">
        <p:scale>
          <a:sx n="79" d="100"/>
          <a:sy n="79" d="100"/>
        </p:scale>
        <p:origin x="1627"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1106689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4</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38286" y="1152474"/>
            <a:ext cx="3338286" cy="3972479"/>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8" r:id="rId3"/>
    <p:sldLayoutId id="2147483669" r:id="rId4"/>
    <p:sldLayoutId id="2147483670" r:id="rId5"/>
    <p:sldLayoutId id="2147483671" r:id="rId6"/>
    <p:sldLayoutId id="2147483672" r:id="rId7"/>
    <p:sldLayoutId id="2147483674" r:id="rId8"/>
    <p:sldLayoutId id="2147483676" r:id="rId9"/>
    <p:sldLayoutId id="2147483677" r:id="rId10"/>
    <p:sldLayoutId id="2147483678" r:id="rId11"/>
    <p:sldLayoutId id="2147483679" r:id="rId12"/>
    <p:sldLayoutId id="214748368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control" Target="../activeX/activeX1.xml"/><Relationship Id="rId5" Type="http://schemas.openxmlformats.org/officeDocument/2006/relationships/image" Target="../media/image16.w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control" Target="../activeX/activeX2.xml"/><Relationship Id="rId5" Type="http://schemas.openxmlformats.org/officeDocument/2006/relationships/image" Target="../media/image17.wm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9" y="-283580"/>
            <a:ext cx="12746377" cy="6858000"/>
          </a:xfrm>
          <a:prstGeom prst="rect">
            <a:avLst/>
          </a:prstGeom>
        </p:spPr>
      </p:pic>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5102854"/>
            <a:ext cx="12503852" cy="185166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53290" y="4126829"/>
            <a:ext cx="1556807" cy="24475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55" y="4848512"/>
            <a:ext cx="1307606" cy="1915958"/>
          </a:xfrm>
          <a:prstGeom prst="rect">
            <a:avLst/>
          </a:prstGeom>
        </p:spPr>
      </p:pic>
      <p:sp>
        <p:nvSpPr>
          <p:cNvPr id="13" name="TextBox 12">
            <a:extLst>
              <a:ext uri="{FF2B5EF4-FFF2-40B4-BE49-F238E27FC236}">
                <a16:creationId xmlns:a16="http://schemas.microsoft.com/office/drawing/2014/main" id="{35CEFA60-E528-45CD-9C6B-D71366F4606D}"/>
              </a:ext>
            </a:extLst>
          </p:cNvPr>
          <p:cNvSpPr txBox="1"/>
          <p:nvPr/>
        </p:nvSpPr>
        <p:spPr>
          <a:xfrm>
            <a:off x="1288774" y="2465768"/>
            <a:ext cx="7348330" cy="369332"/>
          </a:xfrm>
          <a:prstGeom prst="rect">
            <a:avLst/>
          </a:prstGeom>
          <a:noFill/>
        </p:spPr>
        <p:txBody>
          <a:bodyPr wrap="square">
            <a:spAutoFit/>
          </a:bodyPr>
          <a:lstStyle/>
          <a:p>
            <a:r>
              <a:rPr lang="en-US" sz="1800" dirty="0">
                <a:solidFill>
                  <a:schemeClr val="bg1"/>
                </a:solidFill>
                <a:latin typeface="Coiny" panose="02000903060500060000" charset="0"/>
                <a:cs typeface="Coiny" panose="02000903060500060000" charset="0"/>
              </a:rPr>
              <a:t>TOÁN</a:t>
            </a:r>
          </a:p>
        </p:txBody>
      </p:sp>
      <p:pic>
        <p:nvPicPr>
          <p:cNvPr id="12" name="Picture 11">
            <a:extLst>
              <a:ext uri="{FF2B5EF4-FFF2-40B4-BE49-F238E27FC236}">
                <a16:creationId xmlns:a16="http://schemas.microsoft.com/office/drawing/2014/main" id="{843F64B8-B65F-4B0F-8EAD-20DC85DDE26C}"/>
              </a:ext>
            </a:extLst>
          </p:cNvPr>
          <p:cNvPicPr>
            <a:picLocks noChangeAspect="1"/>
          </p:cNvPicPr>
          <p:nvPr/>
        </p:nvPicPr>
        <p:blipFill>
          <a:blip r:embed="rId6"/>
          <a:stretch>
            <a:fillRect/>
          </a:stretch>
        </p:blipFill>
        <p:spPr>
          <a:xfrm>
            <a:off x="2426607" y="1309973"/>
            <a:ext cx="8405017" cy="4718713"/>
          </a:xfrm>
          <a:prstGeom prst="rect">
            <a:avLst/>
          </a:prstGeom>
        </p:spPr>
      </p:pic>
      <p:pic>
        <p:nvPicPr>
          <p:cNvPr id="14" name="Picture 13">
            <a:extLst>
              <a:ext uri="{FF2B5EF4-FFF2-40B4-BE49-F238E27FC236}">
                <a16:creationId xmlns:a16="http://schemas.microsoft.com/office/drawing/2014/main" id="{7603BAEF-9C0B-4021-87FA-9F20F14E06B5}"/>
              </a:ext>
            </a:extLst>
          </p:cNvPr>
          <p:cNvPicPr>
            <a:picLocks noChangeAspect="1"/>
          </p:cNvPicPr>
          <p:nvPr/>
        </p:nvPicPr>
        <p:blipFill>
          <a:blip r:embed="rId7"/>
          <a:stretch>
            <a:fillRect/>
          </a:stretch>
        </p:blipFill>
        <p:spPr>
          <a:xfrm rot="19797564">
            <a:off x="857983" y="1950499"/>
            <a:ext cx="3322608" cy="2389839"/>
          </a:xfrm>
          <a:prstGeom prst="rect">
            <a:avLst/>
          </a:prstGeom>
        </p:spPr>
      </p:pic>
      <p:pic>
        <p:nvPicPr>
          <p:cNvPr id="16" name="Picture 15">
            <a:extLst>
              <a:ext uri="{FF2B5EF4-FFF2-40B4-BE49-F238E27FC236}">
                <a16:creationId xmlns:a16="http://schemas.microsoft.com/office/drawing/2014/main" id="{B2C3968D-3E19-4BF1-BA32-C2F6C3B4BDBC}"/>
              </a:ext>
            </a:extLst>
          </p:cNvPr>
          <p:cNvPicPr>
            <a:picLocks noChangeAspect="1"/>
          </p:cNvPicPr>
          <p:nvPr/>
        </p:nvPicPr>
        <p:blipFill>
          <a:blip r:embed="rId8"/>
          <a:stretch>
            <a:fillRect/>
          </a:stretch>
        </p:blipFill>
        <p:spPr>
          <a:xfrm>
            <a:off x="3254462" y="1429380"/>
            <a:ext cx="5901439" cy="941584"/>
          </a:xfrm>
          <a:prstGeom prst="rect">
            <a:avLst/>
          </a:prstGeom>
        </p:spPr>
      </p:pic>
    </p:spTree>
    <p:extLst>
      <p:ext uri="{BB962C8B-B14F-4D97-AF65-F5344CB8AC3E}">
        <p14:creationId xmlns:p14="http://schemas.microsoft.com/office/powerpoint/2010/main" val="3617587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Tree>
    <p:extLst>
      <p:ext uri="{BB962C8B-B14F-4D97-AF65-F5344CB8AC3E}">
        <p14:creationId xmlns:p14="http://schemas.microsoft.com/office/powerpoint/2010/main" val="1168459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4" y="3062177"/>
            <a:ext cx="9371092" cy="3782936"/>
            <a:chOff x="807719" y="2571750"/>
            <a:chExt cx="4508491" cy="2565288"/>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2421033"/>
            </a:xfrm>
            <a:prstGeom prst="rect">
              <a:avLst/>
            </a:prstGeom>
            <a:noFill/>
          </p:spPr>
          <p:txBody>
            <a:bodyPr wrap="square" lIns="121920" tIns="60960" rIns="121920" bIns="60960">
              <a:spAutoFit/>
            </a:bodyPr>
            <a:lstStyle/>
            <a:p>
              <a:pPr algn="just" defTabSz="1219170" fontAlgn="t">
                <a:buClr>
                  <a:srgbClr val="000000"/>
                </a:buClr>
              </a:pP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HP001 5 hàng 1 ô ly" panose="020B0603050302020204" pitchFamily="34" charset="0"/>
                  <a:cs typeface="Calibri" panose="020F0502020204030204" pitchFamily="34" charset="0"/>
                </a:rPr>
                <a:t>Bài</a:t>
              </a:r>
              <a:r>
                <a:rPr lang="en-US" sz="3200" b="1" i="0" dirty="0">
                  <a:solidFill>
                    <a:srgbClr val="FF0000"/>
                  </a:solidFill>
                  <a:effectLst/>
                  <a:latin typeface="HP001 5 hàng 1 ô ly" panose="020B0603050302020204" pitchFamily="34" charset="0"/>
                  <a:cs typeface="Calibri" panose="020F0502020204030204" pitchFamily="34" charset="0"/>
                </a:rPr>
                <a:t> </a:t>
              </a:r>
              <a:r>
                <a:rPr lang="en-US" sz="3200" b="1" i="0" dirty="0" err="1">
                  <a:solidFill>
                    <a:srgbClr val="FF0000"/>
                  </a:solidFill>
                  <a:effectLst/>
                  <a:latin typeface="HP001 5 hàng 1 ô ly" panose="020B0603050302020204" pitchFamily="34" charset="0"/>
                  <a:cs typeface="Calibri" panose="020F0502020204030204" pitchFamily="34" charset="0"/>
                </a:rPr>
                <a:t>đọc</a:t>
              </a:r>
              <a:r>
                <a:rPr lang="en-US" sz="3200" b="1" i="0" dirty="0">
                  <a:solidFill>
                    <a:srgbClr val="FF0000"/>
                  </a:solidFill>
                  <a:effectLst/>
                  <a:latin typeface="HP001 5 hàng 1 ô ly" panose="020B0603050302020204" pitchFamily="34" charset="0"/>
                  <a:cs typeface="Calibri" panose="020F0502020204030204" pitchFamily="34" charset="0"/>
                </a:rPr>
                <a:t> </a:t>
              </a:r>
              <a:r>
                <a:rPr lang="en-US" sz="3200" b="1" i="0" dirty="0" err="1">
                  <a:solidFill>
                    <a:srgbClr val="FF0000"/>
                  </a:solidFill>
                  <a:effectLst/>
                  <a:latin typeface="HP001 5 hàng 1 ô ly" panose="020B0603050302020204" pitchFamily="34" charset="0"/>
                  <a:cs typeface="Calibri" panose="020F0502020204030204" pitchFamily="34" charset="0"/>
                </a:rPr>
                <a:t>kể</a:t>
              </a:r>
              <a:r>
                <a:rPr lang="en-US" sz="3200" b="1" i="0" dirty="0">
                  <a:solidFill>
                    <a:srgbClr val="FF0000"/>
                  </a:solidFill>
                  <a:effectLst/>
                  <a:latin typeface="HP001 5 hàng 1 ô ly" panose="020B0603050302020204" pitchFamily="34" charset="0"/>
                  <a:cs typeface="Calibri" panose="020F0502020204030204" pitchFamily="34" charset="0"/>
                </a:rPr>
                <a:t> </a:t>
              </a:r>
              <a:r>
                <a:rPr lang="en-US" sz="3200" b="1" i="0" dirty="0" err="1">
                  <a:solidFill>
                    <a:srgbClr val="FF0000"/>
                  </a:solidFill>
                  <a:effectLst/>
                  <a:latin typeface="HP001 5 hàng 1 ô ly" panose="020B0603050302020204" pitchFamily="34" charset="0"/>
                  <a:cs typeface="Calibri" panose="020F0502020204030204" pitchFamily="34" charset="0"/>
                </a:rPr>
                <a:t>về</a:t>
              </a:r>
              <a:r>
                <a:rPr lang="en-US" sz="3200" b="1" i="0" dirty="0">
                  <a:solidFill>
                    <a:srgbClr val="FF0000"/>
                  </a:solidFill>
                  <a:effectLst/>
                  <a:latin typeface="HP001 5 hàng 1 ô ly" panose="020B0603050302020204" pitchFamily="34" charset="0"/>
                  <a:cs typeface="Calibri" panose="020F0502020204030204" pitchFamily="34" charset="0"/>
                </a:rPr>
                <a:t> c</a:t>
              </a:r>
              <a:r>
                <a:rPr lang="vi-VN" sz="3200" b="1" i="0" dirty="0">
                  <a:solidFill>
                    <a:srgbClr val="FF0000"/>
                  </a:solidFill>
                  <a:effectLst/>
                  <a:latin typeface="HP001 5 hàng 1 ô ly" panose="020B0603050302020204" pitchFamily="34" charset="0"/>
                  <a:cs typeface="Calibri" panose="020F0502020204030204" pitchFamily="34" charset="0"/>
                </a:rPr>
                <a:t>âu chuyện thuở bé của Ma-ri-a. Cô rất thông minh khi đã phát hiện ra những điều mới lạ</a:t>
              </a:r>
              <a:r>
                <a:rPr lang="en-US" sz="3200" b="1" i="0" dirty="0">
                  <a:solidFill>
                    <a:srgbClr val="FF0000"/>
                  </a:solidFill>
                  <a:effectLst/>
                  <a:latin typeface="HP001 5 hàng 1 ô ly" panose="020B0603050302020204" pitchFamily="34" charset="0"/>
                  <a:cs typeface="Calibri" panose="020F0502020204030204" pitchFamily="34" charset="0"/>
                </a:rPr>
                <a:t>.</a:t>
              </a:r>
              <a:r>
                <a:rPr lang="vi-VN" sz="3200" b="1" i="0" dirty="0">
                  <a:solidFill>
                    <a:srgbClr val="FF0000"/>
                  </a:solidFill>
                  <a:effectLst/>
                  <a:latin typeface="HP001 5 hàng 1 ô ly" panose="020B0603050302020204" pitchFamily="34" charset="0"/>
                  <a:cs typeface="Calibri" panose="020F0502020204030204" pitchFamily="34" charset="0"/>
                </a:rPr>
                <a:t>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HP001 5 hàng 1 ô ly" panose="020B060305030202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a:t>
            </a:r>
            <a:r>
              <a:rPr lang="en-US" sz="3200" dirty="0" err="1">
                <a:solidFill>
                  <a:prstClr val="black"/>
                </a:solidFill>
                <a:latin typeface="Calibri" panose="020F0502020204030204"/>
              </a:rPr>
              <a:t>ớt</a:t>
            </a:r>
            <a:r>
              <a:rPr lang="vi-VN" sz="3200" dirty="0">
                <a:solidFill>
                  <a:prstClr val="black"/>
                </a:solidFill>
                <a:latin typeface="Calibri" panose="020F0502020204030204"/>
              </a:rPr>
              <a: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13769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5" name="TextBox1">
                  <a:extLst>
                    <a:ext uri="{FF2B5EF4-FFF2-40B4-BE49-F238E27FC236}">
                      <a16:creationId xmlns:a16="http://schemas.microsoft.com/office/drawing/2014/main" id="{3A90F2C4-6FAF-D00E-75B7-5D683FB1E7CA}"/>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212543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id="{7F0872EF-949D-393C-FF58-742AE5981AB0}"/>
              </a:ext>
            </a:extLst>
          </p:cNvPr>
          <p:cNvPicPr>
            <a:picLocks noChangeAspect="1"/>
          </p:cNvPicPr>
          <p:nvPr/>
        </p:nvPicPr>
        <p:blipFill>
          <a:blip r:embed="rId3"/>
          <a:stretch>
            <a:fillRect/>
          </a:stretch>
        </p:blipFill>
        <p:spPr>
          <a:xfrm>
            <a:off x="116333" y="0"/>
            <a:ext cx="6431837" cy="1286367"/>
          </a:xfrm>
          <a:prstGeom prst="rect">
            <a:avLst/>
          </a:prstGeom>
        </p:spPr>
      </p:pic>
    </p:spTree>
    <p:extLst>
      <p:ext uri="{BB962C8B-B14F-4D97-AF65-F5344CB8AC3E}">
        <p14:creationId xmlns:p14="http://schemas.microsoft.com/office/powerpoint/2010/main" val="973569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397</TotalTime>
  <Words>1808</Words>
  <Application>Microsoft Office PowerPoint</Application>
  <PresentationFormat>Widescreen</PresentationFormat>
  <Paragraphs>56</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#9Slide07 SVNBeachwood Sans</vt:lpstr>
      <vt:lpstr>Arial</vt:lpstr>
      <vt:lpstr>Arvo</vt:lpstr>
      <vt:lpstr>Calibri</vt:lpstr>
      <vt:lpstr>Coiny</vt:lpstr>
      <vt:lpstr>Encode Sans</vt:lpstr>
      <vt:lpstr>HP001 5 hàng 1 ô ly</vt:lpstr>
      <vt:lpstr>Segoe UI Historic</vt:lpstr>
      <vt:lpstr>Symbol</vt:lpstr>
      <vt:lpstr>Community, Family &amp; Personal Services Major for College: Physical Education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subject>9Slide.vn</dc:subject>
  <dc:creator>Admin</dc:creator>
  <dc:description>9Slide.vn</dc:description>
  <cp:lastModifiedBy>Admins</cp:lastModifiedBy>
  <cp:revision>55</cp:revision>
  <dcterms:created xsi:type="dcterms:W3CDTF">2023-08-02T08:26:43Z</dcterms:created>
  <dcterms:modified xsi:type="dcterms:W3CDTF">2025-10-15T16:47:14Z</dcterms:modified>
  <cp:category>9Slide.vn</cp:category>
</cp:coreProperties>
</file>