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09" r:id="rId3"/>
  </p:sldMasterIdLst>
  <p:notesMasterIdLst>
    <p:notesMasterId r:id="rId18"/>
  </p:notesMasterIdLst>
  <p:sldIdLst>
    <p:sldId id="257" r:id="rId4"/>
    <p:sldId id="333" r:id="rId5"/>
    <p:sldId id="261" r:id="rId6"/>
    <p:sldId id="287" r:id="rId7"/>
    <p:sldId id="334" r:id="rId8"/>
    <p:sldId id="335" r:id="rId9"/>
    <p:sldId id="336" r:id="rId10"/>
    <p:sldId id="337" r:id="rId11"/>
    <p:sldId id="338" r:id="rId12"/>
    <p:sldId id="339" r:id="rId13"/>
    <p:sldId id="343" r:id="rId14"/>
    <p:sldId id="344" r:id="rId15"/>
    <p:sldId id="345" r:id="rId16"/>
    <p:sldId id="34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19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0BED2-7751-47DC-AEDA-CEDC49A4484F}" type="datetimeFigureOut">
              <a:rPr lang="en-US" smtClean="0"/>
              <a:t>10/17/2025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44648-0460-43DF-AF6A-A7F5ED699A0D}" type="slidenum">
              <a:rPr lang="en-US" smtClean="0"/>
              <a:t>‹#›</a:t>
            </a:fld>
            <a:endParaRPr lang="en-US"/>
          </a:p>
        </p:txBody>
      </p:sp>
    </p:spTree>
    <p:extLst>
      <p:ext uri="{BB962C8B-B14F-4D97-AF65-F5344CB8AC3E}">
        <p14:creationId xmlns:p14="http://schemas.microsoft.com/office/powerpoint/2010/main" val="396577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33312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932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3065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7595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8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333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414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2794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882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3437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7931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9169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31718-166E-4135-8CAA-11B36AFD740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9110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081596-4BE4-4D08-A58C-4E9A548309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C5B485D-8CA7-4CE9-9BD0-F6CAE0DC3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10360"/>
            <a:ext cx="8361803" cy="5747645"/>
          </a:xfrm>
          <a:prstGeom prst="rect">
            <a:avLst/>
          </a:prstGeom>
        </p:spPr>
      </p:pic>
      <p:pic>
        <p:nvPicPr>
          <p:cNvPr id="11" name="图片 10">
            <a:extLst>
              <a:ext uri="{FF2B5EF4-FFF2-40B4-BE49-F238E27FC236}">
                <a16:creationId xmlns:a16="http://schemas.microsoft.com/office/drawing/2014/main" id="{7BA0696E-4B6D-4764-94DE-C249F5C48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96" y="5036936"/>
            <a:ext cx="2798369" cy="1821064"/>
          </a:xfrm>
          <a:prstGeom prst="rect">
            <a:avLst/>
          </a:prstGeom>
        </p:spPr>
      </p:pic>
      <p:pic>
        <p:nvPicPr>
          <p:cNvPr id="14" name="图片 13">
            <a:extLst>
              <a:ext uri="{FF2B5EF4-FFF2-40B4-BE49-F238E27FC236}">
                <a16:creationId xmlns:a16="http://schemas.microsoft.com/office/drawing/2014/main" id="{C13171BF-B997-42EC-B2B2-D14EFC6A6A2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6" name="图片 15">
            <a:extLst>
              <a:ext uri="{FF2B5EF4-FFF2-40B4-BE49-F238E27FC236}">
                <a16:creationId xmlns:a16="http://schemas.microsoft.com/office/drawing/2014/main" id="{1B005E6E-3EFC-449A-80AC-D9222C3C3CD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08075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2081596-4BE4-4D08-A58C-4E9A548309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C5B485D-8CA7-4CE9-9BD0-F6CAE0DC3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10360"/>
            <a:ext cx="8361803" cy="5747645"/>
          </a:xfrm>
          <a:prstGeom prst="rect">
            <a:avLst/>
          </a:prstGeom>
        </p:spPr>
      </p:pic>
      <p:pic>
        <p:nvPicPr>
          <p:cNvPr id="11" name="图片 10">
            <a:extLst>
              <a:ext uri="{FF2B5EF4-FFF2-40B4-BE49-F238E27FC236}">
                <a16:creationId xmlns:a16="http://schemas.microsoft.com/office/drawing/2014/main" id="{7BA0696E-4B6D-4764-94DE-C249F5C48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96" y="5036936"/>
            <a:ext cx="2798369" cy="1821064"/>
          </a:xfrm>
          <a:prstGeom prst="rect">
            <a:avLst/>
          </a:prstGeom>
        </p:spPr>
      </p:pic>
      <p:pic>
        <p:nvPicPr>
          <p:cNvPr id="14" name="图片 13">
            <a:extLst>
              <a:ext uri="{FF2B5EF4-FFF2-40B4-BE49-F238E27FC236}">
                <a16:creationId xmlns:a16="http://schemas.microsoft.com/office/drawing/2014/main" id="{C13171BF-B997-42EC-B2B2-D14EFC6A6A2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6" name="图片 15">
            <a:extLst>
              <a:ext uri="{FF2B5EF4-FFF2-40B4-BE49-F238E27FC236}">
                <a16:creationId xmlns:a16="http://schemas.microsoft.com/office/drawing/2014/main" id="{1B005E6E-3EFC-449A-80AC-D9222C3C3CD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69228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25A5DBA-31C7-44D4-B88A-56A973CA63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8" name="图片 7">
            <a:extLst>
              <a:ext uri="{FF2B5EF4-FFF2-40B4-BE49-F238E27FC236}">
                <a16:creationId xmlns:a16="http://schemas.microsoft.com/office/drawing/2014/main" id="{1D616D68-CB9E-4FFD-8C31-09E6F837B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9" y="4441955"/>
            <a:ext cx="3712684" cy="2416063"/>
          </a:xfrm>
          <a:prstGeom prst="rect">
            <a:avLst/>
          </a:prstGeom>
        </p:spPr>
      </p:pic>
      <p:pic>
        <p:nvPicPr>
          <p:cNvPr id="9" name="图片 8">
            <a:extLst>
              <a:ext uri="{FF2B5EF4-FFF2-40B4-BE49-F238E27FC236}">
                <a16:creationId xmlns:a16="http://schemas.microsoft.com/office/drawing/2014/main" id="{1F941490-D6BC-4BC9-9599-1286B5605D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0" name="图片 9">
            <a:extLst>
              <a:ext uri="{FF2B5EF4-FFF2-40B4-BE49-F238E27FC236}">
                <a16:creationId xmlns:a16="http://schemas.microsoft.com/office/drawing/2014/main" id="{A773DA5A-5A91-4AE5-9304-B5B0692882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76633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CC7CAC7-0C09-4B28-8540-75571BB76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E2E8810F-ADBC-4AB8-B094-F2A24FD1D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328F42A5-D6B1-41E4-AE9E-5A6D9A4ACC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6213" y="4428962"/>
            <a:ext cx="2666081" cy="1734976"/>
          </a:xfrm>
          <a:prstGeom prst="rect">
            <a:avLst/>
          </a:prstGeom>
        </p:spPr>
      </p:pic>
    </p:spTree>
    <p:extLst>
      <p:ext uri="{BB962C8B-B14F-4D97-AF65-F5344CB8AC3E}">
        <p14:creationId xmlns:p14="http://schemas.microsoft.com/office/powerpoint/2010/main" val="277622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A91486A-023B-4491-B288-65548C07C3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2" name="矩形: 圆角 11">
            <a:extLst>
              <a:ext uri="{FF2B5EF4-FFF2-40B4-BE49-F238E27FC236}">
                <a16:creationId xmlns:a16="http://schemas.microsoft.com/office/drawing/2014/main" id="{D57266BB-0252-4F9A-A112-287B204F2924}"/>
              </a:ext>
            </a:extLst>
          </p:cNvPr>
          <p:cNvSpPr/>
          <p:nvPr userDrawn="1"/>
        </p:nvSpPr>
        <p:spPr>
          <a:xfrm>
            <a:off x="314337" y="409576"/>
            <a:ext cx="11687175" cy="614362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15A2643A-CBA1-402A-B775-9F1F161C1E6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384" r="31544"/>
          <a:stretch/>
        </p:blipFill>
        <p:spPr>
          <a:xfrm flipH="1">
            <a:off x="1" y="-1"/>
            <a:ext cx="1543051" cy="2084772"/>
          </a:xfrm>
          <a:prstGeom prst="rect">
            <a:avLst/>
          </a:prstGeom>
        </p:spPr>
      </p:pic>
    </p:spTree>
    <p:extLst>
      <p:ext uri="{BB962C8B-B14F-4D97-AF65-F5344CB8AC3E}">
        <p14:creationId xmlns:p14="http://schemas.microsoft.com/office/powerpoint/2010/main" val="332674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4A8DE07-6811-4433-9C79-C31EC7F594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2CD3589E-3559-41E0-B310-A85ECC8A2FB3}"/>
              </a:ext>
            </a:extLst>
          </p:cNvPr>
          <p:cNvSpPr/>
          <p:nvPr userDrawn="1"/>
        </p:nvSpPr>
        <p:spPr>
          <a:xfrm>
            <a:off x="1057621"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F1F8FFA-DB64-446A-A460-658CA60A98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BFE9BE6F-1857-45F2-A0A5-B48803CD28C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4" name="图片 13">
            <a:extLst>
              <a:ext uri="{FF2B5EF4-FFF2-40B4-BE49-F238E27FC236}">
                <a16:creationId xmlns:a16="http://schemas.microsoft.com/office/drawing/2014/main" id="{0ECE76F2-EE32-4A30-B800-734DCD6C04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0575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7D4419-46C1-4BE3-8B01-47FCB0AA07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E9F4B1C5-921F-4882-9954-FBD21B7757FB}"/>
              </a:ext>
            </a:extLst>
          </p:cNvPr>
          <p:cNvSpPr/>
          <p:nvPr userDrawn="1"/>
        </p:nvSpPr>
        <p:spPr>
          <a:xfrm>
            <a:off x="1057621" y="669291"/>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19773D3-3510-41D3-BBC5-748D0E2E1C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0" name="图片 9">
            <a:extLst>
              <a:ext uri="{FF2B5EF4-FFF2-40B4-BE49-F238E27FC236}">
                <a16:creationId xmlns:a16="http://schemas.microsoft.com/office/drawing/2014/main" id="{5637A452-5FAC-45DE-A714-1F78BB1248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pic>
        <p:nvPicPr>
          <p:cNvPr id="12" name="图片 11">
            <a:extLst>
              <a:ext uri="{FF2B5EF4-FFF2-40B4-BE49-F238E27FC236}">
                <a16:creationId xmlns:a16="http://schemas.microsoft.com/office/drawing/2014/main" id="{B68E1A90-123B-4630-994C-9FFBBA78EA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3836528"/>
            <a:ext cx="4395731" cy="3021489"/>
          </a:xfrm>
          <a:prstGeom prst="rect">
            <a:avLst/>
          </a:prstGeom>
        </p:spPr>
      </p:pic>
    </p:spTree>
    <p:extLst>
      <p:ext uri="{BB962C8B-B14F-4D97-AF65-F5344CB8AC3E}">
        <p14:creationId xmlns:p14="http://schemas.microsoft.com/office/powerpoint/2010/main" val="392359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BC8764-13A5-4262-AFB0-F71D4D8D8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0" name="矩形: 圆角 9">
            <a:extLst>
              <a:ext uri="{FF2B5EF4-FFF2-40B4-BE49-F238E27FC236}">
                <a16:creationId xmlns:a16="http://schemas.microsoft.com/office/drawing/2014/main" id="{A88ADA07-8D36-442D-847B-B17F6BCAA5CA}"/>
              </a:ext>
            </a:extLst>
          </p:cNvPr>
          <p:cNvSpPr/>
          <p:nvPr userDrawn="1"/>
        </p:nvSpPr>
        <p:spPr>
          <a:xfrm>
            <a:off x="1057621" y="669291"/>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2D01ED8-A83F-4505-B3BC-5C0A5FA7D1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796269" y="3836528"/>
            <a:ext cx="4395731" cy="3021489"/>
          </a:xfrm>
          <a:prstGeom prst="rect">
            <a:avLst/>
          </a:prstGeom>
        </p:spPr>
      </p:pic>
      <p:pic>
        <p:nvPicPr>
          <p:cNvPr id="12" name="图片 11">
            <a:extLst>
              <a:ext uri="{FF2B5EF4-FFF2-40B4-BE49-F238E27FC236}">
                <a16:creationId xmlns:a16="http://schemas.microsoft.com/office/drawing/2014/main" id="{BCCCD043-1C6F-4023-96D3-4E2BF9ED7A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flipH="1">
            <a:off x="0" y="-1"/>
            <a:ext cx="2152701" cy="2908454"/>
          </a:xfrm>
          <a:prstGeom prst="rect">
            <a:avLst/>
          </a:prstGeom>
        </p:spPr>
      </p:pic>
      <p:pic>
        <p:nvPicPr>
          <p:cNvPr id="13" name="图片 12">
            <a:extLst>
              <a:ext uri="{FF2B5EF4-FFF2-40B4-BE49-F238E27FC236}">
                <a16:creationId xmlns:a16="http://schemas.microsoft.com/office/drawing/2014/main" id="{CB1F6707-17E9-41FD-A44A-5D987CDB46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flipH="1">
            <a:off x="1498295" y="0"/>
            <a:ext cx="1839816" cy="1343512"/>
          </a:xfrm>
          <a:prstGeom prst="rect">
            <a:avLst/>
          </a:prstGeom>
        </p:spPr>
      </p:pic>
    </p:spTree>
    <p:extLst>
      <p:ext uri="{BB962C8B-B14F-4D97-AF65-F5344CB8AC3E}">
        <p14:creationId xmlns:p14="http://schemas.microsoft.com/office/powerpoint/2010/main" val="66755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B7A3DAD-A263-4D80-853F-A00A46612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0FBBDE5-50A1-4972-AA2A-9ED3787E1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10360"/>
            <a:ext cx="8361803" cy="5747645"/>
          </a:xfrm>
          <a:prstGeom prst="rect">
            <a:avLst/>
          </a:prstGeom>
        </p:spPr>
      </p:pic>
      <p:pic>
        <p:nvPicPr>
          <p:cNvPr id="10" name="图片 9">
            <a:extLst>
              <a:ext uri="{FF2B5EF4-FFF2-40B4-BE49-F238E27FC236}">
                <a16:creationId xmlns:a16="http://schemas.microsoft.com/office/drawing/2014/main" id="{69BA8B42-BEE1-4BC1-A796-A993F72D2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96" y="5036936"/>
            <a:ext cx="2798369" cy="1821064"/>
          </a:xfrm>
          <a:prstGeom prst="rect">
            <a:avLst/>
          </a:prstGeom>
        </p:spPr>
      </p:pic>
      <p:pic>
        <p:nvPicPr>
          <p:cNvPr id="11" name="图片 10">
            <a:extLst>
              <a:ext uri="{FF2B5EF4-FFF2-40B4-BE49-F238E27FC236}">
                <a16:creationId xmlns:a16="http://schemas.microsoft.com/office/drawing/2014/main" id="{48A2F6D6-B447-44D3-A9A2-0F6E1AE460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2" name="图片 11">
            <a:extLst>
              <a:ext uri="{FF2B5EF4-FFF2-40B4-BE49-F238E27FC236}">
                <a16:creationId xmlns:a16="http://schemas.microsoft.com/office/drawing/2014/main" id="{B8E3BB6F-5B7B-4A23-8291-3DCC8725B5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148032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878001-413B-4914-B37B-3DE659562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685A48E9-D6B2-4A06-8126-65D9646C56DE}"/>
              </a:ext>
            </a:extLst>
          </p:cNvPr>
          <p:cNvSpPr/>
          <p:nvPr userDrawn="1"/>
        </p:nvSpPr>
        <p:spPr>
          <a:xfrm>
            <a:off x="1057621"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1262DC79-1061-47FA-94F8-30BF0E2739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spTree>
    <p:extLst>
      <p:ext uri="{BB962C8B-B14F-4D97-AF65-F5344CB8AC3E}">
        <p14:creationId xmlns:p14="http://schemas.microsoft.com/office/powerpoint/2010/main" val="1835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525" y="-1314"/>
            <a:ext cx="12193057" cy="6860627"/>
          </a:xfrm>
          <a:prstGeom prst="rect">
            <a:avLst/>
          </a:prstGeom>
        </p:spPr>
      </p:pic>
      <p:pic>
        <p:nvPicPr>
          <p:cNvPr id="6" name="图片 5"/>
          <p:cNvPicPr>
            <a:picLocks noChangeAspect="1"/>
          </p:cNvPicPr>
          <p:nvPr userDrawn="1"/>
        </p:nvPicPr>
        <p:blipFill>
          <a:blip r:embed="rId3"/>
          <a:stretch>
            <a:fillRect/>
          </a:stretch>
        </p:blipFill>
        <p:spPr>
          <a:xfrm>
            <a:off x="-178526" y="-236046"/>
            <a:ext cx="12697036" cy="6860627"/>
          </a:xfrm>
          <a:prstGeom prst="rect">
            <a:avLst/>
          </a:prstGeom>
        </p:spPr>
      </p:pic>
    </p:spTree>
    <p:extLst>
      <p:ext uri="{BB962C8B-B14F-4D97-AF65-F5344CB8AC3E}">
        <p14:creationId xmlns:p14="http://schemas.microsoft.com/office/powerpoint/2010/main" val="133638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25A5DBA-31C7-44D4-B88A-56A973CA63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8" name="图片 7">
            <a:extLst>
              <a:ext uri="{FF2B5EF4-FFF2-40B4-BE49-F238E27FC236}">
                <a16:creationId xmlns:a16="http://schemas.microsoft.com/office/drawing/2014/main" id="{1D616D68-CB9E-4FFD-8C31-09E6F837B1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239" y="4441955"/>
            <a:ext cx="3712684" cy="2416063"/>
          </a:xfrm>
          <a:prstGeom prst="rect">
            <a:avLst/>
          </a:prstGeom>
        </p:spPr>
      </p:pic>
      <p:pic>
        <p:nvPicPr>
          <p:cNvPr id="9" name="图片 8">
            <a:extLst>
              <a:ext uri="{FF2B5EF4-FFF2-40B4-BE49-F238E27FC236}">
                <a16:creationId xmlns:a16="http://schemas.microsoft.com/office/drawing/2014/main" id="{1F941490-D6BC-4BC9-9599-1286B5605D3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0" name="图片 9">
            <a:extLst>
              <a:ext uri="{FF2B5EF4-FFF2-40B4-BE49-F238E27FC236}">
                <a16:creationId xmlns:a16="http://schemas.microsoft.com/office/drawing/2014/main" id="{A773DA5A-5A91-4AE5-9304-B5B06928820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9498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25" y="-1314"/>
            <a:ext cx="12193057" cy="6860627"/>
          </a:xfrm>
          <a:prstGeom prst="rect">
            <a:avLst/>
          </a:prstGeom>
        </p:spPr>
      </p:pic>
    </p:spTree>
    <p:extLst>
      <p:ext uri="{BB962C8B-B14F-4D97-AF65-F5344CB8AC3E}">
        <p14:creationId xmlns:p14="http://schemas.microsoft.com/office/powerpoint/2010/main" val="67839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482"/>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5" name="Footer Placeholder 4"/>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8369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6" name="Footer Placeholder 5"/>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5516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3"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3"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8" name="Footer Placeholder 7"/>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29210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4" name="Footer Placeholder 3"/>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86154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3" name="Footer Placeholder 2"/>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42681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44"/>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6" name="Footer Placeholder 5"/>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02892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44"/>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6" name="Footer Placeholder 5"/>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2962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5" name="Footer Placeholder 4"/>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369042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4"/>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3" y="365144"/>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69"/>
            <a:ext cx="2743200" cy="365125"/>
          </a:xfrm>
          <a:prstGeom prst="rect">
            <a:avLst/>
          </a:prstGeom>
        </p:spPr>
        <p:txBody>
          <a:bodyPr/>
          <a:lstStyle/>
          <a:p>
            <a:fld id="{F48484D2-C01F-4EA8-81EF-09692B85756F}" type="datetimeFigureOut">
              <a:rPr lang="zh-CN" altLang="en-US" smtClean="0"/>
              <a:t>2025/10/17</a:t>
            </a:fld>
            <a:endParaRPr lang="zh-CN" altLang="en-US"/>
          </a:p>
        </p:txBody>
      </p:sp>
      <p:sp>
        <p:nvSpPr>
          <p:cNvPr id="5" name="Footer Placeholder 4"/>
          <p:cNvSpPr>
            <a:spLocks noGrp="1"/>
          </p:cNvSpPr>
          <p:nvPr>
            <p:ph type="ftr" sz="quarter" idx="11"/>
          </p:nvPr>
        </p:nvSpPr>
        <p:spPr>
          <a:xfrm>
            <a:off x="4038600" y="6356369"/>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69"/>
            <a:ext cx="2743200" cy="365125"/>
          </a:xfrm>
          <a:prstGeom prst="rect">
            <a:avLst/>
          </a:prstGeom>
        </p:spPr>
        <p:txBody>
          <a:bodyPr/>
          <a:lstStyle/>
          <a:p>
            <a:fld id="{CA12AE68-675A-43D3-9322-235CD1ABF265}" type="slidenum">
              <a:rPr lang="zh-CN" altLang="en-US" smtClean="0"/>
              <a:t>‹#›</a:t>
            </a:fld>
            <a:endParaRPr lang="zh-CN" altLang="en-US"/>
          </a:p>
        </p:txBody>
      </p:sp>
    </p:spTree>
    <p:extLst>
      <p:ext uri="{BB962C8B-B14F-4D97-AF65-F5344CB8AC3E}">
        <p14:creationId xmlns:p14="http://schemas.microsoft.com/office/powerpoint/2010/main" val="153256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9CC7CAC7-0C09-4B28-8540-75571BB764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12" name="图片 11">
            <a:extLst>
              <a:ext uri="{FF2B5EF4-FFF2-40B4-BE49-F238E27FC236}">
                <a16:creationId xmlns:a16="http://schemas.microsoft.com/office/drawing/2014/main" id="{E2E8810F-ADBC-4AB8-B094-F2A24FD1D2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328F42A5-D6B1-41E4-AE9E-5A6D9A4ACC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6213" y="4428962"/>
            <a:ext cx="2666081" cy="1734976"/>
          </a:xfrm>
          <a:prstGeom prst="rect">
            <a:avLst/>
          </a:prstGeom>
        </p:spPr>
      </p:pic>
    </p:spTree>
    <p:extLst>
      <p:ext uri="{BB962C8B-B14F-4D97-AF65-F5344CB8AC3E}">
        <p14:creationId xmlns:p14="http://schemas.microsoft.com/office/powerpoint/2010/main" val="121214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304800"/>
            <a:ext cx="10058400" cy="579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356369"/>
            <a:ext cx="2743200" cy="365125"/>
          </a:xfrm>
          <a:prstGeom prst="rect">
            <a:avLst/>
          </a:prstGeom>
        </p:spPr>
        <p:txBody>
          <a:bodyPr/>
          <a:lstStyle/>
          <a:p>
            <a:pPr defTabSz="914377" fontAlgn="base">
              <a:spcBef>
                <a:spcPct val="0"/>
              </a:spcBef>
              <a:spcAft>
                <a:spcPct val="0"/>
              </a:spcAft>
              <a:defRPr/>
            </a:pPr>
            <a:endParaRPr lang="en-US" sz="1000">
              <a:effectLst>
                <a:outerShdw blurRad="38100" dist="38100" dir="2700000" algn="tl">
                  <a:srgbClr val="000000"/>
                </a:outerShdw>
              </a:effectLst>
            </a:endParaRPr>
          </a:p>
        </p:txBody>
      </p:sp>
      <p:sp>
        <p:nvSpPr>
          <p:cNvPr id="4" name="Footer Placeholder 3"/>
          <p:cNvSpPr>
            <a:spLocks noGrp="1"/>
          </p:cNvSpPr>
          <p:nvPr>
            <p:ph type="ftr" sz="quarter" idx="11"/>
          </p:nvPr>
        </p:nvSpPr>
        <p:spPr>
          <a:xfrm>
            <a:off x="4038600" y="6356369"/>
            <a:ext cx="4114800" cy="365125"/>
          </a:xfrm>
          <a:prstGeom prst="rect">
            <a:avLst/>
          </a:prstGeom>
        </p:spPr>
        <p:txBody>
          <a:bodyPr/>
          <a:lstStyle/>
          <a:p>
            <a:pPr defTabSz="914377" fontAlgn="base">
              <a:spcBef>
                <a:spcPct val="0"/>
              </a:spcBef>
              <a:spcAft>
                <a:spcPct val="0"/>
              </a:spcAft>
              <a:defRPr/>
            </a:pPr>
            <a:endParaRPr lang="en-US" sz="1000">
              <a:effectLst>
                <a:outerShdw blurRad="38100" dist="38100" dir="2700000" algn="tl">
                  <a:srgbClr val="000000"/>
                </a:outerShdw>
              </a:effectLst>
            </a:endParaRPr>
          </a:p>
        </p:txBody>
      </p:sp>
      <p:sp>
        <p:nvSpPr>
          <p:cNvPr id="5" name="Slide Number Placeholder 4"/>
          <p:cNvSpPr>
            <a:spLocks noGrp="1"/>
          </p:cNvSpPr>
          <p:nvPr>
            <p:ph type="sldNum" sz="quarter" idx="12"/>
          </p:nvPr>
        </p:nvSpPr>
        <p:spPr>
          <a:xfrm>
            <a:off x="8610600" y="6356369"/>
            <a:ext cx="2743200" cy="365125"/>
          </a:xfrm>
          <a:prstGeom prst="rect">
            <a:avLst/>
          </a:prstGeom>
        </p:spPr>
        <p:txBody>
          <a:bodyPr/>
          <a:lstStyle/>
          <a:p>
            <a:pPr lvl="0" eaLnBrk="1" hangingPunct="1"/>
            <a:fld id="{9A0DB2DC-4C9A-4742-B13C-FB6460FD3503}" type="slidenum">
              <a:rPr lang="en-US" dirty="0">
                <a:effectLst>
                  <a:outerShdw blurRad="38100" dist="38100" dir="2700000">
                    <a:srgbClr val="000000"/>
                  </a:outerShdw>
                </a:effectLst>
              </a:rPr>
              <a:t>‹#›</a:t>
            </a:fld>
            <a:endParaRPr lang="en-US" dirty="0">
              <a:effectLst>
                <a:outerShdw blurRad="38100" dist="38100" dir="2700000">
                  <a:srgbClr val="000000"/>
                </a:outerShdw>
              </a:effectLst>
              <a:latin typeface="Arial" panose="020B0604020202020204" pitchFamily="34" charset="0"/>
            </a:endParaRPr>
          </a:p>
        </p:txBody>
      </p:sp>
    </p:spTree>
    <p:extLst>
      <p:ext uri="{BB962C8B-B14F-4D97-AF65-F5344CB8AC3E}">
        <p14:creationId xmlns:p14="http://schemas.microsoft.com/office/powerpoint/2010/main" val="79106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44"/>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p>
        </p:txBody>
      </p:sp>
      <p:sp>
        <p:nvSpPr>
          <p:cNvPr id="5" name="Nơi giữ chỗ cho Chân trang 4"/>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p:cNvSpPr>
            <a:spLocks noGrp="1"/>
          </p:cNvSpPr>
          <p:nvPr>
            <p:ph type="sldNum" sz="quarter" idx="12"/>
          </p:nvPr>
        </p:nvSpPr>
        <p:spPr/>
        <p:txBody>
          <a:bodyPr/>
          <a:lstStyle>
            <a:lvl1pPr>
              <a:defRPr/>
            </a:lvl1pPr>
          </a:lstStyle>
          <a:p>
            <a:fld id="{D0A6BFE6-47AB-427E-8ECA-AD209510B45E}" type="slidenum">
              <a:rPr lang="en-US" altLang="en-US"/>
              <a:pPr/>
              <a:t>‹#›</a:t>
            </a:fld>
            <a:endParaRPr lang="en-US" altLang="en-US"/>
          </a:p>
        </p:txBody>
      </p:sp>
    </p:spTree>
    <p:extLst>
      <p:ext uri="{BB962C8B-B14F-4D97-AF65-F5344CB8AC3E}">
        <p14:creationId xmlns:p14="http://schemas.microsoft.com/office/powerpoint/2010/main" val="20135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A91486A-023B-4491-B288-65548C07C3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2" name="矩形: 圆角 11">
            <a:extLst>
              <a:ext uri="{FF2B5EF4-FFF2-40B4-BE49-F238E27FC236}">
                <a16:creationId xmlns:a16="http://schemas.microsoft.com/office/drawing/2014/main" id="{D57266BB-0252-4F9A-A112-287B204F2924}"/>
              </a:ext>
            </a:extLst>
          </p:cNvPr>
          <p:cNvSpPr/>
          <p:nvPr userDrawn="1"/>
        </p:nvSpPr>
        <p:spPr>
          <a:xfrm>
            <a:off x="314337" y="409576"/>
            <a:ext cx="11687175" cy="614362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15A2643A-CBA1-402A-B775-9F1F161C1E6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384" r="31544"/>
          <a:stretch/>
        </p:blipFill>
        <p:spPr>
          <a:xfrm flipH="1">
            <a:off x="1" y="-1"/>
            <a:ext cx="1543051" cy="2084772"/>
          </a:xfrm>
          <a:prstGeom prst="rect">
            <a:avLst/>
          </a:prstGeom>
        </p:spPr>
      </p:pic>
    </p:spTree>
    <p:extLst>
      <p:ext uri="{BB962C8B-B14F-4D97-AF65-F5344CB8AC3E}">
        <p14:creationId xmlns:p14="http://schemas.microsoft.com/office/powerpoint/2010/main" val="8405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04A8DE07-6811-4433-9C79-C31EC7F594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2CD3589E-3559-41E0-B310-A85ECC8A2FB3}"/>
              </a:ext>
            </a:extLst>
          </p:cNvPr>
          <p:cNvSpPr/>
          <p:nvPr userDrawn="1"/>
        </p:nvSpPr>
        <p:spPr>
          <a:xfrm>
            <a:off x="1057621"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7F1F8FFA-DB64-446A-A460-658CA60A98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pic>
        <p:nvPicPr>
          <p:cNvPr id="13" name="图片 12">
            <a:extLst>
              <a:ext uri="{FF2B5EF4-FFF2-40B4-BE49-F238E27FC236}">
                <a16:creationId xmlns:a16="http://schemas.microsoft.com/office/drawing/2014/main" id="{BFE9BE6F-1857-45F2-A0A5-B48803CD28C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4" name="图片 13">
            <a:extLst>
              <a:ext uri="{FF2B5EF4-FFF2-40B4-BE49-F238E27FC236}">
                <a16:creationId xmlns:a16="http://schemas.microsoft.com/office/drawing/2014/main" id="{0ECE76F2-EE32-4A30-B800-734DCD6C04E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396615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D7D4419-46C1-4BE3-8B01-47FCB0AA07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E9F4B1C5-921F-4882-9954-FBD21B7757FB}"/>
              </a:ext>
            </a:extLst>
          </p:cNvPr>
          <p:cNvSpPr/>
          <p:nvPr userDrawn="1"/>
        </p:nvSpPr>
        <p:spPr>
          <a:xfrm>
            <a:off x="1057621" y="669291"/>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19773D3-3510-41D3-BBC5-748D0E2E1C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0" name="图片 9">
            <a:extLst>
              <a:ext uri="{FF2B5EF4-FFF2-40B4-BE49-F238E27FC236}">
                <a16:creationId xmlns:a16="http://schemas.microsoft.com/office/drawing/2014/main" id="{5637A452-5FAC-45DE-A714-1F78BB1248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pic>
        <p:nvPicPr>
          <p:cNvPr id="12" name="图片 11">
            <a:extLst>
              <a:ext uri="{FF2B5EF4-FFF2-40B4-BE49-F238E27FC236}">
                <a16:creationId xmlns:a16="http://schemas.microsoft.com/office/drawing/2014/main" id="{B68E1A90-123B-4630-994C-9FFBBA78EAA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3836528"/>
            <a:ext cx="4395731" cy="3021489"/>
          </a:xfrm>
          <a:prstGeom prst="rect">
            <a:avLst/>
          </a:prstGeom>
        </p:spPr>
      </p:pic>
    </p:spTree>
    <p:extLst>
      <p:ext uri="{BB962C8B-B14F-4D97-AF65-F5344CB8AC3E}">
        <p14:creationId xmlns:p14="http://schemas.microsoft.com/office/powerpoint/2010/main" val="414443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8BC8764-13A5-4262-AFB0-F71D4D8D8B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10" name="矩形: 圆角 9">
            <a:extLst>
              <a:ext uri="{FF2B5EF4-FFF2-40B4-BE49-F238E27FC236}">
                <a16:creationId xmlns:a16="http://schemas.microsoft.com/office/drawing/2014/main" id="{A88ADA07-8D36-442D-847B-B17F6BCAA5CA}"/>
              </a:ext>
            </a:extLst>
          </p:cNvPr>
          <p:cNvSpPr/>
          <p:nvPr userDrawn="1"/>
        </p:nvSpPr>
        <p:spPr>
          <a:xfrm>
            <a:off x="1057621" y="669291"/>
            <a:ext cx="10091451" cy="5489155"/>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A2D01ED8-A83F-4505-B3BC-5C0A5FA7D1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796269" y="3836528"/>
            <a:ext cx="4395731" cy="3021489"/>
          </a:xfrm>
          <a:prstGeom prst="rect">
            <a:avLst/>
          </a:prstGeom>
        </p:spPr>
      </p:pic>
      <p:pic>
        <p:nvPicPr>
          <p:cNvPr id="12" name="图片 11">
            <a:extLst>
              <a:ext uri="{FF2B5EF4-FFF2-40B4-BE49-F238E27FC236}">
                <a16:creationId xmlns:a16="http://schemas.microsoft.com/office/drawing/2014/main" id="{BCCCD043-1C6F-4023-96D3-4E2BF9ED7A2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1384" r="31544"/>
          <a:stretch/>
        </p:blipFill>
        <p:spPr>
          <a:xfrm flipH="1">
            <a:off x="0" y="-1"/>
            <a:ext cx="2152701" cy="2908454"/>
          </a:xfrm>
          <a:prstGeom prst="rect">
            <a:avLst/>
          </a:prstGeom>
        </p:spPr>
      </p:pic>
      <p:pic>
        <p:nvPicPr>
          <p:cNvPr id="13" name="图片 12">
            <a:extLst>
              <a:ext uri="{FF2B5EF4-FFF2-40B4-BE49-F238E27FC236}">
                <a16:creationId xmlns:a16="http://schemas.microsoft.com/office/drawing/2014/main" id="{CB1F6707-17E9-41FD-A44A-5D987CDB46C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8252"/>
          <a:stretch/>
        </p:blipFill>
        <p:spPr>
          <a:xfrm flipH="1">
            <a:off x="1498295" y="0"/>
            <a:ext cx="1839816" cy="1343512"/>
          </a:xfrm>
          <a:prstGeom prst="rect">
            <a:avLst/>
          </a:prstGeom>
        </p:spPr>
      </p:pic>
    </p:spTree>
    <p:extLst>
      <p:ext uri="{BB962C8B-B14F-4D97-AF65-F5344CB8AC3E}">
        <p14:creationId xmlns:p14="http://schemas.microsoft.com/office/powerpoint/2010/main" val="180578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EB7A3DAD-A263-4D80-853F-A00A466129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pic>
        <p:nvPicPr>
          <p:cNvPr id="9" name="图片 8">
            <a:extLst>
              <a:ext uri="{FF2B5EF4-FFF2-40B4-BE49-F238E27FC236}">
                <a16:creationId xmlns:a16="http://schemas.microsoft.com/office/drawing/2014/main" id="{50FBBDE5-50A1-4972-AA2A-9ED3787E17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110360"/>
            <a:ext cx="8361803" cy="5747645"/>
          </a:xfrm>
          <a:prstGeom prst="rect">
            <a:avLst/>
          </a:prstGeom>
        </p:spPr>
      </p:pic>
      <p:pic>
        <p:nvPicPr>
          <p:cNvPr id="10" name="图片 9">
            <a:extLst>
              <a:ext uri="{FF2B5EF4-FFF2-40B4-BE49-F238E27FC236}">
                <a16:creationId xmlns:a16="http://schemas.microsoft.com/office/drawing/2014/main" id="{69BA8B42-BEE1-4BC1-A796-A993F72D2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32996" y="5036936"/>
            <a:ext cx="2798369" cy="1821064"/>
          </a:xfrm>
          <a:prstGeom prst="rect">
            <a:avLst/>
          </a:prstGeom>
        </p:spPr>
      </p:pic>
      <p:pic>
        <p:nvPicPr>
          <p:cNvPr id="11" name="图片 10">
            <a:extLst>
              <a:ext uri="{FF2B5EF4-FFF2-40B4-BE49-F238E27FC236}">
                <a16:creationId xmlns:a16="http://schemas.microsoft.com/office/drawing/2014/main" id="{48A2F6D6-B447-44D3-A9A2-0F6E1AE4608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1384" r="31544"/>
          <a:stretch/>
        </p:blipFill>
        <p:spPr>
          <a:xfrm>
            <a:off x="10039300" y="-1"/>
            <a:ext cx="2152701" cy="2908454"/>
          </a:xfrm>
          <a:prstGeom prst="rect">
            <a:avLst/>
          </a:prstGeom>
        </p:spPr>
      </p:pic>
      <p:pic>
        <p:nvPicPr>
          <p:cNvPr id="12" name="图片 11">
            <a:extLst>
              <a:ext uri="{FF2B5EF4-FFF2-40B4-BE49-F238E27FC236}">
                <a16:creationId xmlns:a16="http://schemas.microsoft.com/office/drawing/2014/main" id="{B8E3BB6F-5B7B-4A23-8291-3DCC8725B54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38252"/>
          <a:stretch/>
        </p:blipFill>
        <p:spPr>
          <a:xfrm>
            <a:off x="8791461" y="0"/>
            <a:ext cx="1839816" cy="1343512"/>
          </a:xfrm>
          <a:prstGeom prst="rect">
            <a:avLst/>
          </a:prstGeom>
        </p:spPr>
      </p:pic>
    </p:spTree>
    <p:extLst>
      <p:ext uri="{BB962C8B-B14F-4D97-AF65-F5344CB8AC3E}">
        <p14:creationId xmlns:p14="http://schemas.microsoft.com/office/powerpoint/2010/main" val="27146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878001-413B-4914-B37B-3DE659562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9928"/>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685A48E9-D6B2-4A06-8126-65D9646C56DE}"/>
              </a:ext>
            </a:extLst>
          </p:cNvPr>
          <p:cNvSpPr/>
          <p:nvPr userDrawn="1"/>
        </p:nvSpPr>
        <p:spPr>
          <a:xfrm>
            <a:off x="1057621" y="669273"/>
            <a:ext cx="10091451" cy="6348471"/>
          </a:xfrm>
          <a:prstGeom prst="roundRect">
            <a:avLst>
              <a:gd name="adj" fmla="val 5217"/>
            </a:avLst>
          </a:prstGeom>
          <a:solidFill>
            <a:schemeClr val="bg1">
              <a:alpha val="80000"/>
            </a:schemeClr>
          </a:solidFill>
          <a:ln w="63500">
            <a:solidFill>
              <a:schemeClr val="accent4">
                <a:lumMod val="50000"/>
              </a:schemeClr>
            </a:solid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1262DC79-1061-47FA-94F8-30BF0E2739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9819"/>
          <a:stretch/>
        </p:blipFill>
        <p:spPr>
          <a:xfrm flipH="1">
            <a:off x="0" y="2616137"/>
            <a:ext cx="12192000" cy="4252880"/>
          </a:xfrm>
          <a:prstGeom prst="rect">
            <a:avLst/>
          </a:prstGeom>
        </p:spPr>
      </p:pic>
    </p:spTree>
    <p:extLst>
      <p:ext uri="{BB962C8B-B14F-4D97-AF65-F5344CB8AC3E}">
        <p14:creationId xmlns:p14="http://schemas.microsoft.com/office/powerpoint/2010/main" val="209849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DCE9EE7E-659A-E620-5E76-B3BEE7DE2A4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257425" y="133367"/>
            <a:ext cx="1981201" cy="1981201"/>
          </a:xfrm>
          <a:prstGeom prst="rect">
            <a:avLst/>
          </a:prstGeom>
        </p:spPr>
      </p:pic>
    </p:spTree>
    <p:extLst>
      <p:ext uri="{BB962C8B-B14F-4D97-AF65-F5344CB8AC3E}">
        <p14:creationId xmlns:p14="http://schemas.microsoft.com/office/powerpoint/2010/main" val="4185487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5729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3907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image" Target="../media/image19.emf"/><Relationship Id="rId1" Type="http://schemas.openxmlformats.org/officeDocument/2006/relationships/slideLayout" Target="../slideLayouts/slideLayout20.xml"/><Relationship Id="rId6" Type="http://schemas.openxmlformats.org/officeDocument/2006/relationships/image" Target="../media/image23.png"/><Relationship Id="rId11" Type="http://schemas.openxmlformats.org/officeDocument/2006/relationships/image" Target="../media/image28.emf"/><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15753" y="1990165"/>
            <a:ext cx="6494929" cy="181535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FF00"/>
                </a:solidFill>
                <a:latin typeface="Times New Roman" panose="02020603050405020304" pitchFamily="18" charset="0"/>
                <a:cs typeface="Times New Roman" panose="02020603050405020304" pitchFamily="18" charset="0"/>
              </a:rPr>
              <a:t>KHỞI ĐỘNG</a:t>
            </a:r>
          </a:p>
          <a:p>
            <a:pPr algn="ctr"/>
            <a:endParaRPr lang="en-US" dirty="0"/>
          </a:p>
        </p:txBody>
      </p:sp>
    </p:spTree>
    <p:extLst>
      <p:ext uri="{BB962C8B-B14F-4D97-AF65-F5344CB8AC3E}">
        <p14:creationId xmlns:p14="http://schemas.microsoft.com/office/powerpoint/2010/main" val="318129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1" y="1352550"/>
            <a:ext cx="6287211" cy="4314825"/>
          </a:xfrm>
          <a:custGeom>
            <a:avLst/>
            <a:gdLst>
              <a:gd name="connsiteX0" fmla="*/ 0 w 6287210"/>
              <a:gd name="connsiteY0" fmla="*/ 0 h 4314825"/>
              <a:gd name="connsiteX1" fmla="*/ 508692 w 6287210"/>
              <a:gd name="connsiteY1" fmla="*/ 0 h 4314825"/>
              <a:gd name="connsiteX2" fmla="*/ 1143129 w 6287210"/>
              <a:gd name="connsiteY2" fmla="*/ 0 h 4314825"/>
              <a:gd name="connsiteX3" fmla="*/ 1651822 w 6287210"/>
              <a:gd name="connsiteY3" fmla="*/ 0 h 4314825"/>
              <a:gd name="connsiteX4" fmla="*/ 2223386 w 6287210"/>
              <a:gd name="connsiteY4" fmla="*/ 0 h 4314825"/>
              <a:gd name="connsiteX5" fmla="*/ 2920695 w 6287210"/>
              <a:gd name="connsiteY5" fmla="*/ 0 h 4314825"/>
              <a:gd name="connsiteX6" fmla="*/ 3492259 w 6287210"/>
              <a:gd name="connsiteY6" fmla="*/ 0 h 4314825"/>
              <a:gd name="connsiteX7" fmla="*/ 3875208 w 6287210"/>
              <a:gd name="connsiteY7" fmla="*/ 0 h 4314825"/>
              <a:gd name="connsiteX8" fmla="*/ 4321028 w 6287210"/>
              <a:gd name="connsiteY8" fmla="*/ 0 h 4314825"/>
              <a:gd name="connsiteX9" fmla="*/ 5018337 w 6287210"/>
              <a:gd name="connsiteY9" fmla="*/ 0 h 4314825"/>
              <a:gd name="connsiteX10" fmla="*/ 5715645 w 6287210"/>
              <a:gd name="connsiteY10" fmla="*/ 0 h 4314825"/>
              <a:gd name="connsiteX11" fmla="*/ 6287210 w 6287210"/>
              <a:gd name="connsiteY11" fmla="*/ 0 h 4314825"/>
              <a:gd name="connsiteX12" fmla="*/ 6287210 w 6287210"/>
              <a:gd name="connsiteY12" fmla="*/ 496205 h 4314825"/>
              <a:gd name="connsiteX13" fmla="*/ 6287210 w 6287210"/>
              <a:gd name="connsiteY13" fmla="*/ 1057132 h 4314825"/>
              <a:gd name="connsiteX14" fmla="*/ 6287210 w 6287210"/>
              <a:gd name="connsiteY14" fmla="*/ 1531763 h 4314825"/>
              <a:gd name="connsiteX15" fmla="*/ 6287210 w 6287210"/>
              <a:gd name="connsiteY15" fmla="*/ 2157413 h 4314825"/>
              <a:gd name="connsiteX16" fmla="*/ 6287210 w 6287210"/>
              <a:gd name="connsiteY16" fmla="*/ 2653618 h 4314825"/>
              <a:gd name="connsiteX17" fmla="*/ 6287210 w 6287210"/>
              <a:gd name="connsiteY17" fmla="*/ 3236119 h 4314825"/>
              <a:gd name="connsiteX18" fmla="*/ 6287210 w 6287210"/>
              <a:gd name="connsiteY18" fmla="*/ 3710750 h 4314825"/>
              <a:gd name="connsiteX19" fmla="*/ 6287210 w 6287210"/>
              <a:gd name="connsiteY19" fmla="*/ 4314825 h 4314825"/>
              <a:gd name="connsiteX20" fmla="*/ 5904262 w 6287210"/>
              <a:gd name="connsiteY20" fmla="*/ 4314825 h 4314825"/>
              <a:gd name="connsiteX21" fmla="*/ 5206953 w 6287210"/>
              <a:gd name="connsiteY21" fmla="*/ 4314825 h 4314825"/>
              <a:gd name="connsiteX22" fmla="*/ 4572516 w 6287210"/>
              <a:gd name="connsiteY22" fmla="*/ 4314825 h 4314825"/>
              <a:gd name="connsiteX23" fmla="*/ 3938080 w 6287210"/>
              <a:gd name="connsiteY23" fmla="*/ 4314825 h 4314825"/>
              <a:gd name="connsiteX24" fmla="*/ 3240771 w 6287210"/>
              <a:gd name="connsiteY24" fmla="*/ 4314825 h 4314825"/>
              <a:gd name="connsiteX25" fmla="*/ 2669206 w 6287210"/>
              <a:gd name="connsiteY25" fmla="*/ 4314825 h 4314825"/>
              <a:gd name="connsiteX26" fmla="*/ 2034770 w 6287210"/>
              <a:gd name="connsiteY26" fmla="*/ 4314825 h 4314825"/>
              <a:gd name="connsiteX27" fmla="*/ 1651822 w 6287210"/>
              <a:gd name="connsiteY27" fmla="*/ 4314825 h 4314825"/>
              <a:gd name="connsiteX28" fmla="*/ 1017385 w 6287210"/>
              <a:gd name="connsiteY28" fmla="*/ 4314825 h 4314825"/>
              <a:gd name="connsiteX29" fmla="*/ 0 w 6287210"/>
              <a:gd name="connsiteY29" fmla="*/ 4314825 h 4314825"/>
              <a:gd name="connsiteX30" fmla="*/ 0 w 6287210"/>
              <a:gd name="connsiteY30" fmla="*/ 3775472 h 4314825"/>
              <a:gd name="connsiteX31" fmla="*/ 0 w 6287210"/>
              <a:gd name="connsiteY31" fmla="*/ 3236119 h 4314825"/>
              <a:gd name="connsiteX32" fmla="*/ 0 w 6287210"/>
              <a:gd name="connsiteY32" fmla="*/ 2653618 h 4314825"/>
              <a:gd name="connsiteX33" fmla="*/ 0 w 6287210"/>
              <a:gd name="connsiteY33" fmla="*/ 2157413 h 4314825"/>
              <a:gd name="connsiteX34" fmla="*/ 0 w 6287210"/>
              <a:gd name="connsiteY34" fmla="*/ 1639634 h 4314825"/>
              <a:gd name="connsiteX35" fmla="*/ 0 w 6287210"/>
              <a:gd name="connsiteY35" fmla="*/ 1057132 h 4314825"/>
              <a:gd name="connsiteX36" fmla="*/ 0 w 6287210"/>
              <a:gd name="connsiteY36" fmla="*/ 517779 h 4314825"/>
              <a:gd name="connsiteX37" fmla="*/ 0 w 6287210"/>
              <a:gd name="connsiteY37"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87210" h="4314825" fill="none" extrusionOk="0">
                <a:moveTo>
                  <a:pt x="0" y="0"/>
                </a:moveTo>
                <a:cubicBezTo>
                  <a:pt x="193672" y="-49343"/>
                  <a:pt x="306742" y="16003"/>
                  <a:pt x="508692" y="0"/>
                </a:cubicBezTo>
                <a:cubicBezTo>
                  <a:pt x="710642" y="-16003"/>
                  <a:pt x="960975" y="11687"/>
                  <a:pt x="1143129" y="0"/>
                </a:cubicBezTo>
                <a:cubicBezTo>
                  <a:pt x="1325283" y="-11687"/>
                  <a:pt x="1521915" y="47430"/>
                  <a:pt x="1651822" y="0"/>
                </a:cubicBezTo>
                <a:cubicBezTo>
                  <a:pt x="1781729" y="-47430"/>
                  <a:pt x="1957555" y="26804"/>
                  <a:pt x="2223386" y="0"/>
                </a:cubicBezTo>
                <a:cubicBezTo>
                  <a:pt x="2489217" y="-26804"/>
                  <a:pt x="2660694" y="16275"/>
                  <a:pt x="2920695" y="0"/>
                </a:cubicBezTo>
                <a:cubicBezTo>
                  <a:pt x="3180696" y="-16275"/>
                  <a:pt x="3331709" y="62611"/>
                  <a:pt x="3492259" y="0"/>
                </a:cubicBezTo>
                <a:cubicBezTo>
                  <a:pt x="3652809" y="-62611"/>
                  <a:pt x="3797686" y="40389"/>
                  <a:pt x="3875208" y="0"/>
                </a:cubicBezTo>
                <a:cubicBezTo>
                  <a:pt x="3952730" y="-40389"/>
                  <a:pt x="4143397" y="44884"/>
                  <a:pt x="4321028" y="0"/>
                </a:cubicBezTo>
                <a:cubicBezTo>
                  <a:pt x="4498659" y="-44884"/>
                  <a:pt x="4842715" y="523"/>
                  <a:pt x="5018337" y="0"/>
                </a:cubicBezTo>
                <a:cubicBezTo>
                  <a:pt x="5193959" y="-523"/>
                  <a:pt x="5417190" y="22159"/>
                  <a:pt x="5715645" y="0"/>
                </a:cubicBezTo>
                <a:cubicBezTo>
                  <a:pt x="6014100" y="-22159"/>
                  <a:pt x="6093362" y="23938"/>
                  <a:pt x="6287210" y="0"/>
                </a:cubicBezTo>
                <a:cubicBezTo>
                  <a:pt x="6300593" y="222695"/>
                  <a:pt x="6264052" y="303460"/>
                  <a:pt x="6287210" y="496205"/>
                </a:cubicBezTo>
                <a:cubicBezTo>
                  <a:pt x="6310368" y="688950"/>
                  <a:pt x="6258954" y="794078"/>
                  <a:pt x="6287210" y="1057132"/>
                </a:cubicBezTo>
                <a:cubicBezTo>
                  <a:pt x="6315466" y="1320186"/>
                  <a:pt x="6274858" y="1388135"/>
                  <a:pt x="6287210" y="1531763"/>
                </a:cubicBezTo>
                <a:cubicBezTo>
                  <a:pt x="6299562" y="1675391"/>
                  <a:pt x="6260887" y="1939705"/>
                  <a:pt x="6287210" y="2157413"/>
                </a:cubicBezTo>
                <a:cubicBezTo>
                  <a:pt x="6324439" y="2292088"/>
                  <a:pt x="6243995" y="2475347"/>
                  <a:pt x="6287210" y="2653618"/>
                </a:cubicBezTo>
                <a:cubicBezTo>
                  <a:pt x="6330425" y="2831889"/>
                  <a:pt x="6227679" y="3018616"/>
                  <a:pt x="6287210" y="3236119"/>
                </a:cubicBezTo>
                <a:cubicBezTo>
                  <a:pt x="6346741" y="3453622"/>
                  <a:pt x="6237499" y="3482657"/>
                  <a:pt x="6287210" y="3710750"/>
                </a:cubicBezTo>
                <a:cubicBezTo>
                  <a:pt x="6336921" y="3938843"/>
                  <a:pt x="6217500" y="4030090"/>
                  <a:pt x="6287210" y="4314825"/>
                </a:cubicBezTo>
                <a:cubicBezTo>
                  <a:pt x="6190616" y="4335576"/>
                  <a:pt x="6081556" y="4272665"/>
                  <a:pt x="5904262" y="4314825"/>
                </a:cubicBezTo>
                <a:cubicBezTo>
                  <a:pt x="5726968" y="4356985"/>
                  <a:pt x="5535213" y="4263248"/>
                  <a:pt x="5206953" y="4314825"/>
                </a:cubicBezTo>
                <a:cubicBezTo>
                  <a:pt x="4878693" y="4366402"/>
                  <a:pt x="4701587" y="4263459"/>
                  <a:pt x="4572516" y="4314825"/>
                </a:cubicBezTo>
                <a:cubicBezTo>
                  <a:pt x="4443445" y="4366191"/>
                  <a:pt x="4065577" y="4308686"/>
                  <a:pt x="3938080" y="4314825"/>
                </a:cubicBezTo>
                <a:cubicBezTo>
                  <a:pt x="3810583" y="4320964"/>
                  <a:pt x="3438866" y="4294075"/>
                  <a:pt x="3240771" y="4314825"/>
                </a:cubicBezTo>
                <a:cubicBezTo>
                  <a:pt x="3042676" y="4335575"/>
                  <a:pt x="2889969" y="4250951"/>
                  <a:pt x="2669206" y="4314825"/>
                </a:cubicBezTo>
                <a:cubicBezTo>
                  <a:pt x="2448444" y="4378699"/>
                  <a:pt x="2274365" y="4248760"/>
                  <a:pt x="2034770" y="4314825"/>
                </a:cubicBezTo>
                <a:cubicBezTo>
                  <a:pt x="1795175" y="4380890"/>
                  <a:pt x="1811805" y="4291510"/>
                  <a:pt x="1651822" y="4314825"/>
                </a:cubicBezTo>
                <a:cubicBezTo>
                  <a:pt x="1491839" y="4338140"/>
                  <a:pt x="1189444" y="4300964"/>
                  <a:pt x="1017385" y="4314825"/>
                </a:cubicBezTo>
                <a:cubicBezTo>
                  <a:pt x="845326" y="4328686"/>
                  <a:pt x="402509" y="4210566"/>
                  <a:pt x="0" y="4314825"/>
                </a:cubicBezTo>
                <a:cubicBezTo>
                  <a:pt x="-45191" y="4165468"/>
                  <a:pt x="60021" y="3949363"/>
                  <a:pt x="0" y="3775472"/>
                </a:cubicBezTo>
                <a:cubicBezTo>
                  <a:pt x="-60021" y="3601581"/>
                  <a:pt x="39542" y="3464297"/>
                  <a:pt x="0" y="3236119"/>
                </a:cubicBezTo>
                <a:cubicBezTo>
                  <a:pt x="-39542" y="3007941"/>
                  <a:pt x="3987" y="2847905"/>
                  <a:pt x="0" y="2653618"/>
                </a:cubicBezTo>
                <a:cubicBezTo>
                  <a:pt x="-3987" y="2459331"/>
                  <a:pt x="642" y="2330682"/>
                  <a:pt x="0" y="2157413"/>
                </a:cubicBezTo>
                <a:cubicBezTo>
                  <a:pt x="-16478" y="1952484"/>
                  <a:pt x="53424" y="1802049"/>
                  <a:pt x="0" y="1639634"/>
                </a:cubicBezTo>
                <a:cubicBezTo>
                  <a:pt x="-53424" y="1477219"/>
                  <a:pt x="4882" y="1339646"/>
                  <a:pt x="0" y="1057132"/>
                </a:cubicBezTo>
                <a:cubicBezTo>
                  <a:pt x="-4882" y="774618"/>
                  <a:pt x="41048" y="637775"/>
                  <a:pt x="0" y="517779"/>
                </a:cubicBezTo>
                <a:cubicBezTo>
                  <a:pt x="-41048" y="397783"/>
                  <a:pt x="1855" y="192432"/>
                  <a:pt x="0" y="0"/>
                </a:cubicBezTo>
                <a:close/>
              </a:path>
              <a:path w="6287210" h="4314825" stroke="0" extrusionOk="0">
                <a:moveTo>
                  <a:pt x="0" y="0"/>
                </a:moveTo>
                <a:cubicBezTo>
                  <a:pt x="144862" y="-6113"/>
                  <a:pt x="280289" y="5839"/>
                  <a:pt x="382948" y="0"/>
                </a:cubicBezTo>
                <a:cubicBezTo>
                  <a:pt x="485607" y="-5839"/>
                  <a:pt x="920756" y="53643"/>
                  <a:pt x="1080257" y="0"/>
                </a:cubicBezTo>
                <a:cubicBezTo>
                  <a:pt x="1239758" y="-53643"/>
                  <a:pt x="1500683" y="15850"/>
                  <a:pt x="1714694" y="0"/>
                </a:cubicBezTo>
                <a:cubicBezTo>
                  <a:pt x="1928705" y="-15850"/>
                  <a:pt x="2000660" y="55366"/>
                  <a:pt x="2223386" y="0"/>
                </a:cubicBezTo>
                <a:cubicBezTo>
                  <a:pt x="2446112" y="-55366"/>
                  <a:pt x="2458656" y="37881"/>
                  <a:pt x="2606334" y="0"/>
                </a:cubicBezTo>
                <a:cubicBezTo>
                  <a:pt x="2754012" y="-37881"/>
                  <a:pt x="2889380" y="35632"/>
                  <a:pt x="2989283" y="0"/>
                </a:cubicBezTo>
                <a:cubicBezTo>
                  <a:pt x="3089186" y="-35632"/>
                  <a:pt x="3400816" y="18017"/>
                  <a:pt x="3686591" y="0"/>
                </a:cubicBezTo>
                <a:cubicBezTo>
                  <a:pt x="3972366" y="-18017"/>
                  <a:pt x="3892104" y="4118"/>
                  <a:pt x="4069540" y="0"/>
                </a:cubicBezTo>
                <a:cubicBezTo>
                  <a:pt x="4246976" y="-4118"/>
                  <a:pt x="4423417" y="9496"/>
                  <a:pt x="4703976" y="0"/>
                </a:cubicBezTo>
                <a:cubicBezTo>
                  <a:pt x="4984535" y="-9496"/>
                  <a:pt x="4956722" y="35792"/>
                  <a:pt x="5149797" y="0"/>
                </a:cubicBezTo>
                <a:cubicBezTo>
                  <a:pt x="5342872" y="-35792"/>
                  <a:pt x="5402785" y="34534"/>
                  <a:pt x="5532745" y="0"/>
                </a:cubicBezTo>
                <a:cubicBezTo>
                  <a:pt x="5662705" y="-34534"/>
                  <a:pt x="6088450" y="87988"/>
                  <a:pt x="6287210" y="0"/>
                </a:cubicBezTo>
                <a:cubicBezTo>
                  <a:pt x="6329583" y="224519"/>
                  <a:pt x="6274184" y="315307"/>
                  <a:pt x="6287210" y="560927"/>
                </a:cubicBezTo>
                <a:cubicBezTo>
                  <a:pt x="6300236" y="806547"/>
                  <a:pt x="6259755" y="1024926"/>
                  <a:pt x="6287210" y="1143429"/>
                </a:cubicBezTo>
                <a:cubicBezTo>
                  <a:pt x="6314665" y="1261932"/>
                  <a:pt x="6286997" y="1452272"/>
                  <a:pt x="6287210" y="1682782"/>
                </a:cubicBezTo>
                <a:cubicBezTo>
                  <a:pt x="6287423" y="1913292"/>
                  <a:pt x="6247600" y="1952989"/>
                  <a:pt x="6287210" y="2157413"/>
                </a:cubicBezTo>
                <a:cubicBezTo>
                  <a:pt x="6326541" y="2289198"/>
                  <a:pt x="6274012" y="2548646"/>
                  <a:pt x="6287210" y="2675192"/>
                </a:cubicBezTo>
                <a:cubicBezTo>
                  <a:pt x="6300408" y="2801738"/>
                  <a:pt x="6238896" y="3042382"/>
                  <a:pt x="6287210" y="3236119"/>
                </a:cubicBezTo>
                <a:cubicBezTo>
                  <a:pt x="6335524" y="3429856"/>
                  <a:pt x="6271658" y="3651561"/>
                  <a:pt x="6287210" y="3797046"/>
                </a:cubicBezTo>
                <a:cubicBezTo>
                  <a:pt x="6302762" y="3942531"/>
                  <a:pt x="6253500" y="4116158"/>
                  <a:pt x="6287210" y="4314825"/>
                </a:cubicBezTo>
                <a:cubicBezTo>
                  <a:pt x="6070500" y="4379848"/>
                  <a:pt x="5963587" y="4289250"/>
                  <a:pt x="5715645" y="4314825"/>
                </a:cubicBezTo>
                <a:cubicBezTo>
                  <a:pt x="5467703" y="4340400"/>
                  <a:pt x="5319369" y="4241181"/>
                  <a:pt x="5018337" y="4314825"/>
                </a:cubicBezTo>
                <a:cubicBezTo>
                  <a:pt x="4717305" y="4388469"/>
                  <a:pt x="4691015" y="4297599"/>
                  <a:pt x="4572516" y="4314825"/>
                </a:cubicBezTo>
                <a:cubicBezTo>
                  <a:pt x="4454017" y="4332051"/>
                  <a:pt x="4278880" y="4296147"/>
                  <a:pt x="4126696" y="4314825"/>
                </a:cubicBezTo>
                <a:cubicBezTo>
                  <a:pt x="3974512" y="4333503"/>
                  <a:pt x="3778561" y="4291512"/>
                  <a:pt x="3492259" y="4314825"/>
                </a:cubicBezTo>
                <a:cubicBezTo>
                  <a:pt x="3205957" y="4338138"/>
                  <a:pt x="3070923" y="4271133"/>
                  <a:pt x="2794951" y="4314825"/>
                </a:cubicBezTo>
                <a:cubicBezTo>
                  <a:pt x="2518979" y="4358517"/>
                  <a:pt x="2516373" y="4272086"/>
                  <a:pt x="2349130" y="4314825"/>
                </a:cubicBezTo>
                <a:cubicBezTo>
                  <a:pt x="2181887" y="4357564"/>
                  <a:pt x="2052553" y="4287710"/>
                  <a:pt x="1966182" y="4314825"/>
                </a:cubicBezTo>
                <a:cubicBezTo>
                  <a:pt x="1879811" y="4341940"/>
                  <a:pt x="1730695" y="4287222"/>
                  <a:pt x="1583234" y="4314825"/>
                </a:cubicBezTo>
                <a:cubicBezTo>
                  <a:pt x="1435773" y="4342428"/>
                  <a:pt x="1196802" y="4300098"/>
                  <a:pt x="885925" y="4314825"/>
                </a:cubicBezTo>
                <a:cubicBezTo>
                  <a:pt x="575048" y="4329552"/>
                  <a:pt x="258951" y="4295957"/>
                  <a:pt x="0" y="4314825"/>
                </a:cubicBezTo>
                <a:cubicBezTo>
                  <a:pt x="-10229" y="4191279"/>
                  <a:pt x="16989" y="4000786"/>
                  <a:pt x="0" y="3753898"/>
                </a:cubicBezTo>
                <a:cubicBezTo>
                  <a:pt x="-16989" y="3507010"/>
                  <a:pt x="47943" y="3441057"/>
                  <a:pt x="0" y="3279267"/>
                </a:cubicBezTo>
                <a:cubicBezTo>
                  <a:pt x="-47943" y="3117477"/>
                  <a:pt x="7595" y="2878842"/>
                  <a:pt x="0" y="2696766"/>
                </a:cubicBezTo>
                <a:cubicBezTo>
                  <a:pt x="-7595" y="2514690"/>
                  <a:pt x="42733" y="2288008"/>
                  <a:pt x="0" y="2157413"/>
                </a:cubicBezTo>
                <a:cubicBezTo>
                  <a:pt x="-49720" y="1880825"/>
                  <a:pt x="31923" y="1749761"/>
                  <a:pt x="0" y="1596486"/>
                </a:cubicBezTo>
                <a:cubicBezTo>
                  <a:pt x="-31923" y="1443211"/>
                  <a:pt x="25596" y="1246567"/>
                  <a:pt x="0" y="1121855"/>
                </a:cubicBezTo>
                <a:cubicBezTo>
                  <a:pt x="-25596" y="997143"/>
                  <a:pt x="50656" y="714978"/>
                  <a:pt x="0" y="582502"/>
                </a:cubicBezTo>
                <a:cubicBezTo>
                  <a:pt x="-50656" y="450026"/>
                  <a:pt x="21209" y="257041"/>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Băng giá là hiện tượng xảy ra khi nhiệt độ hạ thấp, gây ảnh hưởng đến sự sinh trưởng, phát triển của cây trồng, vật nuôi và sinh hoạt của con người. Tuy nhiên, hiện tượng này lại thu hút số lượng lớn khách du lịch đến tham quan và trải nghiệm.</a:t>
            </a:r>
          </a:p>
        </p:txBody>
      </p:sp>
      <p:pic>
        <p:nvPicPr>
          <p:cNvPr id="3" name="Picture 2">
            <a:extLst>
              <a:ext uri="{FF2B5EF4-FFF2-40B4-BE49-F238E27FC236}">
                <a16:creationId xmlns:a16="http://schemas.microsoft.com/office/drawing/2014/main" id="{7E89E9C1-65DA-B1E0-FAA6-AB3040DAF01D}"/>
              </a:ext>
            </a:extLst>
          </p:cNvPr>
          <p:cNvPicPr>
            <a:picLocks noChangeAspect="1"/>
          </p:cNvPicPr>
          <p:nvPr/>
        </p:nvPicPr>
        <p:blipFill>
          <a:blip r:embed="rId3"/>
          <a:stretch>
            <a:fillRect/>
          </a:stretch>
        </p:blipFill>
        <p:spPr>
          <a:xfrm rot="21354690">
            <a:off x="447686" y="1909770"/>
            <a:ext cx="4933951"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23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4"/>
          <p:cNvPicPr>
            <a:picLocks noChangeAspect="1"/>
          </p:cNvPicPr>
          <p:nvPr/>
        </p:nvPicPr>
        <p:blipFill>
          <a:blip r:embed="rId2"/>
          <a:stretch>
            <a:fillRect/>
          </a:stretch>
        </p:blipFill>
        <p:spPr>
          <a:xfrm rot="21056238">
            <a:off x="10974289" y="541117"/>
            <a:ext cx="2436480" cy="1000640"/>
          </a:xfrm>
          <a:prstGeom prst="rect">
            <a:avLst/>
          </a:prstGeom>
        </p:spPr>
      </p:pic>
      <p:pic>
        <p:nvPicPr>
          <p:cNvPr id="24" name="图形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387" y="198327"/>
            <a:ext cx="1511300" cy="660400"/>
          </a:xfrm>
          <a:prstGeom prst="rect">
            <a:avLst/>
          </a:prstGeom>
        </p:spPr>
      </p:pic>
      <p:pic>
        <p:nvPicPr>
          <p:cNvPr id="28" name="图片 18">
            <a:extLst>
              <a:ext uri="{FF2B5EF4-FFF2-40B4-BE49-F238E27FC236}">
                <a16:creationId xmlns:a16="http://schemas.microsoft.com/office/drawing/2014/main" id="{44B9865C-2F2E-4424-B2C0-55286CD05747}"/>
              </a:ext>
            </a:extLst>
          </p:cNvPr>
          <p:cNvPicPr>
            <a:picLocks noChangeAspect="1"/>
          </p:cNvPicPr>
          <p:nvPr/>
        </p:nvPicPr>
        <p:blipFill>
          <a:blip r:embed="rId5"/>
          <a:stretch>
            <a:fillRect/>
          </a:stretch>
        </p:blipFill>
        <p:spPr>
          <a:xfrm>
            <a:off x="5964964" y="3775573"/>
            <a:ext cx="7867745" cy="2505192"/>
          </a:xfrm>
          <a:prstGeom prst="rect">
            <a:avLst/>
          </a:prstGeom>
        </p:spPr>
      </p:pic>
      <p:grpSp>
        <p:nvGrpSpPr>
          <p:cNvPr id="29" name="组合 5"/>
          <p:cNvGrpSpPr/>
          <p:nvPr/>
        </p:nvGrpSpPr>
        <p:grpSpPr>
          <a:xfrm>
            <a:off x="-154974" y="1475245"/>
            <a:ext cx="12501948" cy="5740985"/>
            <a:chOff x="-116231" y="837643"/>
            <a:chExt cx="9376461" cy="4305739"/>
          </a:xfrm>
        </p:grpSpPr>
        <p:pic>
          <p:nvPicPr>
            <p:cNvPr id="30" name="图片 8"/>
            <p:cNvPicPr>
              <a:picLocks noChangeAspect="1"/>
            </p:cNvPicPr>
            <p:nvPr/>
          </p:nvPicPr>
          <p:blipFill rotWithShape="1">
            <a:blip r:embed="rId6"/>
            <a:srcRect r="56277"/>
            <a:stretch>
              <a:fillRect/>
            </a:stretch>
          </p:blipFill>
          <p:spPr>
            <a:xfrm>
              <a:off x="0" y="837643"/>
              <a:ext cx="3699796" cy="3920068"/>
            </a:xfrm>
            <a:prstGeom prst="rect">
              <a:avLst/>
            </a:prstGeom>
          </p:spPr>
        </p:pic>
        <p:pic>
          <p:nvPicPr>
            <p:cNvPr id="31" name="图片 9"/>
            <p:cNvPicPr>
              <a:picLocks noChangeAspect="1"/>
            </p:cNvPicPr>
            <p:nvPr/>
          </p:nvPicPr>
          <p:blipFill>
            <a:blip r:embed="rId7"/>
            <a:stretch>
              <a:fillRect/>
            </a:stretch>
          </p:blipFill>
          <p:spPr>
            <a:xfrm>
              <a:off x="-116231" y="3607057"/>
              <a:ext cx="9376461" cy="1536325"/>
            </a:xfrm>
            <a:prstGeom prst="rect">
              <a:avLst/>
            </a:prstGeom>
          </p:spPr>
        </p:pic>
      </p:grpSp>
      <p:pic>
        <p:nvPicPr>
          <p:cNvPr id="14" name="图形 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76117">
            <a:off x="-478444" y="-20562"/>
            <a:ext cx="2637685" cy="1098180"/>
          </a:xfrm>
          <a:prstGeom prst="rect">
            <a:avLst/>
          </a:prstGeom>
        </p:spPr>
      </p:pic>
      <p:pic>
        <p:nvPicPr>
          <p:cNvPr id="15" name="图形 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1124251">
            <a:off x="3804043" y="-129173"/>
            <a:ext cx="3263900" cy="1358900"/>
          </a:xfrm>
          <a:prstGeom prst="rect">
            <a:avLst/>
          </a:prstGeom>
        </p:spPr>
      </p:pic>
      <p:pic>
        <p:nvPicPr>
          <p:cNvPr id="2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00" y="0"/>
            <a:ext cx="1936912" cy="3718381"/>
          </a:xfrm>
          <a:prstGeom prst="rect">
            <a:avLst/>
          </a:prstGeom>
        </p:spPr>
      </p:pic>
      <p:grpSp>
        <p:nvGrpSpPr>
          <p:cNvPr id="21" name="Group 20"/>
          <p:cNvGrpSpPr/>
          <p:nvPr/>
        </p:nvGrpSpPr>
        <p:grpSpPr>
          <a:xfrm>
            <a:off x="2306031" y="-112171"/>
            <a:ext cx="9478112" cy="3163036"/>
            <a:chOff x="3949832" y="1190877"/>
            <a:chExt cx="7918796" cy="3737410"/>
          </a:xfrm>
        </p:grpSpPr>
        <p:sp>
          <p:nvSpPr>
            <p:cNvPr id="22" name="矩形: 圆角 14"/>
            <p:cNvSpPr/>
            <p:nvPr/>
          </p:nvSpPr>
          <p:spPr>
            <a:xfrm>
              <a:off x="3949832" y="1323417"/>
              <a:ext cx="7827303" cy="3382007"/>
            </a:xfrm>
            <a:prstGeom prst="roundRect">
              <a:avLst/>
            </a:prstGeom>
            <a:solidFill>
              <a:schemeClr val="bg1">
                <a:alpha val="81000"/>
              </a:schemeClr>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3200" dirty="0">
                <a:solidFill>
                  <a:prstClr val="white"/>
                </a:solidFill>
                <a:latin typeface="Times New Roman" pitchFamily="18" charset="0"/>
                <a:ea typeface="等线" panose="02010600030101010101" pitchFamily="2" charset="-122"/>
                <a:cs typeface="Times New Roman" pitchFamily="18" charset="0"/>
                <a:sym typeface="+mn-lt"/>
              </a:endParaRPr>
            </a:p>
          </p:txBody>
        </p:sp>
        <p:sp>
          <p:nvSpPr>
            <p:cNvPr id="25" name="Rectangle 23"/>
            <p:cNvSpPr/>
            <p:nvPr/>
          </p:nvSpPr>
          <p:spPr>
            <a:xfrm>
              <a:off x="4184590" y="1190877"/>
              <a:ext cx="7684038" cy="3737410"/>
            </a:xfrm>
            <a:prstGeom prst="rect">
              <a:avLst/>
            </a:prstGeom>
          </p:spPr>
          <p:txBody>
            <a:bodyPr wrap="square">
              <a:spAutoFit/>
            </a:bodyPr>
            <a:lstStyle/>
            <a:p>
              <a:pPr algn="just" defTabSz="609585"/>
              <a:r>
                <a:rPr lang="en-US" sz="3200" b="1" dirty="0">
                  <a:solidFill>
                    <a:srgbClr val="002060"/>
                  </a:solidFill>
                  <a:latin typeface="Cambria" panose="02040503050406030204" pitchFamily="18" charset="0"/>
                  <a:ea typeface="Cambria" panose="02040503050406030204" pitchFamily="18" charset="0"/>
                  <a:cs typeface="Times New Roman" pitchFamily="18" charset="0"/>
                </a:rPr>
                <a:t>	Đ</a:t>
              </a:r>
              <a:r>
                <a:rPr lang="vi-VN" sz="3200" b="1" dirty="0">
                  <a:solidFill>
                    <a:srgbClr val="002060"/>
                  </a:solidFill>
                  <a:latin typeface="Cambria" panose="02040503050406030204" pitchFamily="18" charset="0"/>
                  <a:ea typeface="Cambria" panose="02040503050406030204" pitchFamily="18" charset="0"/>
                  <a:cs typeface="Times New Roman" pitchFamily="18" charset="0"/>
                </a:rPr>
                <a:t>iều kiện tự nhiên</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của</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vùng</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Trung</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du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và</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miền</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núi</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Bắc</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Bộ</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3200" b="1" dirty="0" err="1">
                  <a:solidFill>
                    <a:srgbClr val="002060"/>
                  </a:solidFill>
                  <a:latin typeface="Cambria" panose="02040503050406030204" pitchFamily="18" charset="0"/>
                  <a:ea typeface="Cambria" panose="02040503050406030204" pitchFamily="18" charset="0"/>
                  <a:cs typeface="Times New Roman" pitchFamily="18" charset="0"/>
                </a:rPr>
                <a:t>tạo</a:t>
              </a:r>
              <a:r>
                <a:rPr lang="en-US" sz="3200" b="1" dirty="0">
                  <a:solidFill>
                    <a:srgbClr val="002060"/>
                  </a:solidFill>
                  <a:latin typeface="Cambria" panose="02040503050406030204" pitchFamily="18" charset="0"/>
                  <a:ea typeface="Cambria" panose="02040503050406030204" pitchFamily="18" charset="0"/>
                  <a:cs typeface="Times New Roman" pitchFamily="18" charset="0"/>
                </a:rPr>
                <a:t> </a:t>
              </a:r>
              <a:r>
                <a:rPr lang="vi-VN" sz="3200" b="1" dirty="0">
                  <a:solidFill>
                    <a:srgbClr val="002060"/>
                  </a:solidFill>
                  <a:latin typeface="Cambria" panose="02040503050406030204" pitchFamily="18" charset="0"/>
                  <a:ea typeface="Cambria" panose="02040503050406030204" pitchFamily="18" charset="0"/>
                  <a:cs typeface="Times New Roman" pitchFamily="18" charset="0"/>
                </a:rPr>
                <a:t>thuận lợi để phát triển nhiều ngành kinh tế: khai thác và chế biến khoáng sản; thuỷ điện; trồng và chế biến cây công nghiệp, cây ăn quả, dược liệu có nguồn gốc cận nhiệt và ôn đới; du lịch,...</a:t>
              </a:r>
            </a:p>
          </p:txBody>
        </p:sp>
      </p:grpSp>
      <p:grpSp>
        <p:nvGrpSpPr>
          <p:cNvPr id="26" name="Group 25"/>
          <p:cNvGrpSpPr/>
          <p:nvPr/>
        </p:nvGrpSpPr>
        <p:grpSpPr>
          <a:xfrm>
            <a:off x="3440869" y="3775574"/>
            <a:ext cx="8338755" cy="2744225"/>
            <a:chOff x="1468037" y="2186202"/>
            <a:chExt cx="6279764" cy="1798493"/>
          </a:xfrm>
        </p:grpSpPr>
        <p:sp>
          <p:nvSpPr>
            <p:cNvPr id="27" name="矩形: 圆角 15"/>
            <p:cNvSpPr/>
            <p:nvPr/>
          </p:nvSpPr>
          <p:spPr>
            <a:xfrm>
              <a:off x="1468037" y="2186202"/>
              <a:ext cx="6279764" cy="1791307"/>
            </a:xfrm>
            <a:prstGeom prst="roundRect">
              <a:avLst/>
            </a:prstGeom>
            <a:solidFill>
              <a:schemeClr val="accent5">
                <a:lumMod val="20000"/>
                <a:lumOff val="80000"/>
              </a:schemeClr>
            </a:solidFill>
            <a:ln w="19050">
              <a:solidFill>
                <a:schemeClr val="accent1">
                  <a:lumMod val="75000"/>
                </a:schemeClr>
              </a:solidFill>
              <a:prstDash val="sysDash"/>
            </a:ln>
            <a:effectLst>
              <a:glow rad="635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b="1" dirty="0">
                <a:solidFill>
                  <a:prstClr val="white"/>
                </a:solidFill>
                <a:latin typeface="Calibri"/>
                <a:ea typeface="等线" panose="02010600030101010101" pitchFamily="2" charset="-122"/>
                <a:cs typeface="+mn-ea"/>
                <a:sym typeface="+mn-lt"/>
              </a:endParaRPr>
            </a:p>
          </p:txBody>
        </p:sp>
        <p:sp>
          <p:nvSpPr>
            <p:cNvPr id="32" name="Rectangle 23"/>
            <p:cNvSpPr/>
            <p:nvPr/>
          </p:nvSpPr>
          <p:spPr>
            <a:xfrm>
              <a:off x="1538481" y="2310513"/>
              <a:ext cx="6106377" cy="1674182"/>
            </a:xfrm>
            <a:prstGeom prst="rect">
              <a:avLst/>
            </a:prstGeom>
          </p:spPr>
          <p:txBody>
            <a:bodyPr wrap="square">
              <a:spAutoFit/>
            </a:bodyPr>
            <a:lstStyle/>
            <a:p>
              <a:pPr algn="just" defTabSz="609585"/>
              <a:r>
                <a:rPr lang="vi-VN"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Tuy</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nhiên</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người</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dân</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trong</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v</a:t>
              </a:r>
              <a:r>
                <a:rPr lang="vi-VN" altLang="en-US" sz="3200" b="1" dirty="0">
                  <a:solidFill>
                    <a:srgbClr val="FF0000"/>
                  </a:solidFill>
                  <a:latin typeface="Cambria" panose="02040503050406030204" pitchFamily="18" charset="0"/>
                  <a:ea typeface="Cambria" panose="02040503050406030204" pitchFamily="18" charset="0"/>
                  <a:cs typeface="Times New Roman" pitchFamily="18" charset="0"/>
                </a:rPr>
                <a:t>ùng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cũng</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gặp</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một</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số</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khó</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khăn</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trong</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sinh</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hoạt</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và</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sản</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a:t>
              </a:r>
              <a:r>
                <a:rPr lang="en-US" altLang="en-US" sz="3200" b="1" dirty="0" err="1">
                  <a:solidFill>
                    <a:srgbClr val="FF0000"/>
                  </a:solidFill>
                  <a:latin typeface="Cambria" panose="02040503050406030204" pitchFamily="18" charset="0"/>
                  <a:ea typeface="Cambria" panose="02040503050406030204" pitchFamily="18" charset="0"/>
                  <a:cs typeface="Times New Roman" pitchFamily="18" charset="0"/>
                </a:rPr>
                <a:t>xuất</a:t>
              </a:r>
              <a:r>
                <a:rPr lang="en-US" altLang="en-US" sz="3200" b="1" dirty="0">
                  <a:solidFill>
                    <a:srgbClr val="FF0000"/>
                  </a:solidFill>
                  <a:latin typeface="Cambria" panose="02040503050406030204" pitchFamily="18" charset="0"/>
                  <a:ea typeface="Cambria" panose="02040503050406030204" pitchFamily="18" charset="0"/>
                  <a:cs typeface="Times New Roman" pitchFamily="18" charset="0"/>
                </a:rPr>
                <a:t> do </a:t>
              </a:r>
              <a:r>
                <a:rPr lang="vi-VN" altLang="en-US" sz="3200" b="1" dirty="0">
                  <a:solidFill>
                    <a:srgbClr val="FF0000"/>
                  </a:solidFill>
                  <a:latin typeface="Cambria" panose="02040503050406030204" pitchFamily="18" charset="0"/>
                  <a:ea typeface="Cambria" panose="02040503050406030204" pitchFamily="18" charset="0"/>
                  <a:cs typeface="Times New Roman" pitchFamily="18" charset="0"/>
                </a:rPr>
                <a:t>địa hình bị chia cắt, nhiều thiên tai (lũ quét, sạt lở đất, sương muối, rét đậm, rét hại,...)</a:t>
              </a:r>
            </a:p>
          </p:txBody>
        </p:sp>
      </p:grpSp>
      <p:pic>
        <p:nvPicPr>
          <p:cNvPr id="33" name="图片 21"/>
          <p:cNvPicPr>
            <a:picLocks noChangeAspect="1"/>
          </p:cNvPicPr>
          <p:nvPr/>
        </p:nvPicPr>
        <p:blipFill>
          <a:blip r:embed="rId11"/>
          <a:stretch>
            <a:fillRect/>
          </a:stretch>
        </p:blipFill>
        <p:spPr>
          <a:xfrm rot="18249380">
            <a:off x="1324122" y="99148"/>
            <a:ext cx="683467" cy="837505"/>
          </a:xfrm>
          <a:prstGeom prst="rect">
            <a:avLst/>
          </a:prstGeom>
        </p:spPr>
      </p:pic>
      <p:pic>
        <p:nvPicPr>
          <p:cNvPr id="34" name="图片 22"/>
          <p:cNvPicPr>
            <a:picLocks noChangeAspect="1"/>
          </p:cNvPicPr>
          <p:nvPr/>
        </p:nvPicPr>
        <p:blipFill>
          <a:blip r:embed="rId12"/>
          <a:stretch>
            <a:fillRect/>
          </a:stretch>
        </p:blipFill>
        <p:spPr>
          <a:xfrm>
            <a:off x="1071319" y="1338853"/>
            <a:ext cx="308748" cy="309547"/>
          </a:xfrm>
          <a:prstGeom prst="rect">
            <a:avLst/>
          </a:prstGeom>
        </p:spPr>
      </p:pic>
    </p:spTree>
    <p:extLst>
      <p:ext uri="{BB962C8B-B14F-4D97-AF65-F5344CB8AC3E}">
        <p14:creationId xmlns:p14="http://schemas.microsoft.com/office/powerpoint/2010/main" val="233203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1+#ppt_w/2"/>
                                          </p:val>
                                        </p:tav>
                                        <p:tav tm="100000">
                                          <p:val>
                                            <p:strVal val="#ppt_x"/>
                                          </p:val>
                                        </p:tav>
                                      </p:tavLst>
                                    </p:anim>
                                    <p:anim calcmode="lin" valueType="num">
                                      <p:cBhvr additive="base">
                                        <p:cTn id="8" dur="75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0-#ppt_w/2"/>
                                          </p:val>
                                        </p:tav>
                                        <p:tav tm="100000">
                                          <p:val>
                                            <p:strVal val="#ppt_x"/>
                                          </p:val>
                                        </p:tav>
                                      </p:tavLst>
                                    </p:anim>
                                    <p:anim calcmode="lin" valueType="num">
                                      <p:cBhvr additive="base">
                                        <p:cTn id="17" dur="75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750" fill="hold"/>
                                        <p:tgtEl>
                                          <p:spTgt spid="15"/>
                                        </p:tgtEl>
                                        <p:attrNameLst>
                                          <p:attrName>ppt_x</p:attrName>
                                        </p:attrNameLst>
                                      </p:cBhvr>
                                      <p:tavLst>
                                        <p:tav tm="0">
                                          <p:val>
                                            <p:strVal val="0-#ppt_w/2"/>
                                          </p:val>
                                        </p:tav>
                                        <p:tav tm="100000">
                                          <p:val>
                                            <p:strVal val="#ppt_x"/>
                                          </p:val>
                                        </p:tav>
                                      </p:tavLst>
                                    </p:anim>
                                    <p:anim calcmode="lin" valueType="num">
                                      <p:cBhvr additive="base">
                                        <p:cTn id="22" dur="750" fill="hold"/>
                                        <p:tgtEl>
                                          <p:spTgt spid="15"/>
                                        </p:tgtEl>
                                        <p:attrNameLst>
                                          <p:attrName>ppt_y</p:attrName>
                                        </p:attrNameLst>
                                      </p:cBhvr>
                                      <p:tavLst>
                                        <p:tav tm="0">
                                          <p:val>
                                            <p:strVal val="#ppt_y"/>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14"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2000"/>
                                        <p:tgtEl>
                                          <p:spTgt spid="21"/>
                                        </p:tgtEl>
                                      </p:cBhvr>
                                    </p:animEffect>
                                  </p:childTnLst>
                                </p:cTn>
                              </p:par>
                              <p:par>
                                <p:cTn id="41" presetID="22" presetClass="entr" presetSubtype="1"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17A92C11-29C5-8C94-43F7-869684A3D526}"/>
              </a:ext>
            </a:extLst>
          </p:cNvPr>
          <p:cNvSpPr txBox="1"/>
          <p:nvPr/>
        </p:nvSpPr>
        <p:spPr>
          <a:xfrm>
            <a:off x="1809114" y="1876262"/>
            <a:ext cx="8843423" cy="276998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4.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Biện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pháp</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bảo</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vệ</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thiên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nhiên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và</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phòng</a:t>
            </a:r>
            <a:r>
              <a:rPr kumimoji="0" lang="en-US" sz="6000" b="1" i="0" u="none" strike="noStrike" kern="1200" cap="none" spc="0" normalizeH="0" baseline="0" noProof="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chống</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a:t>
            </a:r>
            <a:r>
              <a:rPr kumimoji="0" lang="en-US" sz="6000" b="1" i="0" u="none" strike="noStrike" kern="1200" cap="none" spc="0" normalizeH="0" baseline="0" noProof="0" dirty="0" err="1">
                <a:ln>
                  <a:noFill/>
                </a:ln>
                <a:solidFill>
                  <a:srgbClr val="BB332A"/>
                </a:solidFill>
                <a:effectLst/>
                <a:uLnTx/>
                <a:uFillTx/>
                <a:latin typeface="Calibri" panose="020F0502020204030204" pitchFamily="34" charset="0"/>
                <a:ea typeface="+mn-ea"/>
                <a:cs typeface="Calibri" panose="020F0502020204030204" pitchFamily="34" charset="0"/>
              </a:rPr>
              <a:t>thiên</a:t>
            </a:r>
            <a:r>
              <a:rPr kumimoji="0" lang="en-US" sz="6000" b="1" i="0" u="none" strike="noStrike" kern="1200" cap="none" spc="0" normalizeH="0" baseline="0" noProof="0" dirty="0">
                <a:ln>
                  <a:noFill/>
                </a:ln>
                <a:solidFill>
                  <a:srgbClr val="BB332A"/>
                </a:solidFill>
                <a:effectLst/>
                <a:uLnTx/>
                <a:uFillTx/>
                <a:latin typeface="Calibri" panose="020F0502020204030204" pitchFamily="34" charset="0"/>
                <a:ea typeface="+mn-ea"/>
                <a:cs typeface="Calibri" panose="020F0502020204030204" pitchFamily="34" charset="0"/>
              </a:rPr>
              <a:t> tai</a:t>
            </a:r>
          </a:p>
        </p:txBody>
      </p:sp>
      <p:pic>
        <p:nvPicPr>
          <p:cNvPr id="3" name="Picture 2" descr="A tornado on a house&#10;&#10;Description automatically generated">
            <a:extLst>
              <a:ext uri="{FF2B5EF4-FFF2-40B4-BE49-F238E27FC236}">
                <a16:creationId xmlns:a16="http://schemas.microsoft.com/office/drawing/2014/main" id="{B6B20F88-A8F5-950D-D21A-7F5425F04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545" y="3258820"/>
            <a:ext cx="4514851" cy="4514850"/>
          </a:xfrm>
          <a:prstGeom prst="rect">
            <a:avLst/>
          </a:prstGeom>
        </p:spPr>
      </p:pic>
    </p:spTree>
    <p:extLst>
      <p:ext uri="{BB962C8B-B14F-4D97-AF65-F5344CB8AC3E}">
        <p14:creationId xmlns:p14="http://schemas.microsoft.com/office/powerpoint/2010/main" val="17156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a:extLst>
              <a:ext uri="{FF2B5EF4-FFF2-40B4-BE49-F238E27FC236}">
                <a16:creationId xmlns:a16="http://schemas.microsoft.com/office/drawing/2014/main" id="{8015A2C2-7F74-86B3-8AE4-60C4B1CE1E86}"/>
              </a:ext>
            </a:extLst>
          </p:cNvPr>
          <p:cNvSpPr txBox="1">
            <a:spLocks noChangeArrowheads="1"/>
          </p:cNvSpPr>
          <p:nvPr/>
        </p:nvSpPr>
        <p:spPr bwMode="auto">
          <a:xfrm>
            <a:off x="574635" y="81122"/>
            <a:ext cx="11293527" cy="1815882"/>
          </a:xfrm>
          <a:prstGeom prst="rect">
            <a:avLst/>
          </a:prstGeom>
          <a:solidFill>
            <a:schemeClr val="accent4">
              <a:lumMod val="20000"/>
              <a:lumOff val="80000"/>
            </a:schemeClr>
          </a:solidFill>
          <a:ln w="28575">
            <a:solidFill>
              <a:srgbClr val="7030A0"/>
            </a:solid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a:solidFill>
                  <a:srgbClr val="0000FF"/>
                </a:solidFill>
                <a:latin typeface="Calibri" panose="020F0502020204030204" pitchFamily="34" charset="0"/>
                <a:cs typeface="Calibri" panose="020F0502020204030204" pitchFamily="34" charset="0"/>
              </a:rPr>
              <a:t>1. Dựa vào kiến thức đã học, em hãy kể tên một số thiên tai thường xảy ra ở vùng Trung du và miền </a:t>
            </a:r>
            <a:r>
              <a:rPr lang="vi-VN" altLang="en-US" sz="2800" b="1">
                <a:solidFill>
                  <a:srgbClr val="0000FF"/>
                </a:solidFill>
                <a:latin typeface="Calibri" panose="020F0502020204030204" pitchFamily="34" charset="0"/>
                <a:cs typeface="Calibri" panose="020F0502020204030204" pitchFamily="34" charset="0"/>
              </a:rPr>
              <a:t>núi phía Bắc.</a:t>
            </a:r>
            <a:endParaRPr lang="vi-VN" altLang="en-US" sz="2800" b="1" dirty="0">
              <a:solidFill>
                <a:srgbClr val="0000FF"/>
              </a:solidFill>
              <a:latin typeface="Calibri" panose="020F0502020204030204" pitchFamily="34" charset="0"/>
              <a:cs typeface="Calibri" panose="020F0502020204030204" pitchFamily="34" charset="0"/>
            </a:endParaRPr>
          </a:p>
          <a:p>
            <a:pPr algn="just" eaLnBrk="1" hangingPunct="1"/>
            <a:r>
              <a:rPr lang="vi-VN" altLang="en-US" sz="2800" b="1" dirty="0">
                <a:solidFill>
                  <a:srgbClr val="0000FF"/>
                </a:solidFill>
                <a:latin typeface="Calibri" panose="020F0502020204030204" pitchFamily="34" charset="0"/>
                <a:cs typeface="Calibri" panose="020F0502020204030204" pitchFamily="34" charset="0"/>
              </a:rPr>
              <a:t>2. Đọc thông tin và sơ đồ hình 15, em hãy nêu một số biện pháp góp phần bảo vệ thiên nhiên và phòng, chống thiên tai.</a:t>
            </a:r>
          </a:p>
        </p:txBody>
      </p:sp>
      <p:pic>
        <p:nvPicPr>
          <p:cNvPr id="5" name="Picture 4">
            <a:extLst>
              <a:ext uri="{FF2B5EF4-FFF2-40B4-BE49-F238E27FC236}">
                <a16:creationId xmlns:a16="http://schemas.microsoft.com/office/drawing/2014/main" id="{2DEAF862-C571-7BBB-2A68-C842723F57A7}"/>
              </a:ext>
            </a:extLst>
          </p:cNvPr>
          <p:cNvPicPr>
            <a:picLocks noChangeAspect="1"/>
          </p:cNvPicPr>
          <p:nvPr/>
        </p:nvPicPr>
        <p:blipFill>
          <a:blip r:embed="rId3"/>
          <a:stretch>
            <a:fillRect/>
          </a:stretch>
        </p:blipFill>
        <p:spPr>
          <a:xfrm>
            <a:off x="1033474" y="2105025"/>
            <a:ext cx="10010775" cy="4095750"/>
          </a:xfrm>
          <a:prstGeom prst="rect">
            <a:avLst/>
          </a:prstGeom>
        </p:spPr>
      </p:pic>
    </p:spTree>
    <p:extLst>
      <p:ext uri="{BB962C8B-B14F-4D97-AF65-F5344CB8AC3E}">
        <p14:creationId xmlns:p14="http://schemas.microsoft.com/office/powerpoint/2010/main" val="426831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9641F-7677-06F3-A684-363A78EED79A}"/>
              </a:ext>
            </a:extLst>
          </p:cNvPr>
          <p:cNvSpPr/>
          <p:nvPr/>
        </p:nvSpPr>
        <p:spPr>
          <a:xfrm>
            <a:off x="3209937" y="219076"/>
            <a:ext cx="5286375" cy="1028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Biện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pháp</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phòng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grpSp>
        <p:nvGrpSpPr>
          <p:cNvPr id="22" name="Group 21">
            <a:extLst>
              <a:ext uri="{FF2B5EF4-FFF2-40B4-BE49-F238E27FC236}">
                <a16:creationId xmlns:a16="http://schemas.microsoft.com/office/drawing/2014/main" id="{2E7A7285-8386-AC63-C84F-C356BA56AEED}"/>
              </a:ext>
            </a:extLst>
          </p:cNvPr>
          <p:cNvGrpSpPr/>
          <p:nvPr/>
        </p:nvGrpSpPr>
        <p:grpSpPr>
          <a:xfrm>
            <a:off x="1724027" y="1238250"/>
            <a:ext cx="8353424" cy="1238249"/>
            <a:chOff x="2471738" y="1228726"/>
            <a:chExt cx="6967537" cy="1152524"/>
          </a:xfrm>
        </p:grpSpPr>
        <p:cxnSp>
          <p:nvCxnSpPr>
            <p:cNvPr id="6" name="Straight Connector 5">
              <a:extLst>
                <a:ext uri="{FF2B5EF4-FFF2-40B4-BE49-F238E27FC236}">
                  <a16:creationId xmlns:a16="http://schemas.microsoft.com/office/drawing/2014/main" id="{D57B1015-D05E-850B-307B-2E21414D2762}"/>
                </a:ext>
              </a:extLst>
            </p:cNvPr>
            <p:cNvCxnSpPr>
              <a:cxnSpLocks/>
            </p:cNvCxnSpPr>
            <p:nvPr/>
          </p:nvCxnSpPr>
          <p:spPr>
            <a:xfrm>
              <a:off x="5986463" y="1228726"/>
              <a:ext cx="0" cy="11334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DEE631-5338-E566-827A-0740EE8BF790}"/>
                </a:ext>
              </a:extLst>
            </p:cNvPr>
            <p:cNvCxnSpPr>
              <a:cxnSpLocks/>
            </p:cNvCxnSpPr>
            <p:nvPr/>
          </p:nvCxnSpPr>
          <p:spPr>
            <a:xfrm>
              <a:off x="2486025" y="1895475"/>
              <a:ext cx="695325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B050F1-610D-F447-647B-E9CCEABBF3C8}"/>
                </a:ext>
              </a:extLst>
            </p:cNvPr>
            <p:cNvCxnSpPr>
              <a:cxnSpLocks/>
            </p:cNvCxnSpPr>
            <p:nvPr/>
          </p:nvCxnSpPr>
          <p:spPr>
            <a:xfrm>
              <a:off x="2471738" y="1866901"/>
              <a:ext cx="0" cy="47624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398F68A-A564-FE12-3D8E-7F22C8324895}"/>
                </a:ext>
              </a:extLst>
            </p:cNvPr>
            <p:cNvCxnSpPr>
              <a:cxnSpLocks/>
            </p:cNvCxnSpPr>
            <p:nvPr/>
          </p:nvCxnSpPr>
          <p:spPr>
            <a:xfrm>
              <a:off x="9430971" y="1866901"/>
              <a:ext cx="0" cy="514349"/>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A1311FBD-6090-0073-AC98-0BA5A6654B35}"/>
              </a:ext>
            </a:extLst>
          </p:cNvPr>
          <p:cNvSpPr/>
          <p:nvPr/>
        </p:nvSpPr>
        <p:spPr>
          <a:xfrm>
            <a:off x="971551" y="2343156"/>
            <a:ext cx="1609724" cy="24955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Trồng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rừng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rừng</a:t>
            </a:r>
            <a:endParaRPr lang="en-US" sz="3200" b="1" dirty="0">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D0F90F81-115E-E37A-E283-876843AC77B2}"/>
              </a:ext>
            </a:extLst>
          </p:cNvPr>
          <p:cNvCxnSpPr>
            <a:cxnSpLocks/>
          </p:cNvCxnSpPr>
          <p:nvPr/>
        </p:nvCxnSpPr>
        <p:spPr>
          <a:xfrm>
            <a:off x="3812000" y="1943118"/>
            <a:ext cx="0" cy="428625"/>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541B05D-192B-2798-98CC-D351157CCCF9}"/>
              </a:ext>
            </a:extLst>
          </p:cNvPr>
          <p:cNvSpPr/>
          <p:nvPr/>
        </p:nvSpPr>
        <p:spPr>
          <a:xfrm>
            <a:off x="2924176" y="2362205"/>
            <a:ext cx="1676400" cy="24955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Xây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dựng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công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trình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thủy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lợi</a:t>
            </a:r>
            <a:endParaRPr lang="en-US" sz="3200" b="1" dirty="0">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DDE7CDEA-4478-C63C-D238-514A4A88AD84}"/>
              </a:ext>
            </a:extLst>
          </p:cNvPr>
          <p:cNvSpPr/>
          <p:nvPr/>
        </p:nvSpPr>
        <p:spPr>
          <a:xfrm>
            <a:off x="4848225" y="2333625"/>
            <a:ext cx="2095499" cy="3086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libri" panose="020F0502020204030204" pitchFamily="34" charset="0"/>
                <a:cs typeface="Calibri" panose="020F0502020204030204" pitchFamily="34" charset="0"/>
              </a:rPr>
              <a:t>Di </a:t>
            </a:r>
            <a:r>
              <a:rPr lang="en-US" sz="3200" b="1" dirty="0" err="1">
                <a:latin typeface="Calibri" panose="020F0502020204030204" pitchFamily="34" charset="0"/>
                <a:cs typeface="Calibri" panose="020F0502020204030204" pitchFamily="34" charset="0"/>
              </a:rPr>
              <a:t>chuyển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người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dân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khỏi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xảy</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cxnSp>
        <p:nvCxnSpPr>
          <p:cNvPr id="30" name="Straight Connector 29">
            <a:extLst>
              <a:ext uri="{FF2B5EF4-FFF2-40B4-BE49-F238E27FC236}">
                <a16:creationId xmlns:a16="http://schemas.microsoft.com/office/drawing/2014/main" id="{7C10B848-95BC-DE3B-10E8-9281210C2B6D}"/>
              </a:ext>
            </a:extLst>
          </p:cNvPr>
          <p:cNvCxnSpPr>
            <a:cxnSpLocks/>
          </p:cNvCxnSpPr>
          <p:nvPr/>
        </p:nvCxnSpPr>
        <p:spPr>
          <a:xfrm>
            <a:off x="8126825" y="1924051"/>
            <a:ext cx="0" cy="48577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ACA11646-A32E-6F69-E324-79F15B7736C8}"/>
              </a:ext>
            </a:extLst>
          </p:cNvPr>
          <p:cNvSpPr/>
          <p:nvPr/>
        </p:nvSpPr>
        <p:spPr>
          <a:xfrm>
            <a:off x="7239013" y="2400300"/>
            <a:ext cx="1828799" cy="38481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Sử</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dụng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kiệm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hiệu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quả</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tài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endParaRPr lang="en-US" sz="3200" b="1" dirty="0">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69EC72D4-F88C-D503-7E29-D23FC3A96D7E}"/>
              </a:ext>
            </a:extLst>
          </p:cNvPr>
          <p:cNvSpPr/>
          <p:nvPr/>
        </p:nvSpPr>
        <p:spPr>
          <a:xfrm>
            <a:off x="9391651" y="2438400"/>
            <a:ext cx="2371724" cy="3886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libri" panose="020F0502020204030204" pitchFamily="34" charset="0"/>
                <a:cs typeface="Calibri" panose="020F0502020204030204" pitchFamily="34" charset="0"/>
              </a:rPr>
              <a:t>Giáo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dục</a:t>
            </a:r>
            <a:r>
              <a:rPr lang="en-US" sz="3200" b="1" dirty="0">
                <a:latin typeface="Calibri" panose="020F0502020204030204" pitchFamily="34" charset="0"/>
                <a:cs typeface="Calibri" panose="020F0502020204030204" pitchFamily="34" charset="0"/>
              </a:rPr>
              <a:t> ý </a:t>
            </a:r>
            <a:r>
              <a:rPr lang="en-US" sz="3200" b="1" dirty="0" err="1">
                <a:latin typeface="Calibri" panose="020F0502020204030204" pitchFamily="34" charset="0"/>
                <a:cs typeface="Calibri" panose="020F0502020204030204" pitchFamily="34" charset="0"/>
              </a:rPr>
              <a:t>thức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vệ</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tài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nguyên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nhiên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và</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phòng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chống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thiên</a:t>
            </a:r>
            <a:r>
              <a:rPr lang="en-US" sz="3200" b="1" dirty="0">
                <a:latin typeface="Calibri" panose="020F0502020204030204" pitchFamily="34" charset="0"/>
                <a:cs typeface="Calibri" panose="020F0502020204030204" pitchFamily="34" charset="0"/>
              </a:rPr>
              <a:t> tai</a:t>
            </a:r>
          </a:p>
        </p:txBody>
      </p:sp>
    </p:spTree>
    <p:extLst>
      <p:ext uri="{BB962C8B-B14F-4D97-AF65-F5344CB8AC3E}">
        <p14:creationId xmlns:p14="http://schemas.microsoft.com/office/powerpoint/2010/main" val="54299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22" presetClass="entr" presetSubtype="4"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7" grpId="0" animBg="1"/>
      <p:bldP spid="28"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330C3-1633-DC27-8A3D-78E23B1A56AC}"/>
              </a:ext>
            </a:extLst>
          </p:cNvPr>
          <p:cNvSpPr txBox="1"/>
          <p:nvPr/>
        </p:nvSpPr>
        <p:spPr>
          <a:xfrm>
            <a:off x="5124449" y="2781306"/>
            <a:ext cx="573405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FF00"/>
                </a:solidFill>
                <a:effectLst/>
                <a:uLnTx/>
                <a:uFillTx/>
                <a:latin typeface="SVN-Genica Pro" panose="00000900000000000000" pitchFamily="50" charset="0"/>
                <a:ea typeface="+mn-ea"/>
                <a:cs typeface="+mn-cs"/>
              </a:rPr>
              <a:t>Khám</a:t>
            </a:r>
            <a:r>
              <a:rPr kumimoji="0" lang="en-US" sz="8000" b="0" i="0" u="none" strike="noStrike" kern="1200" cap="none" spc="0" normalizeH="0" noProof="0" dirty="0">
                <a:ln>
                  <a:noFill/>
                </a:ln>
                <a:solidFill>
                  <a:srgbClr val="FFFF00"/>
                </a:solidFill>
                <a:effectLst/>
                <a:uLnTx/>
                <a:uFillTx/>
                <a:latin typeface="SVN-Genica Pro" panose="00000900000000000000" pitchFamily="50" charset="0"/>
                <a:ea typeface="+mn-ea"/>
                <a:cs typeface="+mn-cs"/>
              </a:rPr>
              <a:t> </a:t>
            </a:r>
            <a:r>
              <a:rPr kumimoji="0" lang="en-US" sz="8000" b="0" i="0" u="none" strike="noStrike" kern="1200" cap="none" spc="0" normalizeH="0" noProof="0" dirty="0" err="1">
                <a:ln>
                  <a:noFill/>
                </a:ln>
                <a:solidFill>
                  <a:srgbClr val="FFFF00"/>
                </a:solidFill>
                <a:effectLst/>
                <a:uLnTx/>
                <a:uFillTx/>
                <a:latin typeface="SVN-Genica Pro" panose="00000900000000000000" pitchFamily="50" charset="0"/>
                <a:ea typeface="+mn-ea"/>
                <a:cs typeface="+mn-cs"/>
              </a:rPr>
              <a:t>phá</a:t>
            </a:r>
            <a:endParaRPr kumimoji="0" lang="en-US" sz="8000" b="0" i="0" u="none" strike="noStrike" kern="1200" cap="none" spc="0" normalizeH="0" baseline="0" noProof="0" dirty="0">
              <a:ln>
                <a:noFill/>
              </a:ln>
              <a:solidFill>
                <a:srgbClr val="FFFF00"/>
              </a:solidFill>
              <a:effectLst/>
              <a:uLnTx/>
              <a:uFillTx/>
              <a:latin typeface="SVN-Genica Pro" panose="00000900000000000000" pitchFamily="50" charset="0"/>
              <a:ea typeface="+mn-ea"/>
              <a:cs typeface="+mn-cs"/>
            </a:endParaRPr>
          </a:p>
        </p:txBody>
      </p:sp>
    </p:spTree>
    <p:extLst>
      <p:ext uri="{BB962C8B-B14F-4D97-AF65-F5344CB8AC3E}">
        <p14:creationId xmlns:p14="http://schemas.microsoft.com/office/powerpoint/2010/main" val="366741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17A92C11-29C5-8C94-43F7-869684A3D526}"/>
              </a:ext>
            </a:extLst>
          </p:cNvPr>
          <p:cNvSpPr txBox="1"/>
          <p:nvPr/>
        </p:nvSpPr>
        <p:spPr>
          <a:xfrm>
            <a:off x="1809114" y="1876262"/>
            <a:ext cx="8843423" cy="2769989"/>
          </a:xfrm>
          <a:prstGeom prst="rect">
            <a:avLst/>
          </a:prstGeom>
        </p:spPr>
        <p:txBody>
          <a:bodyPr lIns="0" tIns="0" rIns="0" bIns="0" rtlCol="0" anchor="t">
            <a:spAutoFit/>
          </a:bodyPr>
          <a:lstStyle/>
          <a:p>
            <a:pPr algn="ctr"/>
            <a:r>
              <a:rPr lang="en-US" sz="6000" b="1" dirty="0">
                <a:solidFill>
                  <a:srgbClr val="BB332A"/>
                </a:solidFill>
                <a:latin typeface="Calibri" panose="020F0502020204030204" pitchFamily="34" charset="0"/>
                <a:cs typeface="Calibri" panose="020F0502020204030204" pitchFamily="34" charset="0"/>
              </a:rPr>
              <a:t>3. </a:t>
            </a:r>
            <a:r>
              <a:rPr lang="en-US" sz="6000" b="1" dirty="0" err="1">
                <a:solidFill>
                  <a:srgbClr val="BB332A"/>
                </a:solidFill>
                <a:latin typeface="Calibri" panose="020F0502020204030204" pitchFamily="34" charset="0"/>
                <a:cs typeface="Calibri" panose="020F0502020204030204" pitchFamily="34" charset="0"/>
              </a:rPr>
              <a:t>Ảnh</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hưởng</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của</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các</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điều</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kiện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tự</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nhiên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đối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với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sản</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xuất</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và</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đời</a:t>
            </a:r>
            <a:r>
              <a:rPr lang="en-US" sz="6000" b="1" dirty="0">
                <a:solidFill>
                  <a:srgbClr val="BB332A"/>
                </a:solidFill>
                <a:latin typeface="Calibri" panose="020F0502020204030204" pitchFamily="34" charset="0"/>
                <a:cs typeface="Calibri" panose="020F0502020204030204" pitchFamily="34" charset="0"/>
              </a:rPr>
              <a:t> </a:t>
            </a:r>
            <a:r>
              <a:rPr lang="en-US" sz="6000" b="1" dirty="0" err="1">
                <a:solidFill>
                  <a:srgbClr val="BB332A"/>
                </a:solidFill>
                <a:latin typeface="Calibri" panose="020F0502020204030204" pitchFamily="34" charset="0"/>
                <a:cs typeface="Calibri" panose="020F0502020204030204" pitchFamily="34" charset="0"/>
              </a:rPr>
              <a:t>sống</a:t>
            </a:r>
            <a:endParaRPr lang="en-US" sz="6000" b="1" dirty="0">
              <a:solidFill>
                <a:srgbClr val="BB33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65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a:extLst>
              <a:ext uri="{FF2B5EF4-FFF2-40B4-BE49-F238E27FC236}">
                <a16:creationId xmlns:a16="http://schemas.microsoft.com/office/drawing/2014/main" id="{ABE33D25-EFAE-EBCE-35B1-3BC5EB5DA734}"/>
              </a:ext>
            </a:extLst>
          </p:cNvPr>
          <p:cNvSpPr txBox="1">
            <a:spLocks noChangeArrowheads="1"/>
          </p:cNvSpPr>
          <p:nvPr/>
        </p:nvSpPr>
        <p:spPr bwMode="auto">
          <a:xfrm>
            <a:off x="574635" y="81131"/>
            <a:ext cx="11293527" cy="1384995"/>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2800" b="1" dirty="0">
                <a:solidFill>
                  <a:srgbClr val="0000FF"/>
                </a:solidFill>
                <a:latin typeface="Calibri" panose="020F0502020204030204" pitchFamily="34" charset="0"/>
                <a:cs typeface="Calibri" panose="020F0502020204030204" pitchFamily="34" charset="0"/>
              </a:rPr>
              <a:t>Đọc thông tin và quan sát các hình từ 9 đến 14, em hãy cho biết</a:t>
            </a:r>
            <a:r>
              <a:rPr lang="en-US" altLang="en-US" sz="2800" b="1" dirty="0">
                <a:solidFill>
                  <a:srgbClr val="0000FF"/>
                </a:solidFill>
                <a:latin typeface="Calibri" panose="020F0502020204030204" pitchFamily="34" charset="0"/>
                <a:cs typeface="Calibri" panose="020F0502020204030204" pitchFamily="34" charset="0"/>
              </a:rPr>
              <a:t> </a:t>
            </a:r>
            <a:r>
              <a:rPr lang="vi-VN" altLang="en-US" sz="2800" b="1" dirty="0">
                <a:solidFill>
                  <a:srgbClr val="0000FF"/>
                </a:solidFill>
                <a:latin typeface="Calibri" panose="020F0502020204030204" pitchFamily="34" charset="0"/>
                <a:cs typeface="Calibri" panose="020F0502020204030204" pitchFamily="34" charset="0"/>
              </a:rPr>
              <a:t>ảnh </a:t>
            </a:r>
            <a:r>
              <a:rPr lang="vi-VN" altLang="en-US" sz="2800" b="1">
                <a:solidFill>
                  <a:srgbClr val="0000FF"/>
                </a:solidFill>
                <a:latin typeface="Calibri" panose="020F0502020204030204" pitchFamily="34" charset="0"/>
                <a:cs typeface="Calibri" panose="020F0502020204030204" pitchFamily="34" charset="0"/>
              </a:rPr>
              <a:t>hưởng của </a:t>
            </a:r>
            <a:r>
              <a:rPr lang="vi-VN" altLang="en-US" sz="2800" b="1" dirty="0">
                <a:solidFill>
                  <a:srgbClr val="0000FF"/>
                </a:solidFill>
                <a:latin typeface="Calibri" panose="020F0502020204030204" pitchFamily="34" charset="0"/>
                <a:cs typeface="Calibri" panose="020F0502020204030204" pitchFamily="34" charset="0"/>
              </a:rPr>
              <a:t>điều kiện tự </a:t>
            </a:r>
            <a:r>
              <a:rPr lang="vi-VN" altLang="en-US" sz="2800" b="1">
                <a:solidFill>
                  <a:srgbClr val="0000FF"/>
                </a:solidFill>
                <a:latin typeface="Calibri" panose="020F0502020204030204" pitchFamily="34" charset="0"/>
                <a:cs typeface="Calibri" panose="020F0502020204030204" pitchFamily="34" charset="0"/>
              </a:rPr>
              <a:t>nhiên đối </a:t>
            </a:r>
            <a:r>
              <a:rPr lang="vi-VN" altLang="en-US" sz="2800" b="1" dirty="0">
                <a:solidFill>
                  <a:srgbClr val="0000FF"/>
                </a:solidFill>
                <a:latin typeface="Calibri" panose="020F0502020204030204" pitchFamily="34" charset="0"/>
                <a:cs typeface="Calibri" panose="020F0502020204030204" pitchFamily="34" charset="0"/>
              </a:rPr>
              <a:t>với đời sống và sản xuất ở vùng Trung du và miền </a:t>
            </a:r>
            <a:r>
              <a:rPr lang="vi-VN" altLang="en-US" sz="2800" b="1">
                <a:solidFill>
                  <a:srgbClr val="0000FF"/>
                </a:solidFill>
                <a:latin typeface="Calibri" panose="020F0502020204030204" pitchFamily="34" charset="0"/>
                <a:cs typeface="Calibri" panose="020F0502020204030204" pitchFamily="34" charset="0"/>
              </a:rPr>
              <a:t>núi phía Bắc.</a:t>
            </a:r>
            <a:endParaRPr lang="vi-VN" altLang="en-US" sz="2800" b="1" dirty="0">
              <a:solidFill>
                <a:srgbClr val="0000FF"/>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7CC97CAB-EA83-6EAF-CAE5-D0D8950BE502}"/>
              </a:ext>
            </a:extLst>
          </p:cNvPr>
          <p:cNvPicPr>
            <a:picLocks noChangeAspect="1"/>
          </p:cNvPicPr>
          <p:nvPr/>
        </p:nvPicPr>
        <p:blipFill>
          <a:blip r:embed="rId3"/>
          <a:stretch>
            <a:fillRect/>
          </a:stretch>
        </p:blipFill>
        <p:spPr>
          <a:xfrm>
            <a:off x="1495425" y="1553845"/>
            <a:ext cx="6452907" cy="4875530"/>
          </a:xfrm>
          <a:prstGeom prst="rect">
            <a:avLst/>
          </a:prstGeom>
        </p:spPr>
      </p:pic>
      <p:pic>
        <p:nvPicPr>
          <p:cNvPr id="11" name="Picture 10">
            <a:extLst>
              <a:ext uri="{FF2B5EF4-FFF2-40B4-BE49-F238E27FC236}">
                <a16:creationId xmlns:a16="http://schemas.microsoft.com/office/drawing/2014/main" id="{A874EE1D-1646-AC1A-9031-308E7C248FD5}"/>
              </a:ext>
            </a:extLst>
          </p:cNvPr>
          <p:cNvPicPr>
            <a:picLocks noChangeAspect="1"/>
          </p:cNvPicPr>
          <p:nvPr/>
        </p:nvPicPr>
        <p:blipFill>
          <a:blip r:embed="rId4"/>
          <a:stretch>
            <a:fillRect/>
          </a:stretch>
        </p:blipFill>
        <p:spPr>
          <a:xfrm>
            <a:off x="7991487" y="1511863"/>
            <a:ext cx="3228975" cy="2387447"/>
          </a:xfrm>
          <a:prstGeom prst="rect">
            <a:avLst/>
          </a:prstGeom>
        </p:spPr>
      </p:pic>
      <p:pic>
        <p:nvPicPr>
          <p:cNvPr id="13" name="Picture 12">
            <a:extLst>
              <a:ext uri="{FF2B5EF4-FFF2-40B4-BE49-F238E27FC236}">
                <a16:creationId xmlns:a16="http://schemas.microsoft.com/office/drawing/2014/main" id="{B1942759-7788-5F52-78FF-4BBECB0DA612}"/>
              </a:ext>
            </a:extLst>
          </p:cNvPr>
          <p:cNvPicPr>
            <a:picLocks noChangeAspect="1"/>
          </p:cNvPicPr>
          <p:nvPr/>
        </p:nvPicPr>
        <p:blipFill>
          <a:blip r:embed="rId5"/>
          <a:stretch>
            <a:fillRect/>
          </a:stretch>
        </p:blipFill>
        <p:spPr>
          <a:xfrm>
            <a:off x="8029587" y="3961619"/>
            <a:ext cx="3228975" cy="2474903"/>
          </a:xfrm>
          <a:prstGeom prst="rect">
            <a:avLst/>
          </a:prstGeom>
        </p:spPr>
      </p:pic>
    </p:spTree>
    <p:extLst>
      <p:ext uri="{BB962C8B-B14F-4D97-AF65-F5344CB8AC3E}">
        <p14:creationId xmlns:p14="http://schemas.microsoft.com/office/powerpoint/2010/main" val="325320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51" y="1819275"/>
            <a:ext cx="5715711" cy="2762250"/>
          </a:xfrm>
          <a:custGeom>
            <a:avLst/>
            <a:gdLst>
              <a:gd name="connsiteX0" fmla="*/ 0 w 5715710"/>
              <a:gd name="connsiteY0" fmla="*/ 0 h 2762250"/>
              <a:gd name="connsiteX1" fmla="*/ 400100 w 5715710"/>
              <a:gd name="connsiteY1" fmla="*/ 0 h 2762250"/>
              <a:gd name="connsiteX2" fmla="*/ 914514 w 5715710"/>
              <a:gd name="connsiteY2" fmla="*/ 0 h 2762250"/>
              <a:gd name="connsiteX3" fmla="*/ 1371770 w 5715710"/>
              <a:gd name="connsiteY3" fmla="*/ 0 h 2762250"/>
              <a:gd name="connsiteX4" fmla="*/ 1771870 w 5715710"/>
              <a:gd name="connsiteY4" fmla="*/ 0 h 2762250"/>
              <a:gd name="connsiteX5" fmla="*/ 2343441 w 5715710"/>
              <a:gd name="connsiteY5" fmla="*/ 0 h 2762250"/>
              <a:gd name="connsiteX6" fmla="*/ 2743541 w 5715710"/>
              <a:gd name="connsiteY6" fmla="*/ 0 h 2762250"/>
              <a:gd name="connsiteX7" fmla="*/ 3372269 w 5715710"/>
              <a:gd name="connsiteY7" fmla="*/ 0 h 2762250"/>
              <a:gd name="connsiteX8" fmla="*/ 4000997 w 5715710"/>
              <a:gd name="connsiteY8" fmla="*/ 0 h 2762250"/>
              <a:gd name="connsiteX9" fmla="*/ 4515411 w 5715710"/>
              <a:gd name="connsiteY9" fmla="*/ 0 h 2762250"/>
              <a:gd name="connsiteX10" fmla="*/ 5086982 w 5715710"/>
              <a:gd name="connsiteY10" fmla="*/ 0 h 2762250"/>
              <a:gd name="connsiteX11" fmla="*/ 5715710 w 5715710"/>
              <a:gd name="connsiteY11" fmla="*/ 0 h 2762250"/>
              <a:gd name="connsiteX12" fmla="*/ 5715710 w 5715710"/>
              <a:gd name="connsiteY12" fmla="*/ 460375 h 2762250"/>
              <a:gd name="connsiteX13" fmla="*/ 5715710 w 5715710"/>
              <a:gd name="connsiteY13" fmla="*/ 920750 h 2762250"/>
              <a:gd name="connsiteX14" fmla="*/ 5715710 w 5715710"/>
              <a:gd name="connsiteY14" fmla="*/ 1381125 h 2762250"/>
              <a:gd name="connsiteX15" fmla="*/ 5715710 w 5715710"/>
              <a:gd name="connsiteY15" fmla="*/ 1855311 h 2762250"/>
              <a:gd name="connsiteX16" fmla="*/ 5715710 w 5715710"/>
              <a:gd name="connsiteY16" fmla="*/ 2274253 h 2762250"/>
              <a:gd name="connsiteX17" fmla="*/ 5715710 w 5715710"/>
              <a:gd name="connsiteY17" fmla="*/ 2762250 h 2762250"/>
              <a:gd name="connsiteX18" fmla="*/ 5201296 w 5715710"/>
              <a:gd name="connsiteY18" fmla="*/ 2762250 h 2762250"/>
              <a:gd name="connsiteX19" fmla="*/ 4515411 w 5715710"/>
              <a:gd name="connsiteY19" fmla="*/ 2762250 h 2762250"/>
              <a:gd name="connsiteX20" fmla="*/ 4058154 w 5715710"/>
              <a:gd name="connsiteY20" fmla="*/ 2762250 h 2762250"/>
              <a:gd name="connsiteX21" fmla="*/ 3486583 w 5715710"/>
              <a:gd name="connsiteY21" fmla="*/ 2762250 h 2762250"/>
              <a:gd name="connsiteX22" fmla="*/ 3029326 w 5715710"/>
              <a:gd name="connsiteY22" fmla="*/ 2762250 h 2762250"/>
              <a:gd name="connsiteX23" fmla="*/ 2457755 w 5715710"/>
              <a:gd name="connsiteY23" fmla="*/ 2762250 h 2762250"/>
              <a:gd name="connsiteX24" fmla="*/ 1771870 w 5715710"/>
              <a:gd name="connsiteY24" fmla="*/ 2762250 h 2762250"/>
              <a:gd name="connsiteX25" fmla="*/ 1257456 w 5715710"/>
              <a:gd name="connsiteY25" fmla="*/ 2762250 h 2762250"/>
              <a:gd name="connsiteX26" fmla="*/ 628728 w 5715710"/>
              <a:gd name="connsiteY26" fmla="*/ 2762250 h 2762250"/>
              <a:gd name="connsiteX27" fmla="*/ 0 w 5715710"/>
              <a:gd name="connsiteY27" fmla="*/ 2762250 h 2762250"/>
              <a:gd name="connsiteX28" fmla="*/ 0 w 5715710"/>
              <a:gd name="connsiteY28" fmla="*/ 2288064 h 2762250"/>
              <a:gd name="connsiteX29" fmla="*/ 0 w 5715710"/>
              <a:gd name="connsiteY29" fmla="*/ 1813878 h 2762250"/>
              <a:gd name="connsiteX30" fmla="*/ 0 w 5715710"/>
              <a:gd name="connsiteY30" fmla="*/ 1381125 h 2762250"/>
              <a:gd name="connsiteX31" fmla="*/ 0 w 5715710"/>
              <a:gd name="connsiteY31" fmla="*/ 934561 h 2762250"/>
              <a:gd name="connsiteX32" fmla="*/ 0 w 5715710"/>
              <a:gd name="connsiteY32" fmla="*/ 501809 h 2762250"/>
              <a:gd name="connsiteX33" fmla="*/ 0 w 5715710"/>
              <a:gd name="connsiteY33" fmla="*/ 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2762250"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19145" y="160450"/>
                  <a:pt x="5683051" y="244657"/>
                  <a:pt x="5715710" y="460375"/>
                </a:cubicBezTo>
                <a:cubicBezTo>
                  <a:pt x="5748369" y="676093"/>
                  <a:pt x="5687104" y="771511"/>
                  <a:pt x="5715710" y="920750"/>
                </a:cubicBezTo>
                <a:cubicBezTo>
                  <a:pt x="5744316" y="1069989"/>
                  <a:pt x="5669279" y="1281832"/>
                  <a:pt x="5715710" y="1381125"/>
                </a:cubicBezTo>
                <a:cubicBezTo>
                  <a:pt x="5757663" y="1509872"/>
                  <a:pt x="5710948" y="1725398"/>
                  <a:pt x="5715710" y="1855311"/>
                </a:cubicBezTo>
                <a:cubicBezTo>
                  <a:pt x="5720472" y="1985224"/>
                  <a:pt x="5684782" y="2181895"/>
                  <a:pt x="5715710" y="2274253"/>
                </a:cubicBezTo>
                <a:cubicBezTo>
                  <a:pt x="5746638" y="2366611"/>
                  <a:pt x="5679994" y="2607146"/>
                  <a:pt x="5715710" y="2762250"/>
                </a:cubicBezTo>
                <a:cubicBezTo>
                  <a:pt x="5553978" y="2806030"/>
                  <a:pt x="5361091" y="2725910"/>
                  <a:pt x="5201296" y="2762250"/>
                </a:cubicBezTo>
                <a:cubicBezTo>
                  <a:pt x="5041501" y="2798590"/>
                  <a:pt x="4840435" y="2735347"/>
                  <a:pt x="4515411" y="2762250"/>
                </a:cubicBezTo>
                <a:cubicBezTo>
                  <a:pt x="4190388" y="2789153"/>
                  <a:pt x="4158008" y="2725815"/>
                  <a:pt x="4058154" y="2762250"/>
                </a:cubicBezTo>
                <a:cubicBezTo>
                  <a:pt x="3958300" y="2798685"/>
                  <a:pt x="3669537" y="2731319"/>
                  <a:pt x="3486583" y="2762250"/>
                </a:cubicBezTo>
                <a:cubicBezTo>
                  <a:pt x="3303629" y="2793181"/>
                  <a:pt x="3159616" y="2717787"/>
                  <a:pt x="3029326" y="2762250"/>
                </a:cubicBezTo>
                <a:cubicBezTo>
                  <a:pt x="2899036" y="2806713"/>
                  <a:pt x="2685382" y="2743799"/>
                  <a:pt x="2457755" y="2762250"/>
                </a:cubicBezTo>
                <a:cubicBezTo>
                  <a:pt x="2230128" y="2780701"/>
                  <a:pt x="2112521" y="2704066"/>
                  <a:pt x="1771870" y="2762250"/>
                </a:cubicBezTo>
                <a:cubicBezTo>
                  <a:pt x="1431220" y="2820434"/>
                  <a:pt x="1489561" y="2729036"/>
                  <a:pt x="1257456" y="2762250"/>
                </a:cubicBezTo>
                <a:cubicBezTo>
                  <a:pt x="1025351" y="2795464"/>
                  <a:pt x="825029" y="2716867"/>
                  <a:pt x="628728" y="2762250"/>
                </a:cubicBezTo>
                <a:cubicBezTo>
                  <a:pt x="432427" y="2807633"/>
                  <a:pt x="218263" y="2701157"/>
                  <a:pt x="0" y="2762250"/>
                </a:cubicBezTo>
                <a:cubicBezTo>
                  <a:pt x="-54239" y="2610926"/>
                  <a:pt x="7202" y="2489736"/>
                  <a:pt x="0" y="2288064"/>
                </a:cubicBezTo>
                <a:cubicBezTo>
                  <a:pt x="-7202" y="2086392"/>
                  <a:pt x="20635" y="2016325"/>
                  <a:pt x="0" y="1813878"/>
                </a:cubicBezTo>
                <a:cubicBezTo>
                  <a:pt x="-20635" y="1611431"/>
                  <a:pt x="38672" y="1499955"/>
                  <a:pt x="0" y="1381125"/>
                </a:cubicBezTo>
                <a:cubicBezTo>
                  <a:pt x="-243" y="1194785"/>
                  <a:pt x="4421" y="1153527"/>
                  <a:pt x="0" y="934561"/>
                </a:cubicBezTo>
                <a:cubicBezTo>
                  <a:pt x="-4421" y="715595"/>
                  <a:pt x="7000" y="596032"/>
                  <a:pt x="0" y="501809"/>
                </a:cubicBezTo>
                <a:cubicBezTo>
                  <a:pt x="-7000" y="407586"/>
                  <a:pt x="25851" y="236437"/>
                  <a:pt x="0" y="0"/>
                </a:cubicBezTo>
                <a:close/>
              </a:path>
              <a:path w="5715710" h="2762250"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68462" y="97889"/>
                  <a:pt x="5690989" y="252537"/>
                  <a:pt x="5715710" y="474186"/>
                </a:cubicBezTo>
                <a:cubicBezTo>
                  <a:pt x="5740431" y="695835"/>
                  <a:pt x="5679620" y="738129"/>
                  <a:pt x="5715710" y="948373"/>
                </a:cubicBezTo>
                <a:cubicBezTo>
                  <a:pt x="5751800" y="1158617"/>
                  <a:pt x="5711530" y="1172804"/>
                  <a:pt x="5715710" y="1381125"/>
                </a:cubicBezTo>
                <a:cubicBezTo>
                  <a:pt x="5722134" y="1505304"/>
                  <a:pt x="5711127" y="1652532"/>
                  <a:pt x="5715710" y="1841500"/>
                </a:cubicBezTo>
                <a:cubicBezTo>
                  <a:pt x="5720293" y="2030469"/>
                  <a:pt x="5713020" y="2167475"/>
                  <a:pt x="5715710" y="2260441"/>
                </a:cubicBezTo>
                <a:cubicBezTo>
                  <a:pt x="5718400" y="2353407"/>
                  <a:pt x="5706528" y="2641122"/>
                  <a:pt x="5715710" y="2762250"/>
                </a:cubicBezTo>
                <a:cubicBezTo>
                  <a:pt x="5512246" y="2825328"/>
                  <a:pt x="5310270" y="2746892"/>
                  <a:pt x="5086982" y="2762250"/>
                </a:cubicBezTo>
                <a:cubicBezTo>
                  <a:pt x="4863694" y="2777608"/>
                  <a:pt x="4685606" y="2698877"/>
                  <a:pt x="4458254" y="2762250"/>
                </a:cubicBezTo>
                <a:cubicBezTo>
                  <a:pt x="4230902" y="2825623"/>
                  <a:pt x="4205418" y="2758266"/>
                  <a:pt x="4000997" y="2762250"/>
                </a:cubicBezTo>
                <a:cubicBezTo>
                  <a:pt x="3796576" y="2766234"/>
                  <a:pt x="3693189" y="2730158"/>
                  <a:pt x="3486583" y="2762250"/>
                </a:cubicBezTo>
                <a:cubicBezTo>
                  <a:pt x="3279977" y="2794342"/>
                  <a:pt x="2982572" y="2758098"/>
                  <a:pt x="2800698" y="2762250"/>
                </a:cubicBezTo>
                <a:cubicBezTo>
                  <a:pt x="2618825" y="2766402"/>
                  <a:pt x="2528517" y="2757179"/>
                  <a:pt x="2343441" y="2762250"/>
                </a:cubicBezTo>
                <a:cubicBezTo>
                  <a:pt x="2158365" y="2767321"/>
                  <a:pt x="1995925" y="2725592"/>
                  <a:pt x="1886184" y="2762250"/>
                </a:cubicBezTo>
                <a:cubicBezTo>
                  <a:pt x="1776443" y="2798908"/>
                  <a:pt x="1514188" y="2719798"/>
                  <a:pt x="1257456" y="2762250"/>
                </a:cubicBezTo>
                <a:cubicBezTo>
                  <a:pt x="1000724" y="2804702"/>
                  <a:pt x="756418" y="2709464"/>
                  <a:pt x="571571" y="2762250"/>
                </a:cubicBezTo>
                <a:cubicBezTo>
                  <a:pt x="386724" y="2815036"/>
                  <a:pt x="221142" y="2728645"/>
                  <a:pt x="0" y="2762250"/>
                </a:cubicBezTo>
                <a:cubicBezTo>
                  <a:pt x="-40432" y="2569583"/>
                  <a:pt x="16377" y="2488454"/>
                  <a:pt x="0" y="2343309"/>
                </a:cubicBezTo>
                <a:cubicBezTo>
                  <a:pt x="-16377" y="2198164"/>
                  <a:pt x="15294" y="2009736"/>
                  <a:pt x="0" y="1924368"/>
                </a:cubicBezTo>
                <a:cubicBezTo>
                  <a:pt x="-15294" y="1839000"/>
                  <a:pt x="30818" y="1623042"/>
                  <a:pt x="0" y="1381125"/>
                </a:cubicBezTo>
                <a:cubicBezTo>
                  <a:pt x="-15855" y="1180759"/>
                  <a:pt x="24585" y="1009219"/>
                  <a:pt x="0" y="906939"/>
                </a:cubicBezTo>
                <a:cubicBezTo>
                  <a:pt x="-24585" y="804659"/>
                  <a:pt x="3936" y="546318"/>
                  <a:pt x="0" y="446564"/>
                </a:cubicBezTo>
                <a:cubicBezTo>
                  <a:pt x="-3936" y="346811"/>
                  <a:pt x="5250" y="130222"/>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just"/>
            <a:r>
              <a:rPr lang="en-US" sz="36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Vùng có nhiều khoáng sản, thuận lợi phát triển công nghiệp khai thác và chế biến khoáng sản.</a:t>
            </a:r>
          </a:p>
        </p:txBody>
      </p:sp>
      <p:pic>
        <p:nvPicPr>
          <p:cNvPr id="12" name="Picture 11">
            <a:extLst>
              <a:ext uri="{FF2B5EF4-FFF2-40B4-BE49-F238E27FC236}">
                <a16:creationId xmlns:a16="http://schemas.microsoft.com/office/drawing/2014/main" id="{F65947D4-756D-B39F-6568-60FEE9D27054}"/>
              </a:ext>
            </a:extLst>
          </p:cNvPr>
          <p:cNvPicPr>
            <a:picLocks noChangeAspect="1"/>
          </p:cNvPicPr>
          <p:nvPr/>
        </p:nvPicPr>
        <p:blipFill>
          <a:blip r:embed="rId3"/>
          <a:stretch>
            <a:fillRect/>
          </a:stretch>
        </p:blipFill>
        <p:spPr>
          <a:xfrm rot="21010875">
            <a:off x="795348" y="1743094"/>
            <a:ext cx="4176713" cy="3089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03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51" y="1819275"/>
            <a:ext cx="5715711" cy="2762250"/>
          </a:xfrm>
          <a:custGeom>
            <a:avLst/>
            <a:gdLst>
              <a:gd name="connsiteX0" fmla="*/ 0 w 5715710"/>
              <a:gd name="connsiteY0" fmla="*/ 0 h 2762250"/>
              <a:gd name="connsiteX1" fmla="*/ 400100 w 5715710"/>
              <a:gd name="connsiteY1" fmla="*/ 0 h 2762250"/>
              <a:gd name="connsiteX2" fmla="*/ 914514 w 5715710"/>
              <a:gd name="connsiteY2" fmla="*/ 0 h 2762250"/>
              <a:gd name="connsiteX3" fmla="*/ 1371770 w 5715710"/>
              <a:gd name="connsiteY3" fmla="*/ 0 h 2762250"/>
              <a:gd name="connsiteX4" fmla="*/ 1771870 w 5715710"/>
              <a:gd name="connsiteY4" fmla="*/ 0 h 2762250"/>
              <a:gd name="connsiteX5" fmla="*/ 2343441 w 5715710"/>
              <a:gd name="connsiteY5" fmla="*/ 0 h 2762250"/>
              <a:gd name="connsiteX6" fmla="*/ 2743541 w 5715710"/>
              <a:gd name="connsiteY6" fmla="*/ 0 h 2762250"/>
              <a:gd name="connsiteX7" fmla="*/ 3372269 w 5715710"/>
              <a:gd name="connsiteY7" fmla="*/ 0 h 2762250"/>
              <a:gd name="connsiteX8" fmla="*/ 4000997 w 5715710"/>
              <a:gd name="connsiteY8" fmla="*/ 0 h 2762250"/>
              <a:gd name="connsiteX9" fmla="*/ 4515411 w 5715710"/>
              <a:gd name="connsiteY9" fmla="*/ 0 h 2762250"/>
              <a:gd name="connsiteX10" fmla="*/ 5086982 w 5715710"/>
              <a:gd name="connsiteY10" fmla="*/ 0 h 2762250"/>
              <a:gd name="connsiteX11" fmla="*/ 5715710 w 5715710"/>
              <a:gd name="connsiteY11" fmla="*/ 0 h 2762250"/>
              <a:gd name="connsiteX12" fmla="*/ 5715710 w 5715710"/>
              <a:gd name="connsiteY12" fmla="*/ 460375 h 2762250"/>
              <a:gd name="connsiteX13" fmla="*/ 5715710 w 5715710"/>
              <a:gd name="connsiteY13" fmla="*/ 920750 h 2762250"/>
              <a:gd name="connsiteX14" fmla="*/ 5715710 w 5715710"/>
              <a:gd name="connsiteY14" fmla="*/ 1381125 h 2762250"/>
              <a:gd name="connsiteX15" fmla="*/ 5715710 w 5715710"/>
              <a:gd name="connsiteY15" fmla="*/ 1855311 h 2762250"/>
              <a:gd name="connsiteX16" fmla="*/ 5715710 w 5715710"/>
              <a:gd name="connsiteY16" fmla="*/ 2274253 h 2762250"/>
              <a:gd name="connsiteX17" fmla="*/ 5715710 w 5715710"/>
              <a:gd name="connsiteY17" fmla="*/ 2762250 h 2762250"/>
              <a:gd name="connsiteX18" fmla="*/ 5201296 w 5715710"/>
              <a:gd name="connsiteY18" fmla="*/ 2762250 h 2762250"/>
              <a:gd name="connsiteX19" fmla="*/ 4515411 w 5715710"/>
              <a:gd name="connsiteY19" fmla="*/ 2762250 h 2762250"/>
              <a:gd name="connsiteX20" fmla="*/ 4058154 w 5715710"/>
              <a:gd name="connsiteY20" fmla="*/ 2762250 h 2762250"/>
              <a:gd name="connsiteX21" fmla="*/ 3486583 w 5715710"/>
              <a:gd name="connsiteY21" fmla="*/ 2762250 h 2762250"/>
              <a:gd name="connsiteX22" fmla="*/ 3029326 w 5715710"/>
              <a:gd name="connsiteY22" fmla="*/ 2762250 h 2762250"/>
              <a:gd name="connsiteX23" fmla="*/ 2457755 w 5715710"/>
              <a:gd name="connsiteY23" fmla="*/ 2762250 h 2762250"/>
              <a:gd name="connsiteX24" fmla="*/ 1771870 w 5715710"/>
              <a:gd name="connsiteY24" fmla="*/ 2762250 h 2762250"/>
              <a:gd name="connsiteX25" fmla="*/ 1257456 w 5715710"/>
              <a:gd name="connsiteY25" fmla="*/ 2762250 h 2762250"/>
              <a:gd name="connsiteX26" fmla="*/ 628728 w 5715710"/>
              <a:gd name="connsiteY26" fmla="*/ 2762250 h 2762250"/>
              <a:gd name="connsiteX27" fmla="*/ 0 w 5715710"/>
              <a:gd name="connsiteY27" fmla="*/ 2762250 h 2762250"/>
              <a:gd name="connsiteX28" fmla="*/ 0 w 5715710"/>
              <a:gd name="connsiteY28" fmla="*/ 2288064 h 2762250"/>
              <a:gd name="connsiteX29" fmla="*/ 0 w 5715710"/>
              <a:gd name="connsiteY29" fmla="*/ 1813878 h 2762250"/>
              <a:gd name="connsiteX30" fmla="*/ 0 w 5715710"/>
              <a:gd name="connsiteY30" fmla="*/ 1381125 h 2762250"/>
              <a:gd name="connsiteX31" fmla="*/ 0 w 5715710"/>
              <a:gd name="connsiteY31" fmla="*/ 934561 h 2762250"/>
              <a:gd name="connsiteX32" fmla="*/ 0 w 5715710"/>
              <a:gd name="connsiteY32" fmla="*/ 501809 h 2762250"/>
              <a:gd name="connsiteX33" fmla="*/ 0 w 5715710"/>
              <a:gd name="connsiteY33" fmla="*/ 0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2762250"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19145" y="160450"/>
                  <a:pt x="5683051" y="244657"/>
                  <a:pt x="5715710" y="460375"/>
                </a:cubicBezTo>
                <a:cubicBezTo>
                  <a:pt x="5748369" y="676093"/>
                  <a:pt x="5687104" y="771511"/>
                  <a:pt x="5715710" y="920750"/>
                </a:cubicBezTo>
                <a:cubicBezTo>
                  <a:pt x="5744316" y="1069989"/>
                  <a:pt x="5669279" y="1281832"/>
                  <a:pt x="5715710" y="1381125"/>
                </a:cubicBezTo>
                <a:cubicBezTo>
                  <a:pt x="5757663" y="1509872"/>
                  <a:pt x="5710948" y="1725398"/>
                  <a:pt x="5715710" y="1855311"/>
                </a:cubicBezTo>
                <a:cubicBezTo>
                  <a:pt x="5720472" y="1985224"/>
                  <a:pt x="5684782" y="2181895"/>
                  <a:pt x="5715710" y="2274253"/>
                </a:cubicBezTo>
                <a:cubicBezTo>
                  <a:pt x="5746638" y="2366611"/>
                  <a:pt x="5679994" y="2607146"/>
                  <a:pt x="5715710" y="2762250"/>
                </a:cubicBezTo>
                <a:cubicBezTo>
                  <a:pt x="5553978" y="2806030"/>
                  <a:pt x="5361091" y="2725910"/>
                  <a:pt x="5201296" y="2762250"/>
                </a:cubicBezTo>
                <a:cubicBezTo>
                  <a:pt x="5041501" y="2798590"/>
                  <a:pt x="4840435" y="2735347"/>
                  <a:pt x="4515411" y="2762250"/>
                </a:cubicBezTo>
                <a:cubicBezTo>
                  <a:pt x="4190388" y="2789153"/>
                  <a:pt x="4158008" y="2725815"/>
                  <a:pt x="4058154" y="2762250"/>
                </a:cubicBezTo>
                <a:cubicBezTo>
                  <a:pt x="3958300" y="2798685"/>
                  <a:pt x="3669537" y="2731319"/>
                  <a:pt x="3486583" y="2762250"/>
                </a:cubicBezTo>
                <a:cubicBezTo>
                  <a:pt x="3303629" y="2793181"/>
                  <a:pt x="3159616" y="2717787"/>
                  <a:pt x="3029326" y="2762250"/>
                </a:cubicBezTo>
                <a:cubicBezTo>
                  <a:pt x="2899036" y="2806713"/>
                  <a:pt x="2685382" y="2743799"/>
                  <a:pt x="2457755" y="2762250"/>
                </a:cubicBezTo>
                <a:cubicBezTo>
                  <a:pt x="2230128" y="2780701"/>
                  <a:pt x="2112521" y="2704066"/>
                  <a:pt x="1771870" y="2762250"/>
                </a:cubicBezTo>
                <a:cubicBezTo>
                  <a:pt x="1431220" y="2820434"/>
                  <a:pt x="1489561" y="2729036"/>
                  <a:pt x="1257456" y="2762250"/>
                </a:cubicBezTo>
                <a:cubicBezTo>
                  <a:pt x="1025351" y="2795464"/>
                  <a:pt x="825029" y="2716867"/>
                  <a:pt x="628728" y="2762250"/>
                </a:cubicBezTo>
                <a:cubicBezTo>
                  <a:pt x="432427" y="2807633"/>
                  <a:pt x="218263" y="2701157"/>
                  <a:pt x="0" y="2762250"/>
                </a:cubicBezTo>
                <a:cubicBezTo>
                  <a:pt x="-54239" y="2610926"/>
                  <a:pt x="7202" y="2489736"/>
                  <a:pt x="0" y="2288064"/>
                </a:cubicBezTo>
                <a:cubicBezTo>
                  <a:pt x="-7202" y="2086392"/>
                  <a:pt x="20635" y="2016325"/>
                  <a:pt x="0" y="1813878"/>
                </a:cubicBezTo>
                <a:cubicBezTo>
                  <a:pt x="-20635" y="1611431"/>
                  <a:pt x="38672" y="1499955"/>
                  <a:pt x="0" y="1381125"/>
                </a:cubicBezTo>
                <a:cubicBezTo>
                  <a:pt x="-243" y="1194785"/>
                  <a:pt x="4421" y="1153527"/>
                  <a:pt x="0" y="934561"/>
                </a:cubicBezTo>
                <a:cubicBezTo>
                  <a:pt x="-4421" y="715595"/>
                  <a:pt x="7000" y="596032"/>
                  <a:pt x="0" y="501809"/>
                </a:cubicBezTo>
                <a:cubicBezTo>
                  <a:pt x="-7000" y="407586"/>
                  <a:pt x="25851" y="236437"/>
                  <a:pt x="0" y="0"/>
                </a:cubicBezTo>
                <a:close/>
              </a:path>
              <a:path w="5715710" h="2762250"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68462" y="97889"/>
                  <a:pt x="5690989" y="252537"/>
                  <a:pt x="5715710" y="474186"/>
                </a:cubicBezTo>
                <a:cubicBezTo>
                  <a:pt x="5740431" y="695835"/>
                  <a:pt x="5679620" y="738129"/>
                  <a:pt x="5715710" y="948373"/>
                </a:cubicBezTo>
                <a:cubicBezTo>
                  <a:pt x="5751800" y="1158617"/>
                  <a:pt x="5711530" y="1172804"/>
                  <a:pt x="5715710" y="1381125"/>
                </a:cubicBezTo>
                <a:cubicBezTo>
                  <a:pt x="5722134" y="1505304"/>
                  <a:pt x="5711127" y="1652532"/>
                  <a:pt x="5715710" y="1841500"/>
                </a:cubicBezTo>
                <a:cubicBezTo>
                  <a:pt x="5720293" y="2030469"/>
                  <a:pt x="5713020" y="2167475"/>
                  <a:pt x="5715710" y="2260441"/>
                </a:cubicBezTo>
                <a:cubicBezTo>
                  <a:pt x="5718400" y="2353407"/>
                  <a:pt x="5706528" y="2641122"/>
                  <a:pt x="5715710" y="2762250"/>
                </a:cubicBezTo>
                <a:cubicBezTo>
                  <a:pt x="5512246" y="2825328"/>
                  <a:pt x="5310270" y="2746892"/>
                  <a:pt x="5086982" y="2762250"/>
                </a:cubicBezTo>
                <a:cubicBezTo>
                  <a:pt x="4863694" y="2777608"/>
                  <a:pt x="4685606" y="2698877"/>
                  <a:pt x="4458254" y="2762250"/>
                </a:cubicBezTo>
                <a:cubicBezTo>
                  <a:pt x="4230902" y="2825623"/>
                  <a:pt x="4205418" y="2758266"/>
                  <a:pt x="4000997" y="2762250"/>
                </a:cubicBezTo>
                <a:cubicBezTo>
                  <a:pt x="3796576" y="2766234"/>
                  <a:pt x="3693189" y="2730158"/>
                  <a:pt x="3486583" y="2762250"/>
                </a:cubicBezTo>
                <a:cubicBezTo>
                  <a:pt x="3279977" y="2794342"/>
                  <a:pt x="2982572" y="2758098"/>
                  <a:pt x="2800698" y="2762250"/>
                </a:cubicBezTo>
                <a:cubicBezTo>
                  <a:pt x="2618825" y="2766402"/>
                  <a:pt x="2528517" y="2757179"/>
                  <a:pt x="2343441" y="2762250"/>
                </a:cubicBezTo>
                <a:cubicBezTo>
                  <a:pt x="2158365" y="2767321"/>
                  <a:pt x="1995925" y="2725592"/>
                  <a:pt x="1886184" y="2762250"/>
                </a:cubicBezTo>
                <a:cubicBezTo>
                  <a:pt x="1776443" y="2798908"/>
                  <a:pt x="1514188" y="2719798"/>
                  <a:pt x="1257456" y="2762250"/>
                </a:cubicBezTo>
                <a:cubicBezTo>
                  <a:pt x="1000724" y="2804702"/>
                  <a:pt x="756418" y="2709464"/>
                  <a:pt x="571571" y="2762250"/>
                </a:cubicBezTo>
                <a:cubicBezTo>
                  <a:pt x="386724" y="2815036"/>
                  <a:pt x="221142" y="2728645"/>
                  <a:pt x="0" y="2762250"/>
                </a:cubicBezTo>
                <a:cubicBezTo>
                  <a:pt x="-40432" y="2569583"/>
                  <a:pt x="16377" y="2488454"/>
                  <a:pt x="0" y="2343309"/>
                </a:cubicBezTo>
                <a:cubicBezTo>
                  <a:pt x="-16377" y="2198164"/>
                  <a:pt x="15294" y="2009736"/>
                  <a:pt x="0" y="1924368"/>
                </a:cubicBezTo>
                <a:cubicBezTo>
                  <a:pt x="-15294" y="1839000"/>
                  <a:pt x="30818" y="1623042"/>
                  <a:pt x="0" y="1381125"/>
                </a:cubicBezTo>
                <a:cubicBezTo>
                  <a:pt x="-15855" y="1180759"/>
                  <a:pt x="24585" y="1009219"/>
                  <a:pt x="0" y="906939"/>
                </a:cubicBezTo>
                <a:cubicBezTo>
                  <a:pt x="-24585" y="804659"/>
                  <a:pt x="3936" y="546318"/>
                  <a:pt x="0" y="446564"/>
                </a:cubicBezTo>
                <a:cubicBezTo>
                  <a:pt x="-3936" y="346811"/>
                  <a:pt x="5250" y="130222"/>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có nhiều sông lớn, các sông nhiều thác ghềnh, có tiềm năng phát triển thuỷ điện.</a:t>
            </a:r>
          </a:p>
        </p:txBody>
      </p:sp>
      <p:pic>
        <p:nvPicPr>
          <p:cNvPr id="3" name="Picture 2">
            <a:extLst>
              <a:ext uri="{FF2B5EF4-FFF2-40B4-BE49-F238E27FC236}">
                <a16:creationId xmlns:a16="http://schemas.microsoft.com/office/drawing/2014/main" id="{51032A5B-52F5-17C7-19A2-BD0720DD609D}"/>
              </a:ext>
            </a:extLst>
          </p:cNvPr>
          <p:cNvPicPr>
            <a:picLocks noChangeAspect="1"/>
          </p:cNvPicPr>
          <p:nvPr/>
        </p:nvPicPr>
        <p:blipFill>
          <a:blip r:embed="rId3"/>
          <a:stretch>
            <a:fillRect/>
          </a:stretch>
        </p:blipFill>
        <p:spPr>
          <a:xfrm rot="316097">
            <a:off x="390524" y="1624014"/>
            <a:ext cx="4800600"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457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40" y="1819274"/>
            <a:ext cx="6201485" cy="3876675"/>
          </a:xfrm>
          <a:custGeom>
            <a:avLst/>
            <a:gdLst>
              <a:gd name="connsiteX0" fmla="*/ 0 w 6201485"/>
              <a:gd name="connsiteY0" fmla="*/ 0 h 3876675"/>
              <a:gd name="connsiteX1" fmla="*/ 501757 w 6201485"/>
              <a:gd name="connsiteY1" fmla="*/ 0 h 3876675"/>
              <a:gd name="connsiteX2" fmla="*/ 1127543 w 6201485"/>
              <a:gd name="connsiteY2" fmla="*/ 0 h 3876675"/>
              <a:gd name="connsiteX3" fmla="*/ 1629299 w 6201485"/>
              <a:gd name="connsiteY3" fmla="*/ 0 h 3876675"/>
              <a:gd name="connsiteX4" fmla="*/ 2193071 w 6201485"/>
              <a:gd name="connsiteY4" fmla="*/ 0 h 3876675"/>
              <a:gd name="connsiteX5" fmla="*/ 2880872 w 6201485"/>
              <a:gd name="connsiteY5" fmla="*/ 0 h 3876675"/>
              <a:gd name="connsiteX6" fmla="*/ 3444643 w 6201485"/>
              <a:gd name="connsiteY6" fmla="*/ 0 h 3876675"/>
              <a:gd name="connsiteX7" fmla="*/ 3822370 w 6201485"/>
              <a:gd name="connsiteY7" fmla="*/ 0 h 3876675"/>
              <a:gd name="connsiteX8" fmla="*/ 4262112 w 6201485"/>
              <a:gd name="connsiteY8" fmla="*/ 0 h 3876675"/>
              <a:gd name="connsiteX9" fmla="*/ 4949913 w 6201485"/>
              <a:gd name="connsiteY9" fmla="*/ 0 h 3876675"/>
              <a:gd name="connsiteX10" fmla="*/ 5637714 w 6201485"/>
              <a:gd name="connsiteY10" fmla="*/ 0 h 3876675"/>
              <a:gd name="connsiteX11" fmla="*/ 6201485 w 6201485"/>
              <a:gd name="connsiteY11" fmla="*/ 0 h 3876675"/>
              <a:gd name="connsiteX12" fmla="*/ 6201485 w 6201485"/>
              <a:gd name="connsiteY12" fmla="*/ 445818 h 3876675"/>
              <a:gd name="connsiteX13" fmla="*/ 6201485 w 6201485"/>
              <a:gd name="connsiteY13" fmla="*/ 949786 h 3876675"/>
              <a:gd name="connsiteX14" fmla="*/ 6201485 w 6201485"/>
              <a:gd name="connsiteY14" fmla="*/ 1376220 h 3876675"/>
              <a:gd name="connsiteX15" fmla="*/ 6201485 w 6201485"/>
              <a:gd name="connsiteY15" fmla="*/ 1938338 h 3876675"/>
              <a:gd name="connsiteX16" fmla="*/ 6201485 w 6201485"/>
              <a:gd name="connsiteY16" fmla="*/ 2384156 h 3876675"/>
              <a:gd name="connsiteX17" fmla="*/ 6201485 w 6201485"/>
              <a:gd name="connsiteY17" fmla="*/ 2907507 h 3876675"/>
              <a:gd name="connsiteX18" fmla="*/ 6201485 w 6201485"/>
              <a:gd name="connsiteY18" fmla="*/ 3333941 h 3876675"/>
              <a:gd name="connsiteX19" fmla="*/ 6201485 w 6201485"/>
              <a:gd name="connsiteY19" fmla="*/ 3876675 h 3876675"/>
              <a:gd name="connsiteX20" fmla="*/ 5823758 w 6201485"/>
              <a:gd name="connsiteY20" fmla="*/ 3876675 h 3876675"/>
              <a:gd name="connsiteX21" fmla="*/ 5135957 w 6201485"/>
              <a:gd name="connsiteY21" fmla="*/ 3876675 h 3876675"/>
              <a:gd name="connsiteX22" fmla="*/ 4510171 w 6201485"/>
              <a:gd name="connsiteY22" fmla="*/ 3876675 h 3876675"/>
              <a:gd name="connsiteX23" fmla="*/ 3884385 w 6201485"/>
              <a:gd name="connsiteY23" fmla="*/ 3876675 h 3876675"/>
              <a:gd name="connsiteX24" fmla="*/ 3196584 w 6201485"/>
              <a:gd name="connsiteY24" fmla="*/ 3876675 h 3876675"/>
              <a:gd name="connsiteX25" fmla="*/ 2632812 w 6201485"/>
              <a:gd name="connsiteY25" fmla="*/ 3876675 h 3876675"/>
              <a:gd name="connsiteX26" fmla="*/ 2007026 w 6201485"/>
              <a:gd name="connsiteY26" fmla="*/ 3876675 h 3876675"/>
              <a:gd name="connsiteX27" fmla="*/ 1629299 w 6201485"/>
              <a:gd name="connsiteY27" fmla="*/ 3876675 h 3876675"/>
              <a:gd name="connsiteX28" fmla="*/ 1003513 w 6201485"/>
              <a:gd name="connsiteY28" fmla="*/ 3876675 h 3876675"/>
              <a:gd name="connsiteX29" fmla="*/ 0 w 6201485"/>
              <a:gd name="connsiteY29" fmla="*/ 3876675 h 3876675"/>
              <a:gd name="connsiteX30" fmla="*/ 0 w 6201485"/>
              <a:gd name="connsiteY30" fmla="*/ 3392091 h 3876675"/>
              <a:gd name="connsiteX31" fmla="*/ 0 w 6201485"/>
              <a:gd name="connsiteY31" fmla="*/ 2907507 h 3876675"/>
              <a:gd name="connsiteX32" fmla="*/ 0 w 6201485"/>
              <a:gd name="connsiteY32" fmla="*/ 2384156 h 3876675"/>
              <a:gd name="connsiteX33" fmla="*/ 0 w 6201485"/>
              <a:gd name="connsiteY33" fmla="*/ 1938338 h 3876675"/>
              <a:gd name="connsiteX34" fmla="*/ 0 w 6201485"/>
              <a:gd name="connsiteY34" fmla="*/ 1473137 h 3876675"/>
              <a:gd name="connsiteX35" fmla="*/ 0 w 6201485"/>
              <a:gd name="connsiteY35" fmla="*/ 949786 h 3876675"/>
              <a:gd name="connsiteX36" fmla="*/ 0 w 6201485"/>
              <a:gd name="connsiteY36" fmla="*/ 465201 h 3876675"/>
              <a:gd name="connsiteX37" fmla="*/ 0 w 6201485"/>
              <a:gd name="connsiteY37" fmla="*/ 0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201485" h="3876675" fill="none" extrusionOk="0">
                <a:moveTo>
                  <a:pt x="0" y="0"/>
                </a:moveTo>
                <a:cubicBezTo>
                  <a:pt x="128196" y="-30911"/>
                  <a:pt x="266038" y="36786"/>
                  <a:pt x="501757" y="0"/>
                </a:cubicBezTo>
                <a:cubicBezTo>
                  <a:pt x="737476" y="-36786"/>
                  <a:pt x="959038" y="45300"/>
                  <a:pt x="1127543" y="0"/>
                </a:cubicBezTo>
                <a:cubicBezTo>
                  <a:pt x="1296048" y="-45300"/>
                  <a:pt x="1437673" y="20011"/>
                  <a:pt x="1629299" y="0"/>
                </a:cubicBezTo>
                <a:cubicBezTo>
                  <a:pt x="1820925" y="-20011"/>
                  <a:pt x="2010053" y="40293"/>
                  <a:pt x="2193071" y="0"/>
                </a:cubicBezTo>
                <a:cubicBezTo>
                  <a:pt x="2376089" y="-40293"/>
                  <a:pt x="2733591" y="34426"/>
                  <a:pt x="2880872" y="0"/>
                </a:cubicBezTo>
                <a:cubicBezTo>
                  <a:pt x="3028153" y="-34426"/>
                  <a:pt x="3278662" y="44860"/>
                  <a:pt x="3444643" y="0"/>
                </a:cubicBezTo>
                <a:cubicBezTo>
                  <a:pt x="3610624" y="-44860"/>
                  <a:pt x="3661992" y="29716"/>
                  <a:pt x="3822370" y="0"/>
                </a:cubicBezTo>
                <a:cubicBezTo>
                  <a:pt x="3982748" y="-29716"/>
                  <a:pt x="4124294" y="36609"/>
                  <a:pt x="4262112" y="0"/>
                </a:cubicBezTo>
                <a:cubicBezTo>
                  <a:pt x="4399930" y="-36609"/>
                  <a:pt x="4620716" y="78934"/>
                  <a:pt x="4949913" y="0"/>
                </a:cubicBezTo>
                <a:cubicBezTo>
                  <a:pt x="5279110" y="-78934"/>
                  <a:pt x="5469565" y="68646"/>
                  <a:pt x="5637714" y="0"/>
                </a:cubicBezTo>
                <a:cubicBezTo>
                  <a:pt x="5805863" y="-68646"/>
                  <a:pt x="5922315" y="6341"/>
                  <a:pt x="6201485" y="0"/>
                </a:cubicBezTo>
                <a:cubicBezTo>
                  <a:pt x="6220126" y="109974"/>
                  <a:pt x="6188825" y="303550"/>
                  <a:pt x="6201485" y="445818"/>
                </a:cubicBezTo>
                <a:cubicBezTo>
                  <a:pt x="6214145" y="588086"/>
                  <a:pt x="6158017" y="816151"/>
                  <a:pt x="6201485" y="949786"/>
                </a:cubicBezTo>
                <a:cubicBezTo>
                  <a:pt x="6244953" y="1083421"/>
                  <a:pt x="6174111" y="1283641"/>
                  <a:pt x="6201485" y="1376220"/>
                </a:cubicBezTo>
                <a:cubicBezTo>
                  <a:pt x="6228859" y="1468799"/>
                  <a:pt x="6161391" y="1796006"/>
                  <a:pt x="6201485" y="1938338"/>
                </a:cubicBezTo>
                <a:cubicBezTo>
                  <a:pt x="6223264" y="2145401"/>
                  <a:pt x="6150013" y="2189695"/>
                  <a:pt x="6201485" y="2384156"/>
                </a:cubicBezTo>
                <a:cubicBezTo>
                  <a:pt x="6252957" y="2578617"/>
                  <a:pt x="6171587" y="2774322"/>
                  <a:pt x="6201485" y="2907507"/>
                </a:cubicBezTo>
                <a:cubicBezTo>
                  <a:pt x="6231383" y="3040692"/>
                  <a:pt x="6174110" y="3172764"/>
                  <a:pt x="6201485" y="3333941"/>
                </a:cubicBezTo>
                <a:cubicBezTo>
                  <a:pt x="6228860" y="3495118"/>
                  <a:pt x="6165561" y="3704855"/>
                  <a:pt x="6201485" y="3876675"/>
                </a:cubicBezTo>
                <a:cubicBezTo>
                  <a:pt x="6036952" y="3892201"/>
                  <a:pt x="5902292" y="3839734"/>
                  <a:pt x="5823758" y="3876675"/>
                </a:cubicBezTo>
                <a:cubicBezTo>
                  <a:pt x="5745224" y="3913616"/>
                  <a:pt x="5474880" y="3850004"/>
                  <a:pt x="5135957" y="3876675"/>
                </a:cubicBezTo>
                <a:cubicBezTo>
                  <a:pt x="4797034" y="3903346"/>
                  <a:pt x="4654814" y="3836170"/>
                  <a:pt x="4510171" y="3876675"/>
                </a:cubicBezTo>
                <a:cubicBezTo>
                  <a:pt x="4365528" y="3917180"/>
                  <a:pt x="4118970" y="3861320"/>
                  <a:pt x="3884385" y="3876675"/>
                </a:cubicBezTo>
                <a:cubicBezTo>
                  <a:pt x="3649800" y="3892030"/>
                  <a:pt x="3358604" y="3795205"/>
                  <a:pt x="3196584" y="3876675"/>
                </a:cubicBezTo>
                <a:cubicBezTo>
                  <a:pt x="3034564" y="3958145"/>
                  <a:pt x="2774893" y="3860017"/>
                  <a:pt x="2632812" y="3876675"/>
                </a:cubicBezTo>
                <a:cubicBezTo>
                  <a:pt x="2490731" y="3893333"/>
                  <a:pt x="2171487" y="3825052"/>
                  <a:pt x="2007026" y="3876675"/>
                </a:cubicBezTo>
                <a:cubicBezTo>
                  <a:pt x="1842565" y="3928298"/>
                  <a:pt x="1760519" y="3840577"/>
                  <a:pt x="1629299" y="3876675"/>
                </a:cubicBezTo>
                <a:cubicBezTo>
                  <a:pt x="1498079" y="3912773"/>
                  <a:pt x="1168238" y="3828807"/>
                  <a:pt x="1003513" y="3876675"/>
                </a:cubicBezTo>
                <a:cubicBezTo>
                  <a:pt x="838788" y="3924543"/>
                  <a:pt x="256181" y="3852051"/>
                  <a:pt x="0" y="3876675"/>
                </a:cubicBezTo>
                <a:cubicBezTo>
                  <a:pt x="-17964" y="3767275"/>
                  <a:pt x="25986" y="3606420"/>
                  <a:pt x="0" y="3392091"/>
                </a:cubicBezTo>
                <a:cubicBezTo>
                  <a:pt x="-25986" y="3177762"/>
                  <a:pt x="39409" y="3094997"/>
                  <a:pt x="0" y="2907507"/>
                </a:cubicBezTo>
                <a:cubicBezTo>
                  <a:pt x="-39409" y="2720017"/>
                  <a:pt x="14145" y="2518835"/>
                  <a:pt x="0" y="2384156"/>
                </a:cubicBezTo>
                <a:cubicBezTo>
                  <a:pt x="-14145" y="2249477"/>
                  <a:pt x="31187" y="2129850"/>
                  <a:pt x="0" y="1938338"/>
                </a:cubicBezTo>
                <a:cubicBezTo>
                  <a:pt x="-9757" y="1789884"/>
                  <a:pt x="47663" y="1646792"/>
                  <a:pt x="0" y="1473137"/>
                </a:cubicBezTo>
                <a:cubicBezTo>
                  <a:pt x="-47663" y="1299482"/>
                  <a:pt x="14479" y="1087616"/>
                  <a:pt x="0" y="949786"/>
                </a:cubicBezTo>
                <a:cubicBezTo>
                  <a:pt x="-14479" y="811956"/>
                  <a:pt x="1455" y="679936"/>
                  <a:pt x="0" y="465201"/>
                </a:cubicBezTo>
                <a:cubicBezTo>
                  <a:pt x="-1455" y="250467"/>
                  <a:pt x="45609" y="178277"/>
                  <a:pt x="0" y="0"/>
                </a:cubicBezTo>
                <a:close/>
              </a:path>
              <a:path w="6201485" h="3876675" stroke="0" extrusionOk="0">
                <a:moveTo>
                  <a:pt x="0" y="0"/>
                </a:moveTo>
                <a:cubicBezTo>
                  <a:pt x="145861" y="-39929"/>
                  <a:pt x="269496" y="39471"/>
                  <a:pt x="377727" y="0"/>
                </a:cubicBezTo>
                <a:cubicBezTo>
                  <a:pt x="485958" y="-39471"/>
                  <a:pt x="755302" y="19350"/>
                  <a:pt x="1065528" y="0"/>
                </a:cubicBezTo>
                <a:cubicBezTo>
                  <a:pt x="1375754" y="-19350"/>
                  <a:pt x="1434603" y="61376"/>
                  <a:pt x="1691314" y="0"/>
                </a:cubicBezTo>
                <a:cubicBezTo>
                  <a:pt x="1948025" y="-61376"/>
                  <a:pt x="1978603" y="10404"/>
                  <a:pt x="2193071" y="0"/>
                </a:cubicBezTo>
                <a:cubicBezTo>
                  <a:pt x="2407539" y="-10404"/>
                  <a:pt x="2428208" y="31372"/>
                  <a:pt x="2570797" y="0"/>
                </a:cubicBezTo>
                <a:cubicBezTo>
                  <a:pt x="2713386" y="-31372"/>
                  <a:pt x="2777047" y="35552"/>
                  <a:pt x="2948524" y="0"/>
                </a:cubicBezTo>
                <a:cubicBezTo>
                  <a:pt x="3120001" y="-35552"/>
                  <a:pt x="3352881" y="23454"/>
                  <a:pt x="3636325" y="0"/>
                </a:cubicBezTo>
                <a:cubicBezTo>
                  <a:pt x="3919769" y="-23454"/>
                  <a:pt x="3918608" y="4841"/>
                  <a:pt x="4014052" y="0"/>
                </a:cubicBezTo>
                <a:cubicBezTo>
                  <a:pt x="4109496" y="-4841"/>
                  <a:pt x="4451490" y="6070"/>
                  <a:pt x="4639838" y="0"/>
                </a:cubicBezTo>
                <a:cubicBezTo>
                  <a:pt x="4828186" y="-6070"/>
                  <a:pt x="4918650" y="26361"/>
                  <a:pt x="5079580" y="0"/>
                </a:cubicBezTo>
                <a:cubicBezTo>
                  <a:pt x="5240510" y="-26361"/>
                  <a:pt x="5368344" y="13706"/>
                  <a:pt x="5457307" y="0"/>
                </a:cubicBezTo>
                <a:cubicBezTo>
                  <a:pt x="5546270" y="-13706"/>
                  <a:pt x="5835647" y="27491"/>
                  <a:pt x="6201485" y="0"/>
                </a:cubicBezTo>
                <a:cubicBezTo>
                  <a:pt x="6237837" y="187291"/>
                  <a:pt x="6146924" y="273801"/>
                  <a:pt x="6201485" y="503968"/>
                </a:cubicBezTo>
                <a:cubicBezTo>
                  <a:pt x="6256046" y="734135"/>
                  <a:pt x="6148658" y="892563"/>
                  <a:pt x="6201485" y="1027319"/>
                </a:cubicBezTo>
                <a:cubicBezTo>
                  <a:pt x="6254312" y="1162075"/>
                  <a:pt x="6159845" y="1304258"/>
                  <a:pt x="6201485" y="1511904"/>
                </a:cubicBezTo>
                <a:cubicBezTo>
                  <a:pt x="6243125" y="1719551"/>
                  <a:pt x="6159294" y="1816861"/>
                  <a:pt x="6201485" y="1938338"/>
                </a:cubicBezTo>
                <a:cubicBezTo>
                  <a:pt x="6217773" y="2085296"/>
                  <a:pt x="6184721" y="2228924"/>
                  <a:pt x="6201485" y="2403539"/>
                </a:cubicBezTo>
                <a:cubicBezTo>
                  <a:pt x="6218249" y="2578154"/>
                  <a:pt x="6179304" y="2723332"/>
                  <a:pt x="6201485" y="2907507"/>
                </a:cubicBezTo>
                <a:cubicBezTo>
                  <a:pt x="6223666" y="3091682"/>
                  <a:pt x="6149656" y="3193194"/>
                  <a:pt x="6201485" y="3411474"/>
                </a:cubicBezTo>
                <a:cubicBezTo>
                  <a:pt x="6253314" y="3629754"/>
                  <a:pt x="6164620" y="3761110"/>
                  <a:pt x="6201485" y="3876675"/>
                </a:cubicBezTo>
                <a:cubicBezTo>
                  <a:pt x="6030075" y="3928627"/>
                  <a:pt x="5879329" y="3827331"/>
                  <a:pt x="5637714" y="3876675"/>
                </a:cubicBezTo>
                <a:cubicBezTo>
                  <a:pt x="5396099" y="3926019"/>
                  <a:pt x="5091010" y="3872992"/>
                  <a:pt x="4949913" y="3876675"/>
                </a:cubicBezTo>
                <a:cubicBezTo>
                  <a:pt x="4808816" y="3880358"/>
                  <a:pt x="4652390" y="3827265"/>
                  <a:pt x="4510171" y="3876675"/>
                </a:cubicBezTo>
                <a:cubicBezTo>
                  <a:pt x="4367952" y="3926085"/>
                  <a:pt x="4279444" y="3832177"/>
                  <a:pt x="4070429" y="3876675"/>
                </a:cubicBezTo>
                <a:cubicBezTo>
                  <a:pt x="3861414" y="3921173"/>
                  <a:pt x="3727498" y="3827102"/>
                  <a:pt x="3444643" y="3876675"/>
                </a:cubicBezTo>
                <a:cubicBezTo>
                  <a:pt x="3161788" y="3926248"/>
                  <a:pt x="2964811" y="3846963"/>
                  <a:pt x="2756842" y="3876675"/>
                </a:cubicBezTo>
                <a:cubicBezTo>
                  <a:pt x="2548873" y="3906387"/>
                  <a:pt x="2535558" y="3829950"/>
                  <a:pt x="2317100" y="3876675"/>
                </a:cubicBezTo>
                <a:cubicBezTo>
                  <a:pt x="2098642" y="3923400"/>
                  <a:pt x="2085223" y="3833788"/>
                  <a:pt x="1939373" y="3876675"/>
                </a:cubicBezTo>
                <a:cubicBezTo>
                  <a:pt x="1793523" y="3919562"/>
                  <a:pt x="1696138" y="3850356"/>
                  <a:pt x="1561647" y="3876675"/>
                </a:cubicBezTo>
                <a:cubicBezTo>
                  <a:pt x="1427156" y="3902994"/>
                  <a:pt x="1209411" y="3857159"/>
                  <a:pt x="873846" y="3876675"/>
                </a:cubicBezTo>
                <a:cubicBezTo>
                  <a:pt x="538281" y="3896191"/>
                  <a:pt x="406121" y="3791879"/>
                  <a:pt x="0" y="3876675"/>
                </a:cubicBezTo>
                <a:cubicBezTo>
                  <a:pt x="-59304" y="3765798"/>
                  <a:pt x="517" y="3504941"/>
                  <a:pt x="0" y="3372707"/>
                </a:cubicBezTo>
                <a:cubicBezTo>
                  <a:pt x="-517" y="3240473"/>
                  <a:pt x="30409" y="3133891"/>
                  <a:pt x="0" y="2946273"/>
                </a:cubicBezTo>
                <a:cubicBezTo>
                  <a:pt x="-30409" y="2758655"/>
                  <a:pt x="5974" y="2612628"/>
                  <a:pt x="0" y="2422922"/>
                </a:cubicBezTo>
                <a:cubicBezTo>
                  <a:pt x="-5974" y="2233216"/>
                  <a:pt x="49003" y="2138929"/>
                  <a:pt x="0" y="1938338"/>
                </a:cubicBezTo>
                <a:cubicBezTo>
                  <a:pt x="-1787" y="1726647"/>
                  <a:pt x="60237" y="1576005"/>
                  <a:pt x="0" y="1434370"/>
                </a:cubicBezTo>
                <a:cubicBezTo>
                  <a:pt x="-60237" y="1292735"/>
                  <a:pt x="37539" y="1175080"/>
                  <a:pt x="0" y="1007936"/>
                </a:cubicBezTo>
                <a:cubicBezTo>
                  <a:pt x="-37539" y="840792"/>
                  <a:pt x="19749" y="749106"/>
                  <a:pt x="0" y="523351"/>
                </a:cubicBezTo>
                <a:cubicBezTo>
                  <a:pt x="-19749" y="297597"/>
                  <a:pt x="26381" y="193671"/>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en-US"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có đất đỏ vàng và khí hậu thích hợp để trồng nhiều loại cây công nghiệp (đặc biệt là cây chè), cây ăn quả, cây dược liệu. Các đồi chè ở vùng trung du cũng là một trong những địa điểm thu hút khách du lịch. </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1225CA8-5805-7DD8-C668-FD7E7F2941E5}"/>
              </a:ext>
            </a:extLst>
          </p:cNvPr>
          <p:cNvPicPr>
            <a:picLocks noChangeAspect="1"/>
          </p:cNvPicPr>
          <p:nvPr/>
        </p:nvPicPr>
        <p:blipFill>
          <a:blip r:embed="rId3"/>
          <a:stretch>
            <a:fillRect/>
          </a:stretch>
        </p:blipFill>
        <p:spPr>
          <a:xfrm rot="21123320">
            <a:off x="423874" y="1614491"/>
            <a:ext cx="4752975" cy="3629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049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657151" y="1819280"/>
            <a:ext cx="5715711" cy="3571875"/>
          </a:xfrm>
          <a:custGeom>
            <a:avLst/>
            <a:gdLst>
              <a:gd name="connsiteX0" fmla="*/ 0 w 5715710"/>
              <a:gd name="connsiteY0" fmla="*/ 0 h 3571875"/>
              <a:gd name="connsiteX1" fmla="*/ 400100 w 5715710"/>
              <a:gd name="connsiteY1" fmla="*/ 0 h 3571875"/>
              <a:gd name="connsiteX2" fmla="*/ 914514 w 5715710"/>
              <a:gd name="connsiteY2" fmla="*/ 0 h 3571875"/>
              <a:gd name="connsiteX3" fmla="*/ 1371770 w 5715710"/>
              <a:gd name="connsiteY3" fmla="*/ 0 h 3571875"/>
              <a:gd name="connsiteX4" fmla="*/ 1771870 w 5715710"/>
              <a:gd name="connsiteY4" fmla="*/ 0 h 3571875"/>
              <a:gd name="connsiteX5" fmla="*/ 2343441 w 5715710"/>
              <a:gd name="connsiteY5" fmla="*/ 0 h 3571875"/>
              <a:gd name="connsiteX6" fmla="*/ 2743541 w 5715710"/>
              <a:gd name="connsiteY6" fmla="*/ 0 h 3571875"/>
              <a:gd name="connsiteX7" fmla="*/ 3372269 w 5715710"/>
              <a:gd name="connsiteY7" fmla="*/ 0 h 3571875"/>
              <a:gd name="connsiteX8" fmla="*/ 4000997 w 5715710"/>
              <a:gd name="connsiteY8" fmla="*/ 0 h 3571875"/>
              <a:gd name="connsiteX9" fmla="*/ 4515411 w 5715710"/>
              <a:gd name="connsiteY9" fmla="*/ 0 h 3571875"/>
              <a:gd name="connsiteX10" fmla="*/ 5086982 w 5715710"/>
              <a:gd name="connsiteY10" fmla="*/ 0 h 3571875"/>
              <a:gd name="connsiteX11" fmla="*/ 5715710 w 5715710"/>
              <a:gd name="connsiteY11" fmla="*/ 0 h 3571875"/>
              <a:gd name="connsiteX12" fmla="*/ 5715710 w 5715710"/>
              <a:gd name="connsiteY12" fmla="*/ 595313 h 3571875"/>
              <a:gd name="connsiteX13" fmla="*/ 5715710 w 5715710"/>
              <a:gd name="connsiteY13" fmla="*/ 1190625 h 3571875"/>
              <a:gd name="connsiteX14" fmla="*/ 5715710 w 5715710"/>
              <a:gd name="connsiteY14" fmla="*/ 1785938 h 3571875"/>
              <a:gd name="connsiteX15" fmla="*/ 5715710 w 5715710"/>
              <a:gd name="connsiteY15" fmla="*/ 2399110 h 3571875"/>
              <a:gd name="connsiteX16" fmla="*/ 5715710 w 5715710"/>
              <a:gd name="connsiteY16" fmla="*/ 2940844 h 3571875"/>
              <a:gd name="connsiteX17" fmla="*/ 5715710 w 5715710"/>
              <a:gd name="connsiteY17" fmla="*/ 3571875 h 3571875"/>
              <a:gd name="connsiteX18" fmla="*/ 5201296 w 5715710"/>
              <a:gd name="connsiteY18" fmla="*/ 3571875 h 3571875"/>
              <a:gd name="connsiteX19" fmla="*/ 4515411 w 5715710"/>
              <a:gd name="connsiteY19" fmla="*/ 3571875 h 3571875"/>
              <a:gd name="connsiteX20" fmla="*/ 4058154 w 5715710"/>
              <a:gd name="connsiteY20" fmla="*/ 3571875 h 3571875"/>
              <a:gd name="connsiteX21" fmla="*/ 3486583 w 5715710"/>
              <a:gd name="connsiteY21" fmla="*/ 3571875 h 3571875"/>
              <a:gd name="connsiteX22" fmla="*/ 3029326 w 5715710"/>
              <a:gd name="connsiteY22" fmla="*/ 3571875 h 3571875"/>
              <a:gd name="connsiteX23" fmla="*/ 2457755 w 5715710"/>
              <a:gd name="connsiteY23" fmla="*/ 3571875 h 3571875"/>
              <a:gd name="connsiteX24" fmla="*/ 1771870 w 5715710"/>
              <a:gd name="connsiteY24" fmla="*/ 3571875 h 3571875"/>
              <a:gd name="connsiteX25" fmla="*/ 1257456 w 5715710"/>
              <a:gd name="connsiteY25" fmla="*/ 3571875 h 3571875"/>
              <a:gd name="connsiteX26" fmla="*/ 628728 w 5715710"/>
              <a:gd name="connsiteY26" fmla="*/ 3571875 h 3571875"/>
              <a:gd name="connsiteX27" fmla="*/ 0 w 5715710"/>
              <a:gd name="connsiteY27" fmla="*/ 3571875 h 3571875"/>
              <a:gd name="connsiteX28" fmla="*/ 0 w 5715710"/>
              <a:gd name="connsiteY28" fmla="*/ 2958703 h 3571875"/>
              <a:gd name="connsiteX29" fmla="*/ 0 w 5715710"/>
              <a:gd name="connsiteY29" fmla="*/ 2345532 h 3571875"/>
              <a:gd name="connsiteX30" fmla="*/ 0 w 5715710"/>
              <a:gd name="connsiteY30" fmla="*/ 1785938 h 3571875"/>
              <a:gd name="connsiteX31" fmla="*/ 0 w 5715710"/>
              <a:gd name="connsiteY31" fmla="*/ 1208485 h 3571875"/>
              <a:gd name="connsiteX32" fmla="*/ 0 w 5715710"/>
              <a:gd name="connsiteY32" fmla="*/ 648891 h 3571875"/>
              <a:gd name="connsiteX33" fmla="*/ 0 w 5715710"/>
              <a:gd name="connsiteY3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5710" h="3571875" fill="none" extrusionOk="0">
                <a:moveTo>
                  <a:pt x="0" y="0"/>
                </a:moveTo>
                <a:cubicBezTo>
                  <a:pt x="131732" y="-36315"/>
                  <a:pt x="272522" y="39094"/>
                  <a:pt x="400100" y="0"/>
                </a:cubicBezTo>
                <a:cubicBezTo>
                  <a:pt x="527678" y="-39094"/>
                  <a:pt x="777020" y="58065"/>
                  <a:pt x="914514" y="0"/>
                </a:cubicBezTo>
                <a:cubicBezTo>
                  <a:pt x="1052008" y="-58065"/>
                  <a:pt x="1208426" y="5277"/>
                  <a:pt x="1371770" y="0"/>
                </a:cubicBezTo>
                <a:cubicBezTo>
                  <a:pt x="1535114" y="-5277"/>
                  <a:pt x="1668845" y="16120"/>
                  <a:pt x="1771870" y="0"/>
                </a:cubicBezTo>
                <a:cubicBezTo>
                  <a:pt x="1874895" y="-16120"/>
                  <a:pt x="2166078" y="25546"/>
                  <a:pt x="2343441" y="0"/>
                </a:cubicBezTo>
                <a:cubicBezTo>
                  <a:pt x="2520804" y="-25546"/>
                  <a:pt x="2570029" y="37301"/>
                  <a:pt x="2743541" y="0"/>
                </a:cubicBezTo>
                <a:cubicBezTo>
                  <a:pt x="2917053" y="-37301"/>
                  <a:pt x="3245298" y="20651"/>
                  <a:pt x="3372269" y="0"/>
                </a:cubicBezTo>
                <a:cubicBezTo>
                  <a:pt x="3499240" y="-20651"/>
                  <a:pt x="3729746" y="23347"/>
                  <a:pt x="4000997" y="0"/>
                </a:cubicBezTo>
                <a:cubicBezTo>
                  <a:pt x="4272248" y="-23347"/>
                  <a:pt x="4402814" y="14936"/>
                  <a:pt x="4515411" y="0"/>
                </a:cubicBezTo>
                <a:cubicBezTo>
                  <a:pt x="4628008" y="-14936"/>
                  <a:pt x="4816670" y="10322"/>
                  <a:pt x="5086982" y="0"/>
                </a:cubicBezTo>
                <a:cubicBezTo>
                  <a:pt x="5357294" y="-10322"/>
                  <a:pt x="5585263" y="17510"/>
                  <a:pt x="5715710" y="0"/>
                </a:cubicBezTo>
                <a:cubicBezTo>
                  <a:pt x="5786706" y="136640"/>
                  <a:pt x="5708289" y="366003"/>
                  <a:pt x="5715710" y="595313"/>
                </a:cubicBezTo>
                <a:cubicBezTo>
                  <a:pt x="5723131" y="824623"/>
                  <a:pt x="5705113" y="959383"/>
                  <a:pt x="5715710" y="1190625"/>
                </a:cubicBezTo>
                <a:cubicBezTo>
                  <a:pt x="5726307" y="1421867"/>
                  <a:pt x="5697248" y="1631684"/>
                  <a:pt x="5715710" y="1785938"/>
                </a:cubicBezTo>
                <a:cubicBezTo>
                  <a:pt x="5785210" y="1935778"/>
                  <a:pt x="5662427" y="2133970"/>
                  <a:pt x="5715710" y="2399110"/>
                </a:cubicBezTo>
                <a:cubicBezTo>
                  <a:pt x="5768993" y="2664250"/>
                  <a:pt x="5657446" y="2724799"/>
                  <a:pt x="5715710" y="2940844"/>
                </a:cubicBezTo>
                <a:cubicBezTo>
                  <a:pt x="5773974" y="3156889"/>
                  <a:pt x="5689090" y="3302897"/>
                  <a:pt x="5715710" y="3571875"/>
                </a:cubicBezTo>
                <a:cubicBezTo>
                  <a:pt x="5553978" y="3615655"/>
                  <a:pt x="5361091" y="3535535"/>
                  <a:pt x="5201296" y="3571875"/>
                </a:cubicBezTo>
                <a:cubicBezTo>
                  <a:pt x="5041501" y="3608215"/>
                  <a:pt x="4840435" y="3544972"/>
                  <a:pt x="4515411" y="3571875"/>
                </a:cubicBezTo>
                <a:cubicBezTo>
                  <a:pt x="4190388" y="3598778"/>
                  <a:pt x="4158008" y="3535440"/>
                  <a:pt x="4058154" y="3571875"/>
                </a:cubicBezTo>
                <a:cubicBezTo>
                  <a:pt x="3958300" y="3608310"/>
                  <a:pt x="3669537" y="3540944"/>
                  <a:pt x="3486583" y="3571875"/>
                </a:cubicBezTo>
                <a:cubicBezTo>
                  <a:pt x="3303629" y="3602806"/>
                  <a:pt x="3159616" y="3527412"/>
                  <a:pt x="3029326" y="3571875"/>
                </a:cubicBezTo>
                <a:cubicBezTo>
                  <a:pt x="2899036" y="3616338"/>
                  <a:pt x="2685382" y="3553424"/>
                  <a:pt x="2457755" y="3571875"/>
                </a:cubicBezTo>
                <a:cubicBezTo>
                  <a:pt x="2230128" y="3590326"/>
                  <a:pt x="2112521" y="3513691"/>
                  <a:pt x="1771870" y="3571875"/>
                </a:cubicBezTo>
                <a:cubicBezTo>
                  <a:pt x="1431220" y="3630059"/>
                  <a:pt x="1489561" y="3538661"/>
                  <a:pt x="1257456" y="3571875"/>
                </a:cubicBezTo>
                <a:cubicBezTo>
                  <a:pt x="1025351" y="3605089"/>
                  <a:pt x="825029" y="3526492"/>
                  <a:pt x="628728" y="3571875"/>
                </a:cubicBezTo>
                <a:cubicBezTo>
                  <a:pt x="432427" y="3617258"/>
                  <a:pt x="218263" y="3510782"/>
                  <a:pt x="0" y="3571875"/>
                </a:cubicBezTo>
                <a:cubicBezTo>
                  <a:pt x="-64364" y="3360271"/>
                  <a:pt x="17506" y="3160582"/>
                  <a:pt x="0" y="2958703"/>
                </a:cubicBezTo>
                <a:cubicBezTo>
                  <a:pt x="-17506" y="2756824"/>
                  <a:pt x="25568" y="2501748"/>
                  <a:pt x="0" y="2345532"/>
                </a:cubicBezTo>
                <a:cubicBezTo>
                  <a:pt x="-25568" y="2189316"/>
                  <a:pt x="49317" y="1969598"/>
                  <a:pt x="0" y="1785938"/>
                </a:cubicBezTo>
                <a:cubicBezTo>
                  <a:pt x="-58114" y="1572552"/>
                  <a:pt x="48569" y="1362539"/>
                  <a:pt x="0" y="1208485"/>
                </a:cubicBezTo>
                <a:cubicBezTo>
                  <a:pt x="-48569" y="1054431"/>
                  <a:pt x="9345" y="823977"/>
                  <a:pt x="0" y="648891"/>
                </a:cubicBezTo>
                <a:cubicBezTo>
                  <a:pt x="-9345" y="473805"/>
                  <a:pt x="76458" y="236010"/>
                  <a:pt x="0" y="0"/>
                </a:cubicBezTo>
                <a:close/>
              </a:path>
              <a:path w="5715710" h="3571875" stroke="0" extrusionOk="0">
                <a:moveTo>
                  <a:pt x="0" y="0"/>
                </a:moveTo>
                <a:cubicBezTo>
                  <a:pt x="185287" y="-20516"/>
                  <a:pt x="253043" y="3153"/>
                  <a:pt x="400100" y="0"/>
                </a:cubicBezTo>
                <a:cubicBezTo>
                  <a:pt x="547157" y="-3153"/>
                  <a:pt x="906631" y="7716"/>
                  <a:pt x="1085985" y="0"/>
                </a:cubicBezTo>
                <a:cubicBezTo>
                  <a:pt x="1265340" y="-7716"/>
                  <a:pt x="1412320" y="59827"/>
                  <a:pt x="1714713" y="0"/>
                </a:cubicBezTo>
                <a:cubicBezTo>
                  <a:pt x="2017106" y="-59827"/>
                  <a:pt x="1992999" y="38098"/>
                  <a:pt x="2229127" y="0"/>
                </a:cubicBezTo>
                <a:cubicBezTo>
                  <a:pt x="2465255" y="-38098"/>
                  <a:pt x="2438812" y="45453"/>
                  <a:pt x="2629227" y="0"/>
                </a:cubicBezTo>
                <a:cubicBezTo>
                  <a:pt x="2819642" y="-45453"/>
                  <a:pt x="2935183" y="37725"/>
                  <a:pt x="3029326" y="0"/>
                </a:cubicBezTo>
                <a:cubicBezTo>
                  <a:pt x="3123469" y="-37725"/>
                  <a:pt x="3505494" y="69135"/>
                  <a:pt x="3715212" y="0"/>
                </a:cubicBezTo>
                <a:cubicBezTo>
                  <a:pt x="3924930" y="-69135"/>
                  <a:pt x="3972859" y="34491"/>
                  <a:pt x="4115311" y="0"/>
                </a:cubicBezTo>
                <a:cubicBezTo>
                  <a:pt x="4257763" y="-34491"/>
                  <a:pt x="4516458" y="22261"/>
                  <a:pt x="4744039" y="0"/>
                </a:cubicBezTo>
                <a:cubicBezTo>
                  <a:pt x="4971620" y="-22261"/>
                  <a:pt x="5075191" y="44868"/>
                  <a:pt x="5201296" y="0"/>
                </a:cubicBezTo>
                <a:cubicBezTo>
                  <a:pt x="5327401" y="-44868"/>
                  <a:pt x="5460821" y="32116"/>
                  <a:pt x="5715710" y="0"/>
                </a:cubicBezTo>
                <a:cubicBezTo>
                  <a:pt x="5743133" y="295688"/>
                  <a:pt x="5675553" y="485494"/>
                  <a:pt x="5715710" y="613172"/>
                </a:cubicBezTo>
                <a:cubicBezTo>
                  <a:pt x="5755867" y="740850"/>
                  <a:pt x="5711023" y="1050117"/>
                  <a:pt x="5715710" y="1226344"/>
                </a:cubicBezTo>
                <a:cubicBezTo>
                  <a:pt x="5720397" y="1402571"/>
                  <a:pt x="5681545" y="1520928"/>
                  <a:pt x="5715710" y="1785938"/>
                </a:cubicBezTo>
                <a:cubicBezTo>
                  <a:pt x="5729526" y="1906851"/>
                  <a:pt x="5694051" y="2223833"/>
                  <a:pt x="5715710" y="2381250"/>
                </a:cubicBezTo>
                <a:cubicBezTo>
                  <a:pt x="5737369" y="2538667"/>
                  <a:pt x="5672061" y="2736338"/>
                  <a:pt x="5715710" y="2922985"/>
                </a:cubicBezTo>
                <a:cubicBezTo>
                  <a:pt x="5759359" y="3109632"/>
                  <a:pt x="5653383" y="3369815"/>
                  <a:pt x="5715710" y="3571875"/>
                </a:cubicBezTo>
                <a:cubicBezTo>
                  <a:pt x="5512246" y="3634953"/>
                  <a:pt x="5310270" y="3556517"/>
                  <a:pt x="5086982" y="3571875"/>
                </a:cubicBezTo>
                <a:cubicBezTo>
                  <a:pt x="4863694" y="3587233"/>
                  <a:pt x="4685606" y="3508502"/>
                  <a:pt x="4458254" y="3571875"/>
                </a:cubicBezTo>
                <a:cubicBezTo>
                  <a:pt x="4230902" y="3635248"/>
                  <a:pt x="4205418" y="3567891"/>
                  <a:pt x="4000997" y="3571875"/>
                </a:cubicBezTo>
                <a:cubicBezTo>
                  <a:pt x="3796576" y="3575859"/>
                  <a:pt x="3693189" y="3539783"/>
                  <a:pt x="3486583" y="3571875"/>
                </a:cubicBezTo>
                <a:cubicBezTo>
                  <a:pt x="3279977" y="3603967"/>
                  <a:pt x="2982572" y="3567723"/>
                  <a:pt x="2800698" y="3571875"/>
                </a:cubicBezTo>
                <a:cubicBezTo>
                  <a:pt x="2618825" y="3576027"/>
                  <a:pt x="2528517" y="3566804"/>
                  <a:pt x="2343441" y="3571875"/>
                </a:cubicBezTo>
                <a:cubicBezTo>
                  <a:pt x="2158365" y="3576946"/>
                  <a:pt x="1995925" y="3535217"/>
                  <a:pt x="1886184" y="3571875"/>
                </a:cubicBezTo>
                <a:cubicBezTo>
                  <a:pt x="1776443" y="3608533"/>
                  <a:pt x="1514188" y="3529423"/>
                  <a:pt x="1257456" y="3571875"/>
                </a:cubicBezTo>
                <a:cubicBezTo>
                  <a:pt x="1000724" y="3614327"/>
                  <a:pt x="756418" y="3519089"/>
                  <a:pt x="571571" y="3571875"/>
                </a:cubicBezTo>
                <a:cubicBezTo>
                  <a:pt x="386724" y="3624661"/>
                  <a:pt x="221142" y="3538270"/>
                  <a:pt x="0" y="3571875"/>
                </a:cubicBezTo>
                <a:cubicBezTo>
                  <a:pt x="-13344" y="3372129"/>
                  <a:pt x="9491" y="3284185"/>
                  <a:pt x="0" y="3030141"/>
                </a:cubicBezTo>
                <a:cubicBezTo>
                  <a:pt x="-9491" y="2776097"/>
                  <a:pt x="52006" y="2694239"/>
                  <a:pt x="0" y="2488407"/>
                </a:cubicBezTo>
                <a:cubicBezTo>
                  <a:pt x="-52006" y="2282575"/>
                  <a:pt x="33026" y="2053654"/>
                  <a:pt x="0" y="1785938"/>
                </a:cubicBezTo>
                <a:cubicBezTo>
                  <a:pt x="-1438" y="1578347"/>
                  <a:pt x="50844" y="1423129"/>
                  <a:pt x="0" y="1172766"/>
                </a:cubicBezTo>
                <a:cubicBezTo>
                  <a:pt x="-50844" y="922403"/>
                  <a:pt x="37514" y="794351"/>
                  <a:pt x="0" y="577453"/>
                </a:cubicBezTo>
                <a:cubicBezTo>
                  <a:pt x="-37514" y="360555"/>
                  <a:pt x="60249" y="282706"/>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biển ở phía đông nam có nhiều tiềm năng để phát triển các ngành kinh tế biển (du lịch biển, đánh bắt và nuôi trồng thuỷ sản,...).</a:t>
            </a:r>
          </a:p>
        </p:txBody>
      </p:sp>
      <p:pic>
        <p:nvPicPr>
          <p:cNvPr id="4" name="Picture 3">
            <a:extLst>
              <a:ext uri="{FF2B5EF4-FFF2-40B4-BE49-F238E27FC236}">
                <a16:creationId xmlns:a16="http://schemas.microsoft.com/office/drawing/2014/main" id="{AA692384-340E-6F1A-B0DC-CC0AECD0A190}"/>
              </a:ext>
            </a:extLst>
          </p:cNvPr>
          <p:cNvPicPr>
            <a:picLocks noChangeAspect="1"/>
          </p:cNvPicPr>
          <p:nvPr/>
        </p:nvPicPr>
        <p:blipFill>
          <a:blip r:embed="rId3"/>
          <a:stretch>
            <a:fillRect/>
          </a:stretch>
        </p:blipFill>
        <p:spPr>
          <a:xfrm rot="356893">
            <a:off x="276224" y="1724024"/>
            <a:ext cx="4876800" cy="3619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15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evron 1">
            <a:extLst>
              <a:ext uri="{FF2B5EF4-FFF2-40B4-BE49-F238E27FC236}">
                <a16:creationId xmlns:a16="http://schemas.microsoft.com/office/drawing/2014/main" id="{744A2003-78F2-76E8-C98F-68119C79B554}"/>
              </a:ext>
            </a:extLst>
          </p:cNvPr>
          <p:cNvSpPr/>
          <p:nvPr/>
        </p:nvSpPr>
        <p:spPr>
          <a:xfrm>
            <a:off x="5504752" y="2600330"/>
            <a:ext cx="6268161" cy="2038349"/>
          </a:xfrm>
          <a:custGeom>
            <a:avLst/>
            <a:gdLst>
              <a:gd name="connsiteX0" fmla="*/ 0 w 6268161"/>
              <a:gd name="connsiteY0" fmla="*/ 0 h 2038349"/>
              <a:gd name="connsiteX1" fmla="*/ 569833 w 6268161"/>
              <a:gd name="connsiteY1" fmla="*/ 0 h 2038349"/>
              <a:gd name="connsiteX2" fmla="*/ 951621 w 6268161"/>
              <a:gd name="connsiteY2" fmla="*/ 0 h 2038349"/>
              <a:gd name="connsiteX3" fmla="*/ 1521454 w 6268161"/>
              <a:gd name="connsiteY3" fmla="*/ 0 h 2038349"/>
              <a:gd name="connsiteX4" fmla="*/ 2028605 w 6268161"/>
              <a:gd name="connsiteY4" fmla="*/ 0 h 2038349"/>
              <a:gd name="connsiteX5" fmla="*/ 2473074 w 6268161"/>
              <a:gd name="connsiteY5" fmla="*/ 0 h 2038349"/>
              <a:gd name="connsiteX6" fmla="*/ 2854862 w 6268161"/>
              <a:gd name="connsiteY6" fmla="*/ 0 h 2038349"/>
              <a:gd name="connsiteX7" fmla="*/ 3424695 w 6268161"/>
              <a:gd name="connsiteY7" fmla="*/ 0 h 2038349"/>
              <a:gd name="connsiteX8" fmla="*/ 3806483 w 6268161"/>
              <a:gd name="connsiteY8" fmla="*/ 0 h 2038349"/>
              <a:gd name="connsiteX9" fmla="*/ 4438998 w 6268161"/>
              <a:gd name="connsiteY9" fmla="*/ 0 h 2038349"/>
              <a:gd name="connsiteX10" fmla="*/ 5071512 w 6268161"/>
              <a:gd name="connsiteY10" fmla="*/ 0 h 2038349"/>
              <a:gd name="connsiteX11" fmla="*/ 5578663 w 6268161"/>
              <a:gd name="connsiteY11" fmla="*/ 0 h 2038349"/>
              <a:gd name="connsiteX12" fmla="*/ 6268161 w 6268161"/>
              <a:gd name="connsiteY12" fmla="*/ 0 h 2038349"/>
              <a:gd name="connsiteX13" fmla="*/ 6268161 w 6268161"/>
              <a:gd name="connsiteY13" fmla="*/ 529971 h 2038349"/>
              <a:gd name="connsiteX14" fmla="*/ 6268161 w 6268161"/>
              <a:gd name="connsiteY14" fmla="*/ 1019175 h 2038349"/>
              <a:gd name="connsiteX15" fmla="*/ 6268161 w 6268161"/>
              <a:gd name="connsiteY15" fmla="*/ 1528762 h 2038349"/>
              <a:gd name="connsiteX16" fmla="*/ 6268161 w 6268161"/>
              <a:gd name="connsiteY16" fmla="*/ 2038349 h 2038349"/>
              <a:gd name="connsiteX17" fmla="*/ 5823691 w 6268161"/>
              <a:gd name="connsiteY17" fmla="*/ 2038349 h 2038349"/>
              <a:gd name="connsiteX18" fmla="*/ 5379222 w 6268161"/>
              <a:gd name="connsiteY18" fmla="*/ 2038349 h 2038349"/>
              <a:gd name="connsiteX19" fmla="*/ 4809389 w 6268161"/>
              <a:gd name="connsiteY19" fmla="*/ 2038349 h 2038349"/>
              <a:gd name="connsiteX20" fmla="*/ 4302238 w 6268161"/>
              <a:gd name="connsiteY20" fmla="*/ 2038349 h 2038349"/>
              <a:gd name="connsiteX21" fmla="*/ 3607042 w 6268161"/>
              <a:gd name="connsiteY21" fmla="*/ 2038349 h 2038349"/>
              <a:gd name="connsiteX22" fmla="*/ 3162572 w 6268161"/>
              <a:gd name="connsiteY22" fmla="*/ 2038349 h 2038349"/>
              <a:gd name="connsiteX23" fmla="*/ 2592739 w 6268161"/>
              <a:gd name="connsiteY23" fmla="*/ 2038349 h 2038349"/>
              <a:gd name="connsiteX24" fmla="*/ 2148270 w 6268161"/>
              <a:gd name="connsiteY24" fmla="*/ 2038349 h 2038349"/>
              <a:gd name="connsiteX25" fmla="*/ 1578437 w 6268161"/>
              <a:gd name="connsiteY25" fmla="*/ 2038349 h 2038349"/>
              <a:gd name="connsiteX26" fmla="*/ 883241 w 6268161"/>
              <a:gd name="connsiteY26" fmla="*/ 2038349 h 2038349"/>
              <a:gd name="connsiteX27" fmla="*/ 0 w 6268161"/>
              <a:gd name="connsiteY27" fmla="*/ 2038349 h 2038349"/>
              <a:gd name="connsiteX28" fmla="*/ 0 w 6268161"/>
              <a:gd name="connsiteY28" fmla="*/ 1518570 h 2038349"/>
              <a:gd name="connsiteX29" fmla="*/ 0 w 6268161"/>
              <a:gd name="connsiteY29" fmla="*/ 1019175 h 2038349"/>
              <a:gd name="connsiteX30" fmla="*/ 0 w 6268161"/>
              <a:gd name="connsiteY30" fmla="*/ 499396 h 2038349"/>
              <a:gd name="connsiteX31" fmla="*/ 0 w 6268161"/>
              <a:gd name="connsiteY31" fmla="*/ 0 h 203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68161" h="2038349" fill="none" extrusionOk="0">
                <a:moveTo>
                  <a:pt x="0" y="0"/>
                </a:moveTo>
                <a:cubicBezTo>
                  <a:pt x="252066" y="-55426"/>
                  <a:pt x="432911" y="65941"/>
                  <a:pt x="569833" y="0"/>
                </a:cubicBezTo>
                <a:cubicBezTo>
                  <a:pt x="706755" y="-65941"/>
                  <a:pt x="862504" y="14377"/>
                  <a:pt x="951621" y="0"/>
                </a:cubicBezTo>
                <a:cubicBezTo>
                  <a:pt x="1040738" y="-14377"/>
                  <a:pt x="1403135" y="20100"/>
                  <a:pt x="1521454" y="0"/>
                </a:cubicBezTo>
                <a:cubicBezTo>
                  <a:pt x="1639773" y="-20100"/>
                  <a:pt x="1775857" y="13509"/>
                  <a:pt x="2028605" y="0"/>
                </a:cubicBezTo>
                <a:cubicBezTo>
                  <a:pt x="2281353" y="-13509"/>
                  <a:pt x="2310975" y="26329"/>
                  <a:pt x="2473074" y="0"/>
                </a:cubicBezTo>
                <a:cubicBezTo>
                  <a:pt x="2635173" y="-26329"/>
                  <a:pt x="2719809" y="9952"/>
                  <a:pt x="2854862" y="0"/>
                </a:cubicBezTo>
                <a:cubicBezTo>
                  <a:pt x="2989915" y="-9952"/>
                  <a:pt x="3250437" y="8823"/>
                  <a:pt x="3424695" y="0"/>
                </a:cubicBezTo>
                <a:cubicBezTo>
                  <a:pt x="3598953" y="-8823"/>
                  <a:pt x="3692868" y="23222"/>
                  <a:pt x="3806483" y="0"/>
                </a:cubicBezTo>
                <a:cubicBezTo>
                  <a:pt x="3920098" y="-23222"/>
                  <a:pt x="4227392" y="43300"/>
                  <a:pt x="4438998" y="0"/>
                </a:cubicBezTo>
                <a:cubicBezTo>
                  <a:pt x="4650604" y="-43300"/>
                  <a:pt x="4926267" y="21709"/>
                  <a:pt x="5071512" y="0"/>
                </a:cubicBezTo>
                <a:cubicBezTo>
                  <a:pt x="5216757" y="-21709"/>
                  <a:pt x="5416732" y="18109"/>
                  <a:pt x="5578663" y="0"/>
                </a:cubicBezTo>
                <a:cubicBezTo>
                  <a:pt x="5740594" y="-18109"/>
                  <a:pt x="6013172" y="9325"/>
                  <a:pt x="6268161" y="0"/>
                </a:cubicBezTo>
                <a:cubicBezTo>
                  <a:pt x="6309218" y="216243"/>
                  <a:pt x="6209072" y="417757"/>
                  <a:pt x="6268161" y="529971"/>
                </a:cubicBezTo>
                <a:cubicBezTo>
                  <a:pt x="6327250" y="642185"/>
                  <a:pt x="6214212" y="915376"/>
                  <a:pt x="6268161" y="1019175"/>
                </a:cubicBezTo>
                <a:cubicBezTo>
                  <a:pt x="6302949" y="1248146"/>
                  <a:pt x="6234346" y="1329861"/>
                  <a:pt x="6268161" y="1528762"/>
                </a:cubicBezTo>
                <a:cubicBezTo>
                  <a:pt x="6301976" y="1727663"/>
                  <a:pt x="6252290" y="1856119"/>
                  <a:pt x="6268161" y="2038349"/>
                </a:cubicBezTo>
                <a:cubicBezTo>
                  <a:pt x="6051240" y="2045769"/>
                  <a:pt x="6008794" y="2021219"/>
                  <a:pt x="5823691" y="2038349"/>
                </a:cubicBezTo>
                <a:cubicBezTo>
                  <a:pt x="5638588" y="2055479"/>
                  <a:pt x="5484985" y="2013086"/>
                  <a:pt x="5379222" y="2038349"/>
                </a:cubicBezTo>
                <a:cubicBezTo>
                  <a:pt x="5273459" y="2063612"/>
                  <a:pt x="5043944" y="2005866"/>
                  <a:pt x="4809389" y="2038349"/>
                </a:cubicBezTo>
                <a:cubicBezTo>
                  <a:pt x="4574834" y="2070832"/>
                  <a:pt x="4512083" y="2022287"/>
                  <a:pt x="4302238" y="2038349"/>
                </a:cubicBezTo>
                <a:cubicBezTo>
                  <a:pt x="4092393" y="2054411"/>
                  <a:pt x="3837014" y="1998274"/>
                  <a:pt x="3607042" y="2038349"/>
                </a:cubicBezTo>
                <a:cubicBezTo>
                  <a:pt x="3377070" y="2078424"/>
                  <a:pt x="3262316" y="1998306"/>
                  <a:pt x="3162572" y="2038349"/>
                </a:cubicBezTo>
                <a:cubicBezTo>
                  <a:pt x="3062828" y="2078392"/>
                  <a:pt x="2842643" y="2031404"/>
                  <a:pt x="2592739" y="2038349"/>
                </a:cubicBezTo>
                <a:cubicBezTo>
                  <a:pt x="2342835" y="2045294"/>
                  <a:pt x="2294136" y="2036178"/>
                  <a:pt x="2148270" y="2038349"/>
                </a:cubicBezTo>
                <a:cubicBezTo>
                  <a:pt x="2002404" y="2040520"/>
                  <a:pt x="1863225" y="2034791"/>
                  <a:pt x="1578437" y="2038349"/>
                </a:cubicBezTo>
                <a:cubicBezTo>
                  <a:pt x="1293649" y="2041907"/>
                  <a:pt x="1071217" y="2015703"/>
                  <a:pt x="883241" y="2038349"/>
                </a:cubicBezTo>
                <a:cubicBezTo>
                  <a:pt x="695265" y="2060995"/>
                  <a:pt x="409460" y="2007461"/>
                  <a:pt x="0" y="2038349"/>
                </a:cubicBezTo>
                <a:cubicBezTo>
                  <a:pt x="-22046" y="1930818"/>
                  <a:pt x="51778" y="1760111"/>
                  <a:pt x="0" y="1518570"/>
                </a:cubicBezTo>
                <a:cubicBezTo>
                  <a:pt x="-51778" y="1277029"/>
                  <a:pt x="34632" y="1176947"/>
                  <a:pt x="0" y="1019175"/>
                </a:cubicBezTo>
                <a:cubicBezTo>
                  <a:pt x="-40816" y="906291"/>
                  <a:pt x="26445" y="740177"/>
                  <a:pt x="0" y="499396"/>
                </a:cubicBezTo>
                <a:cubicBezTo>
                  <a:pt x="-26445" y="258615"/>
                  <a:pt x="45754" y="237413"/>
                  <a:pt x="0" y="0"/>
                </a:cubicBezTo>
                <a:close/>
              </a:path>
              <a:path w="6268161" h="2038349" stroke="0" extrusionOk="0">
                <a:moveTo>
                  <a:pt x="0" y="0"/>
                </a:moveTo>
                <a:cubicBezTo>
                  <a:pt x="166432" y="-16809"/>
                  <a:pt x="197399" y="2852"/>
                  <a:pt x="381788" y="0"/>
                </a:cubicBezTo>
                <a:cubicBezTo>
                  <a:pt x="566177" y="-2852"/>
                  <a:pt x="764774" y="27010"/>
                  <a:pt x="1076984" y="0"/>
                </a:cubicBezTo>
                <a:cubicBezTo>
                  <a:pt x="1389194" y="-27010"/>
                  <a:pt x="1566498" y="11327"/>
                  <a:pt x="1709498" y="0"/>
                </a:cubicBezTo>
                <a:cubicBezTo>
                  <a:pt x="1852498" y="-11327"/>
                  <a:pt x="2050077" y="33482"/>
                  <a:pt x="2216650" y="0"/>
                </a:cubicBezTo>
                <a:cubicBezTo>
                  <a:pt x="2383223" y="-33482"/>
                  <a:pt x="2435180" y="7676"/>
                  <a:pt x="2598438" y="0"/>
                </a:cubicBezTo>
                <a:cubicBezTo>
                  <a:pt x="2761696" y="-7676"/>
                  <a:pt x="2884948" y="10073"/>
                  <a:pt x="2980226" y="0"/>
                </a:cubicBezTo>
                <a:cubicBezTo>
                  <a:pt x="3075504" y="-10073"/>
                  <a:pt x="3333158" y="19491"/>
                  <a:pt x="3675422" y="0"/>
                </a:cubicBezTo>
                <a:cubicBezTo>
                  <a:pt x="4017686" y="-19491"/>
                  <a:pt x="3972340" y="13692"/>
                  <a:pt x="4057210" y="0"/>
                </a:cubicBezTo>
                <a:cubicBezTo>
                  <a:pt x="4142080" y="-13692"/>
                  <a:pt x="4496762" y="5567"/>
                  <a:pt x="4689724" y="0"/>
                </a:cubicBezTo>
                <a:cubicBezTo>
                  <a:pt x="4882686" y="-5567"/>
                  <a:pt x="4928901" y="48555"/>
                  <a:pt x="5134194" y="0"/>
                </a:cubicBezTo>
                <a:cubicBezTo>
                  <a:pt x="5339487" y="-48555"/>
                  <a:pt x="5395210" y="27025"/>
                  <a:pt x="5515982" y="0"/>
                </a:cubicBezTo>
                <a:cubicBezTo>
                  <a:pt x="5636754" y="-27025"/>
                  <a:pt x="6053081" y="22698"/>
                  <a:pt x="6268161" y="0"/>
                </a:cubicBezTo>
                <a:cubicBezTo>
                  <a:pt x="6280096" y="214077"/>
                  <a:pt x="6267523" y="289109"/>
                  <a:pt x="6268161" y="519779"/>
                </a:cubicBezTo>
                <a:cubicBezTo>
                  <a:pt x="6268799" y="750449"/>
                  <a:pt x="6209488" y="792147"/>
                  <a:pt x="6268161" y="1019175"/>
                </a:cubicBezTo>
                <a:cubicBezTo>
                  <a:pt x="6298763" y="1260429"/>
                  <a:pt x="6266195" y="1420904"/>
                  <a:pt x="6268161" y="1528762"/>
                </a:cubicBezTo>
                <a:cubicBezTo>
                  <a:pt x="6270127" y="1636620"/>
                  <a:pt x="6209094" y="1840400"/>
                  <a:pt x="6268161" y="2038349"/>
                </a:cubicBezTo>
                <a:cubicBezTo>
                  <a:pt x="6144840" y="2043901"/>
                  <a:pt x="5913330" y="1990531"/>
                  <a:pt x="5698328" y="2038349"/>
                </a:cubicBezTo>
                <a:cubicBezTo>
                  <a:pt x="5483326" y="2086167"/>
                  <a:pt x="5434273" y="2004097"/>
                  <a:pt x="5191177" y="2038349"/>
                </a:cubicBezTo>
                <a:cubicBezTo>
                  <a:pt x="4948081" y="2072601"/>
                  <a:pt x="4824341" y="1991667"/>
                  <a:pt x="4558663" y="2038349"/>
                </a:cubicBezTo>
                <a:cubicBezTo>
                  <a:pt x="4292985" y="2085031"/>
                  <a:pt x="4332467" y="2008406"/>
                  <a:pt x="4114193" y="2038349"/>
                </a:cubicBezTo>
                <a:cubicBezTo>
                  <a:pt x="3895919" y="2068292"/>
                  <a:pt x="3728020" y="2012621"/>
                  <a:pt x="3607042" y="2038349"/>
                </a:cubicBezTo>
                <a:cubicBezTo>
                  <a:pt x="3486064" y="2064077"/>
                  <a:pt x="3177181" y="1996422"/>
                  <a:pt x="2911846" y="2038349"/>
                </a:cubicBezTo>
                <a:cubicBezTo>
                  <a:pt x="2646511" y="2080276"/>
                  <a:pt x="2587987" y="2026879"/>
                  <a:pt x="2467376" y="2038349"/>
                </a:cubicBezTo>
                <a:cubicBezTo>
                  <a:pt x="2346765" y="2049819"/>
                  <a:pt x="2133710" y="2011865"/>
                  <a:pt x="2022907" y="2038349"/>
                </a:cubicBezTo>
                <a:cubicBezTo>
                  <a:pt x="1912104" y="2064833"/>
                  <a:pt x="1652544" y="1995443"/>
                  <a:pt x="1390392" y="2038349"/>
                </a:cubicBezTo>
                <a:cubicBezTo>
                  <a:pt x="1128241" y="2081255"/>
                  <a:pt x="953527" y="2000136"/>
                  <a:pt x="695196" y="2038349"/>
                </a:cubicBezTo>
                <a:cubicBezTo>
                  <a:pt x="436865" y="2076562"/>
                  <a:pt x="242201" y="1979205"/>
                  <a:pt x="0" y="2038349"/>
                </a:cubicBezTo>
                <a:cubicBezTo>
                  <a:pt x="-16437" y="1903765"/>
                  <a:pt x="46518" y="1704355"/>
                  <a:pt x="0" y="1559337"/>
                </a:cubicBezTo>
                <a:cubicBezTo>
                  <a:pt x="-46518" y="1414319"/>
                  <a:pt x="299" y="1198872"/>
                  <a:pt x="0" y="1019175"/>
                </a:cubicBezTo>
                <a:cubicBezTo>
                  <a:pt x="-28885" y="903485"/>
                  <a:pt x="43923" y="739775"/>
                  <a:pt x="0" y="519779"/>
                </a:cubicBezTo>
                <a:cubicBezTo>
                  <a:pt x="-43923" y="299783"/>
                  <a:pt x="50331" y="228823"/>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67707363">
                  <a:prstGeom prst="chevron">
                    <a:avLst>
                      <a:gd name="adj" fmla="val 0"/>
                    </a:avLst>
                  </a:prstGeom>
                  <ask:type>
                    <ask:lineSketchScribble/>
                  </ask:type>
                </ask:lineSketchStyleProps>
              </a:ext>
            </a:extLst>
          </a:ln>
        </p:spPr>
        <p:style>
          <a:lnRef idx="1">
            <a:schemeClr val="accent5"/>
          </a:lnRef>
          <a:fillRef idx="2">
            <a:schemeClr val="accent5"/>
          </a:fillRef>
          <a:effectRef idx="1">
            <a:schemeClr val="accent5"/>
          </a:effectRef>
          <a:fontRef idx="minor">
            <a:schemeClr val="dk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lvl="0" algn="just"/>
            <a:r>
              <a:rPr lang="en-US"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vi-VN" sz="36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Vùng chịu nhiều thiên tai gây thiệt hại về người và tài sản.</a:t>
            </a:r>
          </a:p>
        </p:txBody>
      </p:sp>
      <p:pic>
        <p:nvPicPr>
          <p:cNvPr id="3" name="Picture 2">
            <a:extLst>
              <a:ext uri="{FF2B5EF4-FFF2-40B4-BE49-F238E27FC236}">
                <a16:creationId xmlns:a16="http://schemas.microsoft.com/office/drawing/2014/main" id="{98790BFE-A843-832A-DB95-DA19D2FC6F0A}"/>
              </a:ext>
            </a:extLst>
          </p:cNvPr>
          <p:cNvPicPr>
            <a:picLocks noChangeAspect="1"/>
          </p:cNvPicPr>
          <p:nvPr/>
        </p:nvPicPr>
        <p:blipFill>
          <a:blip r:embed="rId3"/>
          <a:stretch>
            <a:fillRect/>
          </a:stretch>
        </p:blipFill>
        <p:spPr>
          <a:xfrm rot="20974753">
            <a:off x="200037" y="1924050"/>
            <a:ext cx="4857751" cy="3638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040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527</Words>
  <Application>Microsoft Office PowerPoint</Application>
  <PresentationFormat>Widescreen</PresentationFormat>
  <Paragraphs>34</Paragraphs>
  <Slides>14</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等线</vt:lpstr>
      <vt:lpstr>Arial</vt:lpstr>
      <vt:lpstr>Calibri</vt:lpstr>
      <vt:lpstr>Cambria</vt:lpstr>
      <vt:lpstr>SVN-Genica Pro</vt:lpstr>
      <vt:lpstr>Times New Roman</vt:lpstr>
      <vt:lpstr>千图网海量PPT模板www.58pic.com​​</vt:lpstr>
      <vt:lpstr>1_千图网海量PPT模板www.58pic.com​​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Admins</cp:lastModifiedBy>
  <cp:revision>75</cp:revision>
  <dcterms:created xsi:type="dcterms:W3CDTF">2023-07-08T11:19:38Z</dcterms:created>
  <dcterms:modified xsi:type="dcterms:W3CDTF">2025-10-17T06:58:02Z</dcterms:modified>
</cp:coreProperties>
</file>