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73" r:id="rId3"/>
    <p:sldId id="270" r:id="rId4"/>
    <p:sldId id="261" r:id="rId5"/>
    <p:sldId id="278" r:id="rId6"/>
    <p:sldId id="269" r:id="rId7"/>
    <p:sldId id="263" r:id="rId8"/>
    <p:sldId id="262" r:id="rId9"/>
    <p:sldId id="265" r:id="rId10"/>
    <p:sldId id="268" r:id="rId11"/>
    <p:sldId id="272" r:id="rId12"/>
    <p:sldId id="271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654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7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79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9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99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8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43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74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77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26/8/2020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65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165928"/>
            <a:ext cx="8897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DƯỚI CỜ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TUẦN 9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truyền thống nhà 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95535" y="1308693"/>
            <a:ext cx="8939284" cy="2485385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en-US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bạn, em cần vui vẻ với bạn, giúp đỡ bạn, rủ bạn chơi cùng; quan tâm chia </a:t>
            </a:r>
            <a:r>
              <a:rPr lang="vi-VN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đánh bạn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Lop-Chung-Minh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21" y="22429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KHỞI ĐỘNG</a:t>
            </a:r>
            <a:endParaRPr lang="en-US" sz="6600" b="1">
              <a:solidFill>
                <a:srgbClr val="FF0000"/>
              </a:solidFill>
            </a:endParaRPr>
          </a:p>
        </p:txBody>
      </p:sp>
      <p:pic>
        <p:nvPicPr>
          <p:cNvPr id="4" name="Lop-Chung-Minh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0871" y="5067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2669"/>
            <a:ext cx="9144000" cy="1382031"/>
          </a:xfrm>
        </p:spPr>
        <p:txBody>
          <a:bodyPr>
            <a:noAutofit/>
          </a:bodyPr>
          <a:lstStyle/>
          <a:p>
            <a:pPr algn="ctr"/>
            <a:r>
              <a:rPr lang="en-US" sz="5400" b="1" smtClean="0"/>
              <a:t>Sơ kết tuần </a:t>
            </a:r>
            <a:br>
              <a:rPr lang="en-US" sz="5400" b="1" smtClean="0"/>
            </a:br>
            <a:r>
              <a:rPr lang="en-US" sz="5400" b="1" smtClean="0"/>
              <a:t>và thảo luận kế hoạch tuần sau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47183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3099" y="204789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8601" y="4610100"/>
            <a:ext cx="1101240" cy="110124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Sinh hoạt theo chủ đề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smtClean="0"/>
              <a:t>Kể về truyền thống nhà trường</a:t>
            </a:r>
          </a:p>
          <a:p>
            <a:pPr>
              <a:buFontTx/>
              <a:buChar char="-"/>
            </a:pPr>
            <a:r>
              <a:rPr lang="en-US" sz="4400" smtClean="0"/>
              <a:t>Làm thiệp tặng bạn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139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bạn bè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17" y="2430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KHỞI ĐỘNG</a:t>
            </a:r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4" name="Lop-Chung-Minh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6725" y="5325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3221" r="49515" b="54038"/>
          <a:stretch/>
        </p:blipFill>
        <p:spPr>
          <a:xfrm>
            <a:off x="432479" y="857986"/>
            <a:ext cx="3366633" cy="26051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53822" y="308088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Cùng bạn đọc sách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t="22773" r="8947" b="54486"/>
          <a:stretch/>
        </p:blipFill>
        <p:spPr>
          <a:xfrm>
            <a:off x="4957308" y="686707"/>
            <a:ext cx="3809318" cy="29477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505220" y="3091778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+mn-lt"/>
              </a:rPr>
              <a:t>Cùng bạn chơi thể thao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52111" r="50462" b="19834"/>
          <a:stretch/>
        </p:blipFill>
        <p:spPr>
          <a:xfrm>
            <a:off x="432479" y="3413231"/>
            <a:ext cx="3366633" cy="32763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53823" y="6526564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Trêu bạn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 t="56030" r="8631" b="21229"/>
          <a:stretch/>
        </p:blipFill>
        <p:spPr>
          <a:xfrm>
            <a:off x="5291137" y="3783359"/>
            <a:ext cx="3366633" cy="26051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399994" y="6447952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Hỏi thăm khi bạn ốm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04423" y="33089"/>
            <a:ext cx="8939577" cy="1050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+mn-lt"/>
              </a:rPr>
              <a:t>Hoạt động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+mn-lt"/>
              </a:rPr>
              <a:t>Khám phá</a:t>
            </a:r>
          </a:p>
          <a:p>
            <a:r>
              <a:rPr lang="en-US" sz="2800" b="1" smtClean="0">
                <a:solidFill>
                  <a:srgbClr val="0000FF"/>
                </a:solidFill>
                <a:latin typeface="+mn-lt"/>
              </a:rPr>
              <a:t>Chỉ 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ra những </a:t>
            </a:r>
            <a:r>
              <a:rPr lang="en-US" sz="2800" b="1" smtClean="0">
                <a:solidFill>
                  <a:srgbClr val="0000FF"/>
                </a:solidFill>
                <a:latin typeface="+mn-lt"/>
              </a:rPr>
              <a:t>hành động biểu 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hiện </a:t>
            </a:r>
            <a:r>
              <a:rPr lang="en-US" sz="2800" b="1" smtClean="0">
                <a:solidFill>
                  <a:srgbClr val="0000FF"/>
                </a:solidFill>
                <a:latin typeface="+mn-lt"/>
              </a:rPr>
              <a:t>sự thân 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thiện với bạn</a:t>
            </a:r>
            <a:r>
              <a:rPr lang="vi-VN" sz="2800" b="1">
                <a:solidFill>
                  <a:srgbClr val="0000FF"/>
                </a:solidFill>
                <a:latin typeface="+mn-lt"/>
              </a:rPr>
              <a:t>.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en-Voi-Bien-Min-Ch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4" y="119380"/>
            <a:ext cx="9448800" cy="10399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Hoạt 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động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Sắm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vai xử lí tình huống.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3968" r="8827" b="59365"/>
          <a:stretch/>
        </p:blipFill>
        <p:spPr>
          <a:xfrm>
            <a:off x="145144" y="1391565"/>
            <a:ext cx="8868227" cy="4216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90965" y="5608159"/>
            <a:ext cx="4440692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Em thấy bạn đang ngồi khóc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516109" y="560815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Em thấy bạn bị ngã đau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4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" y="1048982"/>
            <a:ext cx="904595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n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động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vi-VN" sz="4000" b="1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Vận dụng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solidFill>
                  <a:srgbClr val="0000FF"/>
                </a:solidFill>
                <a:latin typeface="+mn-lt"/>
              </a:rPr>
              <a:t>Thể hiện sự thân thiện với bạn hằng ngày</a:t>
            </a:r>
            <a:r>
              <a:rPr lang="vi-VN" sz="40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2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148</Words>
  <Application>Microsoft Office PowerPoint</Application>
  <PresentationFormat>On-screen Show (4:3)</PresentationFormat>
  <Paragraphs>27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Hoạt động 2: Thực hành              Sắm vai xử lí tình huống.</vt:lpstr>
      <vt:lpstr>Hoạt động 3: Vận dụng Thể hiện sự thân thiện với bạn hằng ngày.</vt:lpstr>
      <vt:lpstr>PowerPoint Presentation</vt:lpstr>
      <vt:lpstr>PowerPoint Presentation</vt:lpstr>
      <vt:lpstr>PowerPoint Presentation</vt:lpstr>
      <vt:lpstr>KHỞI ĐỘNG</vt:lpstr>
      <vt:lpstr>Sơ kết tuần  và thảo luận kế hoạch tuần sau</vt:lpstr>
      <vt:lpstr>PowerPoint Presentation</vt:lpstr>
      <vt:lpstr>Sinh hoạt theo chủ đề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16</cp:revision>
  <dcterms:created xsi:type="dcterms:W3CDTF">2020-08-17T21:57:49Z</dcterms:created>
  <dcterms:modified xsi:type="dcterms:W3CDTF">2020-08-26T15:16:36Z</dcterms:modified>
</cp:coreProperties>
</file>