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83" r:id="rId3"/>
    <p:sldId id="303" r:id="rId4"/>
    <p:sldId id="290" r:id="rId5"/>
    <p:sldId id="291" r:id="rId6"/>
    <p:sldId id="292" r:id="rId7"/>
    <p:sldId id="293" r:id="rId8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E0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94" autoAdjust="0"/>
    <p:restoredTop sz="94614" autoAdjust="0"/>
  </p:normalViewPr>
  <p:slideViewPr>
    <p:cSldViewPr>
      <p:cViewPr>
        <p:scale>
          <a:sx n="40" d="100"/>
          <a:sy n="40" d="100"/>
        </p:scale>
        <p:origin x="18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FF2DB7-680B-7F41-ADC6-69BF27A39E40}" type="datetimeFigureOut">
              <a:rPr lang="x-none" smtClean="0"/>
              <a:t>12/17/2025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207A9F-82AA-CD40-B9CD-E3402AEEC93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14730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C75E6E8B-253A-45C9-8672-9D3DFFD3972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4600" y="-31854"/>
            <a:ext cx="2228552" cy="22285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18" Type="http://schemas.openxmlformats.org/officeDocument/2006/relationships/image" Target="../media/image11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" Type="http://schemas.openxmlformats.org/officeDocument/2006/relationships/image" Target="../media/image2.png"/><Relationship Id="rId16" Type="http://schemas.openxmlformats.org/officeDocument/2006/relationships/image" Target="../media/image1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9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10.svg"/><Relationship Id="rId14" Type="http://schemas.openxmlformats.org/officeDocument/2006/relationships/image" Target="../media/image15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svg"/><Relationship Id="rId7" Type="http://schemas.openxmlformats.org/officeDocument/2006/relationships/image" Target="../media/image1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svg"/><Relationship Id="rId10" Type="http://schemas.openxmlformats.org/officeDocument/2006/relationships/image" Target="../media/image13.emf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svg"/><Relationship Id="rId7" Type="http://schemas.openxmlformats.org/officeDocument/2006/relationships/image" Target="../media/image1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svg"/><Relationship Id="rId10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3">
            <a:extLst>
              <a:ext uri="{FF2B5EF4-FFF2-40B4-BE49-F238E27FC236}">
                <a16:creationId xmlns:a16="http://schemas.microsoft.com/office/drawing/2014/main" xmlns="" id="{9403AB63-54DE-E34D-A588-2B7289CD4F65}"/>
              </a:ext>
            </a:extLst>
          </p:cNvPr>
          <p:cNvSpPr/>
          <p:nvPr/>
        </p:nvSpPr>
        <p:spPr>
          <a:xfrm>
            <a:off x="-311229" y="8352183"/>
            <a:ext cx="18861581" cy="2160508"/>
          </a:xfrm>
          <a:custGeom>
            <a:avLst/>
            <a:gdLst/>
            <a:ahLst/>
            <a:cxnLst/>
            <a:rect l="l" t="t" r="r" b="b"/>
            <a:pathLst>
              <a:path w="18861581" h="2160508">
                <a:moveTo>
                  <a:pt x="0" y="0"/>
                </a:moveTo>
                <a:lnTo>
                  <a:pt x="18861581" y="0"/>
                </a:lnTo>
                <a:lnTo>
                  <a:pt x="18861581" y="2160508"/>
                </a:lnTo>
                <a:lnTo>
                  <a:pt x="0" y="21605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Freeform 2"/>
          <p:cNvSpPr/>
          <p:nvPr/>
        </p:nvSpPr>
        <p:spPr>
          <a:xfrm>
            <a:off x="329407" y="692142"/>
            <a:ext cx="17629183" cy="8902716"/>
          </a:xfrm>
          <a:custGeom>
            <a:avLst/>
            <a:gdLst/>
            <a:ahLst/>
            <a:cxnLst/>
            <a:rect l="l" t="t" r="r" b="b"/>
            <a:pathLst>
              <a:path w="14350795" h="7331951">
                <a:moveTo>
                  <a:pt x="0" y="0"/>
                </a:moveTo>
                <a:lnTo>
                  <a:pt x="14350794" y="0"/>
                </a:lnTo>
                <a:lnTo>
                  <a:pt x="14350794" y="7331952"/>
                </a:lnTo>
                <a:lnTo>
                  <a:pt x="0" y="73319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4680202" y="5026801"/>
            <a:ext cx="3278390" cy="8085716"/>
          </a:xfrm>
          <a:custGeom>
            <a:avLst/>
            <a:gdLst/>
            <a:ahLst/>
            <a:cxnLst/>
            <a:rect l="l" t="t" r="r" b="b"/>
            <a:pathLst>
              <a:path w="3278390" h="8085716">
                <a:moveTo>
                  <a:pt x="0" y="0"/>
                </a:moveTo>
                <a:lnTo>
                  <a:pt x="3278391" y="0"/>
                </a:lnTo>
                <a:lnTo>
                  <a:pt x="3278391" y="8085716"/>
                </a:lnTo>
                <a:lnTo>
                  <a:pt x="0" y="80857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925450" y="4777248"/>
            <a:ext cx="2933052" cy="8962103"/>
          </a:xfrm>
          <a:custGeom>
            <a:avLst/>
            <a:gdLst/>
            <a:ahLst/>
            <a:cxnLst/>
            <a:rect l="l" t="t" r="r" b="b"/>
            <a:pathLst>
              <a:path w="2933052" h="8962103">
                <a:moveTo>
                  <a:pt x="0" y="0"/>
                </a:moveTo>
                <a:lnTo>
                  <a:pt x="2933052" y="0"/>
                </a:lnTo>
                <a:lnTo>
                  <a:pt x="2933052" y="8962104"/>
                </a:lnTo>
                <a:lnTo>
                  <a:pt x="0" y="89621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8115599" y="750192"/>
            <a:ext cx="2056797" cy="1971038"/>
          </a:xfrm>
          <a:custGeom>
            <a:avLst/>
            <a:gdLst/>
            <a:ahLst/>
            <a:cxnLst/>
            <a:rect l="l" t="t" r="r" b="b"/>
            <a:pathLst>
              <a:path w="2437194" h="2394543">
                <a:moveTo>
                  <a:pt x="0" y="0"/>
                </a:moveTo>
                <a:lnTo>
                  <a:pt x="2437194" y="0"/>
                </a:lnTo>
                <a:lnTo>
                  <a:pt x="2437194" y="2394544"/>
                </a:lnTo>
                <a:lnTo>
                  <a:pt x="0" y="23945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C89C6B9-440B-B343-B995-EB108118E39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8866" y="1518622"/>
            <a:ext cx="2026054" cy="2026054"/>
          </a:xfrm>
          <a:prstGeom prst="rect">
            <a:avLst/>
          </a:prstGeom>
        </p:spPr>
      </p:pic>
      <p:sp>
        <p:nvSpPr>
          <p:cNvPr id="17" name="Freeform 12">
            <a:extLst>
              <a:ext uri="{FF2B5EF4-FFF2-40B4-BE49-F238E27FC236}">
                <a16:creationId xmlns:a16="http://schemas.microsoft.com/office/drawing/2014/main" xmlns="" id="{D859703F-0390-2A4F-9D8B-B306DA49A231}"/>
              </a:ext>
            </a:extLst>
          </p:cNvPr>
          <p:cNvSpPr/>
          <p:nvPr/>
        </p:nvSpPr>
        <p:spPr>
          <a:xfrm>
            <a:off x="5776516" y="6687950"/>
            <a:ext cx="1963480" cy="2053312"/>
          </a:xfrm>
          <a:custGeom>
            <a:avLst/>
            <a:gdLst/>
            <a:ahLst/>
            <a:cxnLst/>
            <a:rect l="l" t="t" r="r" b="b"/>
            <a:pathLst>
              <a:path w="1963480" h="2053312">
                <a:moveTo>
                  <a:pt x="0" y="0"/>
                </a:moveTo>
                <a:lnTo>
                  <a:pt x="1963480" y="0"/>
                </a:lnTo>
                <a:lnTo>
                  <a:pt x="1963480" y="2053312"/>
                </a:lnTo>
                <a:lnTo>
                  <a:pt x="0" y="205331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3">
            <a:extLst>
              <a:ext uri="{FF2B5EF4-FFF2-40B4-BE49-F238E27FC236}">
                <a16:creationId xmlns:a16="http://schemas.microsoft.com/office/drawing/2014/main" xmlns="" id="{720FAC49-2E88-5E45-8392-046F11C8E399}"/>
              </a:ext>
            </a:extLst>
          </p:cNvPr>
          <p:cNvSpPr/>
          <p:nvPr/>
        </p:nvSpPr>
        <p:spPr>
          <a:xfrm>
            <a:off x="8084693" y="6687950"/>
            <a:ext cx="1963480" cy="2053312"/>
          </a:xfrm>
          <a:custGeom>
            <a:avLst/>
            <a:gdLst/>
            <a:ahLst/>
            <a:cxnLst/>
            <a:rect l="l" t="t" r="r" b="b"/>
            <a:pathLst>
              <a:path w="1963480" h="2053312">
                <a:moveTo>
                  <a:pt x="0" y="0"/>
                </a:moveTo>
                <a:lnTo>
                  <a:pt x="1963480" y="0"/>
                </a:lnTo>
                <a:lnTo>
                  <a:pt x="1963480" y="2053312"/>
                </a:lnTo>
                <a:lnTo>
                  <a:pt x="0" y="205331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5">
            <a:extLst>
              <a:ext uri="{FF2B5EF4-FFF2-40B4-BE49-F238E27FC236}">
                <a16:creationId xmlns:a16="http://schemas.microsoft.com/office/drawing/2014/main" xmlns="" id="{2E2D148A-E73A-7341-B204-C96CF79B6DB4}"/>
              </a:ext>
            </a:extLst>
          </p:cNvPr>
          <p:cNvSpPr/>
          <p:nvPr/>
        </p:nvSpPr>
        <p:spPr>
          <a:xfrm>
            <a:off x="10315272" y="6687950"/>
            <a:ext cx="1963480" cy="2053312"/>
          </a:xfrm>
          <a:custGeom>
            <a:avLst/>
            <a:gdLst/>
            <a:ahLst/>
            <a:cxnLst/>
            <a:rect l="l" t="t" r="r" b="b"/>
            <a:pathLst>
              <a:path w="1963480" h="2053312">
                <a:moveTo>
                  <a:pt x="0" y="0"/>
                </a:moveTo>
                <a:lnTo>
                  <a:pt x="1963480" y="0"/>
                </a:lnTo>
                <a:lnTo>
                  <a:pt x="1963480" y="2053312"/>
                </a:lnTo>
                <a:lnTo>
                  <a:pt x="0" y="205331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xmlns="" id="{D1F86F45-C2B7-4942-9A0C-58592D90F9D3}"/>
              </a:ext>
            </a:extLst>
          </p:cNvPr>
          <p:cNvSpPr/>
          <p:nvPr/>
        </p:nvSpPr>
        <p:spPr>
          <a:xfrm>
            <a:off x="1919300" y="1853612"/>
            <a:ext cx="2303203" cy="1210228"/>
          </a:xfrm>
          <a:custGeom>
            <a:avLst/>
            <a:gdLst/>
            <a:ahLst/>
            <a:cxnLst/>
            <a:rect l="l" t="t" r="r" b="b"/>
            <a:pathLst>
              <a:path w="2303203" h="1210228">
                <a:moveTo>
                  <a:pt x="0" y="0"/>
                </a:moveTo>
                <a:lnTo>
                  <a:pt x="2303203" y="0"/>
                </a:lnTo>
                <a:lnTo>
                  <a:pt x="2303203" y="1210229"/>
                </a:lnTo>
                <a:lnTo>
                  <a:pt x="0" y="121022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FBCBEF6-2643-37F8-2A2A-CA9A57935F6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43200" y="3162300"/>
            <a:ext cx="13826926" cy="25666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8AFE792-F380-4FC2-68DA-FC89F162861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543800" y="4914900"/>
            <a:ext cx="3633531" cy="12863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3">
            <a:extLst>
              <a:ext uri="{FF2B5EF4-FFF2-40B4-BE49-F238E27FC236}">
                <a16:creationId xmlns:a16="http://schemas.microsoft.com/office/drawing/2014/main" xmlns="" id="{B85EBFFA-2989-3542-BB87-E74BB1BBC2EA}"/>
              </a:ext>
            </a:extLst>
          </p:cNvPr>
          <p:cNvSpPr/>
          <p:nvPr/>
        </p:nvSpPr>
        <p:spPr>
          <a:xfrm>
            <a:off x="-311229" y="8352183"/>
            <a:ext cx="18861581" cy="2160508"/>
          </a:xfrm>
          <a:custGeom>
            <a:avLst/>
            <a:gdLst/>
            <a:ahLst/>
            <a:cxnLst/>
            <a:rect l="l" t="t" r="r" b="b"/>
            <a:pathLst>
              <a:path w="18861581" h="2160508">
                <a:moveTo>
                  <a:pt x="0" y="0"/>
                </a:moveTo>
                <a:lnTo>
                  <a:pt x="18861581" y="0"/>
                </a:lnTo>
                <a:lnTo>
                  <a:pt x="18861581" y="2160508"/>
                </a:lnTo>
                <a:lnTo>
                  <a:pt x="0" y="21605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2">
            <a:extLst>
              <a:ext uri="{FF2B5EF4-FFF2-40B4-BE49-F238E27FC236}">
                <a16:creationId xmlns:a16="http://schemas.microsoft.com/office/drawing/2014/main" xmlns="" id="{C31BA7FF-E6E3-644F-918B-001ECAAA261C}"/>
              </a:ext>
            </a:extLst>
          </p:cNvPr>
          <p:cNvSpPr/>
          <p:nvPr/>
        </p:nvSpPr>
        <p:spPr>
          <a:xfrm>
            <a:off x="6107535" y="876300"/>
            <a:ext cx="11703463" cy="6806970"/>
          </a:xfrm>
          <a:custGeom>
            <a:avLst/>
            <a:gdLst/>
            <a:ahLst/>
            <a:cxnLst/>
            <a:rect l="l" t="t" r="r" b="b"/>
            <a:pathLst>
              <a:path w="14350795" h="7331951">
                <a:moveTo>
                  <a:pt x="0" y="0"/>
                </a:moveTo>
                <a:lnTo>
                  <a:pt x="14350794" y="0"/>
                </a:lnTo>
                <a:lnTo>
                  <a:pt x="14350794" y="7331952"/>
                </a:lnTo>
                <a:lnTo>
                  <a:pt x="0" y="73319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xmlns="" id="{F853CC76-47A0-6C42-B2E9-E172EAC4BB88}"/>
              </a:ext>
            </a:extLst>
          </p:cNvPr>
          <p:cNvSpPr/>
          <p:nvPr/>
        </p:nvSpPr>
        <p:spPr>
          <a:xfrm>
            <a:off x="499862" y="1378080"/>
            <a:ext cx="2303203" cy="1210228"/>
          </a:xfrm>
          <a:custGeom>
            <a:avLst/>
            <a:gdLst/>
            <a:ahLst/>
            <a:cxnLst/>
            <a:rect l="l" t="t" r="r" b="b"/>
            <a:pathLst>
              <a:path w="2303203" h="1210228">
                <a:moveTo>
                  <a:pt x="0" y="0"/>
                </a:moveTo>
                <a:lnTo>
                  <a:pt x="2303203" y="0"/>
                </a:lnTo>
                <a:lnTo>
                  <a:pt x="2303203" y="1210229"/>
                </a:lnTo>
                <a:lnTo>
                  <a:pt x="0" y="12102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9" name="Picture 2" descr="Hình ảnh Giáo Viên PNG , Giáo Viên PNG , Giảng Bài, Dạy PNG ...">
            <a:extLst>
              <a:ext uri="{FF2B5EF4-FFF2-40B4-BE49-F238E27FC236}">
                <a16:creationId xmlns:a16="http://schemas.microsoft.com/office/drawing/2014/main" xmlns="" id="{16E4367B-E402-C845-ACEA-56A67A578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438" b="92500" l="10000" r="90000">
                        <a14:foregroundMark x1="42813" y1="17344" x2="36406" y2="17188"/>
                        <a14:foregroundMark x1="36406" y1="17188" x2="35938" y2="26250"/>
                        <a14:foregroundMark x1="35938" y1="26250" x2="40625" y2="32031"/>
                        <a14:foregroundMark x1="40625" y1="32031" x2="42500" y2="40156"/>
                        <a14:foregroundMark x1="42500" y1="40156" x2="38906" y2="48906"/>
                        <a14:foregroundMark x1="38906" y1="48906" x2="40313" y2="55625"/>
                        <a14:foregroundMark x1="40313" y1="55625" x2="44688" y2="59531"/>
                        <a14:foregroundMark x1="44688" y1="59531" x2="47656" y2="52344"/>
                        <a14:foregroundMark x1="47656" y1="52344" x2="45469" y2="25625"/>
                        <a14:foregroundMark x1="45469" y1="25625" x2="45938" y2="22188"/>
                        <a14:foregroundMark x1="52969" y1="52812" x2="57031" y2="48281"/>
                        <a14:foregroundMark x1="57031" y1="48281" x2="52031" y2="52188"/>
                        <a14:foregroundMark x1="52031" y1="52188" x2="50938" y2="52188"/>
                        <a14:foregroundMark x1="52656" y1="46250" x2="52188" y2="53906"/>
                        <a14:foregroundMark x1="52188" y1="53906" x2="54531" y2="47656"/>
                        <a14:foregroundMark x1="54531" y1="47656" x2="53750" y2="56406"/>
                        <a14:foregroundMark x1="54063" y1="47188" x2="47500" y2="49688"/>
                        <a14:foregroundMark x1="47500" y1="49688" x2="46719" y2="55469"/>
                        <a14:foregroundMark x1="46719" y1="55469" x2="57188" y2="57813"/>
                        <a14:foregroundMark x1="57188" y1="57813" x2="58750" y2="45469"/>
                        <a14:foregroundMark x1="58750" y1="45469" x2="53125" y2="44688"/>
                        <a14:foregroundMark x1="39063" y1="22188" x2="39688" y2="16094"/>
                        <a14:foregroundMark x1="39688" y1="16094" x2="45156" y2="12188"/>
                        <a14:foregroundMark x1="45156" y1="12188" x2="52344" y2="12031"/>
                        <a14:foregroundMark x1="52344" y1="12031" x2="52031" y2="19531"/>
                        <a14:foregroundMark x1="52031" y1="19531" x2="41875" y2="23281"/>
                        <a14:foregroundMark x1="27344" y1="92969" x2="33438" y2="92656"/>
                        <a14:foregroundMark x1="33438" y1="92656" x2="51250" y2="92656"/>
                        <a14:foregroundMark x1="51250" y1="92656" x2="68906" y2="92188"/>
                        <a14:foregroundMark x1="34688" y1="77188" x2="46875" y2="68125"/>
                        <a14:foregroundMark x1="46875" y1="68125" x2="60313" y2="70000"/>
                        <a14:foregroundMark x1="60313" y1="70000" x2="66250" y2="76563"/>
                        <a14:foregroundMark x1="66250" y1="76563" x2="63281" y2="85000"/>
                        <a14:foregroundMark x1="63281" y1="85000" x2="54375" y2="86250"/>
                        <a14:foregroundMark x1="54375" y1="86250" x2="48125" y2="83750"/>
                        <a14:foregroundMark x1="48125" y1="83750" x2="52031" y2="71406"/>
                        <a14:foregroundMark x1="52031" y1="71406" x2="64219" y2="70938"/>
                        <a14:foregroundMark x1="64219" y1="70938" x2="68125" y2="73594"/>
                        <a14:foregroundMark x1="28750" y1="71406" x2="29688" y2="64375"/>
                        <a14:foregroundMark x1="29688" y1="64375" x2="35469" y2="68594"/>
                        <a14:foregroundMark x1="35469" y1="68594" x2="37500" y2="77969"/>
                        <a14:foregroundMark x1="37500" y1="77969" x2="34688" y2="90469"/>
                        <a14:foregroundMark x1="70313" y1="70000" x2="69844" y2="91875"/>
                        <a14:foregroundMark x1="39063" y1="10000" x2="45000" y2="10000"/>
                        <a14:foregroundMark x1="45000" y1="10000" x2="47188" y2="8594"/>
                        <a14:foregroundMark x1="39688" y1="10000" x2="45625" y2="8438"/>
                        <a14:foregroundMark x1="45625" y1="8438" x2="47813" y2="8594"/>
                        <a14:foregroundMark x1="51406" y1="11719" x2="53438" y2="11719"/>
                        <a14:foregroundMark x1="50938" y1="13125" x2="46250" y2="9063"/>
                        <a14:foregroundMark x1="46250" y1="9063" x2="46406" y2="8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5400" y="2095500"/>
            <a:ext cx="9246179" cy="924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47CDAED-D745-5B45-8F2A-3585BE96A0D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77000" y="1943100"/>
            <a:ext cx="11167388" cy="477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69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75063C6-6AA9-58E0-6123-2D4FB90D90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xmlns="" id="{7E05C84C-8001-ACC1-163E-A33893C8D26F}"/>
              </a:ext>
            </a:extLst>
          </p:cNvPr>
          <p:cNvSpPr/>
          <p:nvPr/>
        </p:nvSpPr>
        <p:spPr>
          <a:xfrm>
            <a:off x="228600" y="266700"/>
            <a:ext cx="1143000" cy="1066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E439DFFC-3997-D9BB-AA99-159AF2AEB267}"/>
              </a:ext>
            </a:extLst>
          </p:cNvPr>
          <p:cNvSpPr/>
          <p:nvPr/>
        </p:nvSpPr>
        <p:spPr>
          <a:xfrm>
            <a:off x="1524000" y="266700"/>
            <a:ext cx="2514600" cy="1143000"/>
          </a:xfrm>
          <a:prstGeom prst="roundRect">
            <a:avLst/>
          </a:prstGeom>
          <a:solidFill>
            <a:srgbClr val="E0E02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&gt;, &lt;,=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DBEA913-BEC5-EB66-2D48-C4C69DEE8318}"/>
              </a:ext>
            </a:extLst>
          </p:cNvPr>
          <p:cNvSpPr txBox="1"/>
          <p:nvPr/>
        </p:nvSpPr>
        <p:spPr>
          <a:xfrm>
            <a:off x="533400" y="1943100"/>
            <a:ext cx="8153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18,99       20,17</a:t>
            </a:r>
            <a:endParaRPr lang="en-US" sz="6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595D500-9A37-BA91-EC40-C247A934FFFE}"/>
              </a:ext>
            </a:extLst>
          </p:cNvPr>
          <p:cNvSpPr txBox="1"/>
          <p:nvPr/>
        </p:nvSpPr>
        <p:spPr>
          <a:xfrm>
            <a:off x="10820400" y="1790700"/>
            <a:ext cx="7239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70,8       70,8</a:t>
            </a:r>
            <a:endParaRPr lang="en-US" sz="6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FDF3E4B-198E-C54E-4E8A-40E1FC0B54C5}"/>
              </a:ext>
            </a:extLst>
          </p:cNvPr>
          <p:cNvSpPr txBox="1"/>
          <p:nvPr/>
        </p:nvSpPr>
        <p:spPr>
          <a:xfrm>
            <a:off x="6019800" y="4000500"/>
            <a:ext cx="7924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c) 100,10       100,1</a:t>
            </a:r>
            <a:endParaRPr lang="en-US" sz="6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290AC7BA-9D4D-7301-00B5-EA81C67AC9C8}"/>
              </a:ext>
            </a:extLst>
          </p:cNvPr>
          <p:cNvSpPr/>
          <p:nvPr/>
        </p:nvSpPr>
        <p:spPr>
          <a:xfrm>
            <a:off x="3810000" y="1943100"/>
            <a:ext cx="1143000" cy="9144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94E882B4-1DBB-9000-30DB-AE8BC70BD706}"/>
              </a:ext>
            </a:extLst>
          </p:cNvPr>
          <p:cNvSpPr/>
          <p:nvPr/>
        </p:nvSpPr>
        <p:spPr>
          <a:xfrm>
            <a:off x="13716000" y="1866900"/>
            <a:ext cx="1143000" cy="9144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B735CFC7-CD74-CE1A-28BA-5C8308048EA0}"/>
              </a:ext>
            </a:extLst>
          </p:cNvPr>
          <p:cNvSpPr/>
          <p:nvPr/>
        </p:nvSpPr>
        <p:spPr>
          <a:xfrm>
            <a:off x="9753600" y="4152900"/>
            <a:ext cx="1143000" cy="9144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1516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xmlns="" id="{18E61E05-F4C0-D1DE-39E7-8EEC517EE021}"/>
              </a:ext>
            </a:extLst>
          </p:cNvPr>
          <p:cNvSpPr/>
          <p:nvPr/>
        </p:nvSpPr>
        <p:spPr>
          <a:xfrm>
            <a:off x="533400" y="342900"/>
            <a:ext cx="1143000" cy="1066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809090F-136D-6153-6F13-A265EB92CD3F}"/>
              </a:ext>
            </a:extLst>
          </p:cNvPr>
          <p:cNvSpPr txBox="1"/>
          <p:nvPr/>
        </p:nvSpPr>
        <p:spPr>
          <a:xfrm>
            <a:off x="1981200" y="0"/>
            <a:ext cx="15925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Khi so sánh hai số 17,1 và 9,725, Việt so sánh như sau: “Vì số 17,1 có 3 chữ số. Trong khi số 9,725 có tới 4 chữ số nên số 17,1 bé hơn số 9,725”. Hãy nhận xét cách so sánh của Việt.</a:t>
            </a:r>
            <a:endParaRPr lang="en-US" sz="4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385307F-2060-F09E-2033-DCEA56AAD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1400" y="3390900"/>
            <a:ext cx="6941762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63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xmlns="" id="{18E61E05-F4C0-D1DE-39E7-8EEC517EE021}"/>
              </a:ext>
            </a:extLst>
          </p:cNvPr>
          <p:cNvSpPr/>
          <p:nvPr/>
        </p:nvSpPr>
        <p:spPr>
          <a:xfrm>
            <a:off x="457200" y="38100"/>
            <a:ext cx="1143000" cy="1066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809090F-136D-6153-6F13-A265EB92CD3F}"/>
              </a:ext>
            </a:extLst>
          </p:cNvPr>
          <p:cNvSpPr txBox="1"/>
          <p:nvPr/>
        </p:nvSpPr>
        <p:spPr>
          <a:xfrm>
            <a:off x="1828800" y="38100"/>
            <a:ext cx="1592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6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Rô-bốt vào siêu thị mua các loại quả như sau: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273E8A8-8828-A220-8B70-4CBA8F716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1028700"/>
            <a:ext cx="11353800" cy="50658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EA3855A-AF27-7571-714E-71F04989A777}"/>
              </a:ext>
            </a:extLst>
          </p:cNvPr>
          <p:cNvSpPr txBox="1"/>
          <p:nvPr/>
        </p:nvSpPr>
        <p:spPr>
          <a:xfrm>
            <a:off x="800100" y="5486400"/>
            <a:ext cx="17526000" cy="315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Rô-bốt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mua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loại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ki-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lô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-gam?</a:t>
            </a:r>
          </a:p>
          <a:p>
            <a:pPr algn="just">
              <a:lnSpc>
                <a:spcPct val="200000"/>
              </a:lnSpc>
            </a:pP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Sắp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loại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866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3">
            <a:extLst>
              <a:ext uri="{FF2B5EF4-FFF2-40B4-BE49-F238E27FC236}">
                <a16:creationId xmlns:a16="http://schemas.microsoft.com/office/drawing/2014/main" xmlns="" id="{2C619326-CD53-1F4E-881D-670705F44978}"/>
              </a:ext>
            </a:extLst>
          </p:cNvPr>
          <p:cNvSpPr/>
          <p:nvPr/>
        </p:nvSpPr>
        <p:spPr>
          <a:xfrm>
            <a:off x="-311229" y="8352183"/>
            <a:ext cx="18861581" cy="2160508"/>
          </a:xfrm>
          <a:custGeom>
            <a:avLst/>
            <a:gdLst/>
            <a:ahLst/>
            <a:cxnLst/>
            <a:rect l="l" t="t" r="r" b="b"/>
            <a:pathLst>
              <a:path w="18861581" h="2160508">
                <a:moveTo>
                  <a:pt x="0" y="0"/>
                </a:moveTo>
                <a:lnTo>
                  <a:pt x="18861581" y="0"/>
                </a:lnTo>
                <a:lnTo>
                  <a:pt x="18861581" y="2160508"/>
                </a:lnTo>
                <a:lnTo>
                  <a:pt x="0" y="21605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2">
            <a:extLst>
              <a:ext uri="{FF2B5EF4-FFF2-40B4-BE49-F238E27FC236}">
                <a16:creationId xmlns:a16="http://schemas.microsoft.com/office/drawing/2014/main" xmlns="" id="{C31BA7FF-E6E3-644F-918B-001ECAAA261C}"/>
              </a:ext>
            </a:extLst>
          </p:cNvPr>
          <p:cNvSpPr/>
          <p:nvPr/>
        </p:nvSpPr>
        <p:spPr>
          <a:xfrm>
            <a:off x="6107535" y="876300"/>
            <a:ext cx="11703463" cy="6806970"/>
          </a:xfrm>
          <a:custGeom>
            <a:avLst/>
            <a:gdLst/>
            <a:ahLst/>
            <a:cxnLst/>
            <a:rect l="l" t="t" r="r" b="b"/>
            <a:pathLst>
              <a:path w="14350795" h="7331951">
                <a:moveTo>
                  <a:pt x="0" y="0"/>
                </a:moveTo>
                <a:lnTo>
                  <a:pt x="14350794" y="0"/>
                </a:lnTo>
                <a:lnTo>
                  <a:pt x="14350794" y="7331952"/>
                </a:lnTo>
                <a:lnTo>
                  <a:pt x="0" y="73319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xmlns="" id="{F853CC76-47A0-6C42-B2E9-E172EAC4BB88}"/>
              </a:ext>
            </a:extLst>
          </p:cNvPr>
          <p:cNvSpPr/>
          <p:nvPr/>
        </p:nvSpPr>
        <p:spPr>
          <a:xfrm>
            <a:off x="499862" y="1378080"/>
            <a:ext cx="2303203" cy="1210228"/>
          </a:xfrm>
          <a:custGeom>
            <a:avLst/>
            <a:gdLst/>
            <a:ahLst/>
            <a:cxnLst/>
            <a:rect l="l" t="t" r="r" b="b"/>
            <a:pathLst>
              <a:path w="2303203" h="1210228">
                <a:moveTo>
                  <a:pt x="0" y="0"/>
                </a:moveTo>
                <a:lnTo>
                  <a:pt x="2303203" y="0"/>
                </a:lnTo>
                <a:lnTo>
                  <a:pt x="2303203" y="1210229"/>
                </a:lnTo>
                <a:lnTo>
                  <a:pt x="0" y="12102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9" name="Picture 2" descr="Hình ảnh Giáo Viên PNG , Giáo Viên PNG , Giảng Bài, Dạy PNG ...">
            <a:extLst>
              <a:ext uri="{FF2B5EF4-FFF2-40B4-BE49-F238E27FC236}">
                <a16:creationId xmlns:a16="http://schemas.microsoft.com/office/drawing/2014/main" xmlns="" id="{16E4367B-E402-C845-ACEA-56A67A578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438" b="92500" l="10000" r="90000">
                        <a14:foregroundMark x1="42813" y1="17344" x2="36406" y2="17188"/>
                        <a14:foregroundMark x1="36406" y1="17188" x2="35938" y2="26250"/>
                        <a14:foregroundMark x1="35938" y1="26250" x2="40625" y2="32031"/>
                        <a14:foregroundMark x1="40625" y1="32031" x2="42500" y2="40156"/>
                        <a14:foregroundMark x1="42500" y1="40156" x2="38906" y2="48906"/>
                        <a14:foregroundMark x1="38906" y1="48906" x2="40313" y2="55625"/>
                        <a14:foregroundMark x1="40313" y1="55625" x2="44688" y2="59531"/>
                        <a14:foregroundMark x1="44688" y1="59531" x2="47656" y2="52344"/>
                        <a14:foregroundMark x1="47656" y1="52344" x2="45469" y2="25625"/>
                        <a14:foregroundMark x1="45469" y1="25625" x2="45938" y2="22188"/>
                        <a14:foregroundMark x1="52969" y1="52812" x2="57031" y2="48281"/>
                        <a14:foregroundMark x1="57031" y1="48281" x2="52031" y2="52188"/>
                        <a14:foregroundMark x1="52031" y1="52188" x2="50938" y2="52188"/>
                        <a14:foregroundMark x1="52656" y1="46250" x2="52188" y2="53906"/>
                        <a14:foregroundMark x1="52188" y1="53906" x2="54531" y2="47656"/>
                        <a14:foregroundMark x1="54531" y1="47656" x2="53750" y2="56406"/>
                        <a14:foregroundMark x1="54063" y1="47188" x2="47500" y2="49688"/>
                        <a14:foregroundMark x1="47500" y1="49688" x2="46719" y2="55469"/>
                        <a14:foregroundMark x1="46719" y1="55469" x2="57188" y2="57813"/>
                        <a14:foregroundMark x1="57188" y1="57813" x2="58750" y2="45469"/>
                        <a14:foregroundMark x1="58750" y1="45469" x2="53125" y2="44688"/>
                        <a14:foregroundMark x1="39063" y1="22188" x2="39688" y2="16094"/>
                        <a14:foregroundMark x1="39688" y1="16094" x2="45156" y2="12188"/>
                        <a14:foregroundMark x1="45156" y1="12188" x2="52344" y2="12031"/>
                        <a14:foregroundMark x1="52344" y1="12031" x2="52031" y2="19531"/>
                        <a14:foregroundMark x1="52031" y1="19531" x2="41875" y2="23281"/>
                        <a14:foregroundMark x1="27344" y1="92969" x2="33438" y2="92656"/>
                        <a14:foregroundMark x1="33438" y1="92656" x2="51250" y2="92656"/>
                        <a14:foregroundMark x1="51250" y1="92656" x2="68906" y2="92188"/>
                        <a14:foregroundMark x1="34688" y1="77188" x2="46875" y2="68125"/>
                        <a14:foregroundMark x1="46875" y1="68125" x2="60313" y2="70000"/>
                        <a14:foregroundMark x1="60313" y1="70000" x2="66250" y2="76563"/>
                        <a14:foregroundMark x1="66250" y1="76563" x2="63281" y2="85000"/>
                        <a14:foregroundMark x1="63281" y1="85000" x2="54375" y2="86250"/>
                        <a14:foregroundMark x1="54375" y1="86250" x2="48125" y2="83750"/>
                        <a14:foregroundMark x1="48125" y1="83750" x2="52031" y2="71406"/>
                        <a14:foregroundMark x1="52031" y1="71406" x2="64219" y2="70938"/>
                        <a14:foregroundMark x1="64219" y1="70938" x2="68125" y2="73594"/>
                        <a14:foregroundMark x1="28750" y1="71406" x2="29688" y2="64375"/>
                        <a14:foregroundMark x1="29688" y1="64375" x2="35469" y2="68594"/>
                        <a14:foregroundMark x1="35469" y1="68594" x2="37500" y2="77969"/>
                        <a14:foregroundMark x1="37500" y1="77969" x2="34688" y2="90469"/>
                        <a14:foregroundMark x1="70313" y1="70000" x2="69844" y2="91875"/>
                        <a14:foregroundMark x1="39063" y1="10000" x2="45000" y2="10000"/>
                        <a14:foregroundMark x1="45000" y1="10000" x2="47188" y2="8594"/>
                        <a14:foregroundMark x1="39688" y1="10000" x2="45625" y2="8438"/>
                        <a14:foregroundMark x1="45625" y1="8438" x2="47813" y2="8594"/>
                        <a14:foregroundMark x1="51406" y1="11719" x2="53438" y2="11719"/>
                        <a14:foregroundMark x1="50938" y1="13125" x2="46250" y2="9063"/>
                        <a14:foregroundMark x1="46250" y1="9063" x2="46406" y2="8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1600" y="2063636"/>
            <a:ext cx="9181722" cy="918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yellow letters on a black background&#10;&#10;Description automatically generated">
            <a:extLst>
              <a:ext uri="{FF2B5EF4-FFF2-40B4-BE49-F238E27FC236}">
                <a16:creationId xmlns:a16="http://schemas.microsoft.com/office/drawing/2014/main" xmlns="" id="{95DFCDE4-0DCF-1086-5CB5-763B3DC096D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2476500"/>
            <a:ext cx="97536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9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xmlns="" id="{18E61E05-F4C0-D1DE-39E7-8EEC517EE021}"/>
              </a:ext>
            </a:extLst>
          </p:cNvPr>
          <p:cNvSpPr/>
          <p:nvPr/>
        </p:nvSpPr>
        <p:spPr>
          <a:xfrm>
            <a:off x="533400" y="342900"/>
            <a:ext cx="1143000" cy="1066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809090F-136D-6153-6F13-A265EB92CD3F}"/>
              </a:ext>
            </a:extLst>
          </p:cNvPr>
          <p:cNvSpPr txBox="1"/>
          <p:nvPr/>
        </p:nvSpPr>
        <p:spPr>
          <a:xfrm>
            <a:off x="1981200" y="0"/>
            <a:ext cx="1592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6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 thay một kí tự vào dấu “?” để được một số lớn hơn 2 nhưng bé hơn 3.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515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131</Words>
  <Application>Microsoft Office PowerPoint</Application>
  <PresentationFormat>Custom</PresentationFormat>
  <Paragraphs>16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Vàng Xanh lá và Hồng Minh họa Dự án Nhóm Bản thuyết trình Giáo dục</dc:title>
  <dc:creator>thao</dc:creator>
  <cp:lastModifiedBy>Admin</cp:lastModifiedBy>
  <cp:revision>25</cp:revision>
  <dcterms:created xsi:type="dcterms:W3CDTF">2006-08-16T00:00:00Z</dcterms:created>
  <dcterms:modified xsi:type="dcterms:W3CDTF">2025-12-17T04:54:57Z</dcterms:modified>
  <dc:identifier>DAF5AIPDJxI</dc:identifier>
</cp:coreProperties>
</file>