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9"/>
  </p:notesMasterIdLst>
  <p:sldIdLst>
    <p:sldId id="281" r:id="rId3"/>
    <p:sldId id="264" r:id="rId4"/>
    <p:sldId id="294" r:id="rId5"/>
    <p:sldId id="295" r:id="rId6"/>
    <p:sldId id="297" r:id="rId7"/>
    <p:sldId id="291"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558" autoAdjust="0"/>
  </p:normalViewPr>
  <p:slideViewPr>
    <p:cSldViewPr>
      <p:cViewPr>
        <p:scale>
          <a:sx n="90" d="100"/>
          <a:sy n="90" d="100"/>
        </p:scale>
        <p:origin x="186"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xmlns=""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xmlns=""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xmlns=""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xmlns=""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xmlns=""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80C862C-98A9-4E37-B601-D890AB5A892E}"/>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5BF480-8AE1-4C49-84C7-57AFA8635B50}"/>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EE7205-FBE3-4903-B1B1-4026160E1589}"/>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A13588-63C1-4FE3-8F96-5BBE9277B6D5}"/>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6" name="Footer Placeholder 5">
            <a:extLst>
              <a:ext uri="{FF2B5EF4-FFF2-40B4-BE49-F238E27FC236}">
                <a16:creationId xmlns:a16="http://schemas.microsoft.com/office/drawing/2014/main" xmlns=""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7836C29-2121-42E8-9DEB-7D52A7EDAFD6}"/>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8" name="Footer Placeholder 7">
            <a:extLst>
              <a:ext uri="{FF2B5EF4-FFF2-40B4-BE49-F238E27FC236}">
                <a16:creationId xmlns:a16="http://schemas.microsoft.com/office/drawing/2014/main" xmlns=""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8641D3B-5391-4510-BC19-8BBC0BC6FBD5}"/>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4" name="Footer Placeholder 3">
            <a:extLst>
              <a:ext uri="{FF2B5EF4-FFF2-40B4-BE49-F238E27FC236}">
                <a16:creationId xmlns:a16="http://schemas.microsoft.com/office/drawing/2014/main" xmlns=""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7DBADB-B828-4C95-8C21-35F729E82F3F}"/>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3" name="Footer Placeholder 2">
            <a:extLst>
              <a:ext uri="{FF2B5EF4-FFF2-40B4-BE49-F238E27FC236}">
                <a16:creationId xmlns:a16="http://schemas.microsoft.com/office/drawing/2014/main" xmlns=""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3DBB005-061E-4A76-9CE5-41A0194B315C}"/>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6" name="Footer Placeholder 5">
            <a:extLst>
              <a:ext uri="{FF2B5EF4-FFF2-40B4-BE49-F238E27FC236}">
                <a16:creationId xmlns:a16="http://schemas.microsoft.com/office/drawing/2014/main" xmlns=""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881D13B-DF10-49DC-BD4B-4D37B506B646}"/>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6" name="Footer Placeholder 5">
            <a:extLst>
              <a:ext uri="{FF2B5EF4-FFF2-40B4-BE49-F238E27FC236}">
                <a16:creationId xmlns:a16="http://schemas.microsoft.com/office/drawing/2014/main" xmlns=""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75E4AB-0D37-47BD-BD88-B4FDB6D58242}"/>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F4CD83-5888-4407-AF21-2504F432E493}"/>
              </a:ext>
            </a:extLst>
          </p:cNvPr>
          <p:cNvSpPr>
            <a:spLocks noGrp="1"/>
          </p:cNvSpPr>
          <p:nvPr>
            <p:ph type="dt" sz="half" idx="10"/>
          </p:nvPr>
        </p:nvSpPr>
        <p:spPr/>
        <p:txBody>
          <a:body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12/17/2025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C1BE415F-6626-4C31-E2B9-6CEF909C03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xmlns=""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xmlns=""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12/17/2025</a:t>
            </a:fld>
            <a:endParaRPr lang="en-US"/>
          </a:p>
        </p:txBody>
      </p:sp>
      <p:sp>
        <p:nvSpPr>
          <p:cNvPr id="5" name="Footer Placeholder 4">
            <a:extLst>
              <a:ext uri="{FF2B5EF4-FFF2-40B4-BE49-F238E27FC236}">
                <a16:creationId xmlns:a16="http://schemas.microsoft.com/office/drawing/2014/main" xmlns=""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xmlns=""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slideLayout" Target="../slideLayouts/slideLayout12.xml"/><Relationship Id="rId4" Type="http://schemas.openxmlformats.org/officeDocument/2006/relationships/control" Target="../activeX/activeX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xmlns=""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xmlns=""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xmlns=""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x-none"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x-none"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0B1C5B-A175-AD83-8AFE-1E89C56E4FD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A5CFD8D1-C4D2-C128-1685-A17131B9421A}"/>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xmlns="" id="{0415B1B4-9B6D-3535-715B-095B4B6CF3C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E4E07EB3-1EA5-1EE2-14A3-F4AD0F71F32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x-none"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xmlns="" id="{60507DF4-9651-01B8-C3DB-4AFEFB1471BD}"/>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24E14C8C-C634-7897-A461-4DAC4BC9B7D0}"/>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a:t>
            </a:r>
            <a:r>
              <a:rPr lang="en-US" sz="3200">
                <a:effectLst/>
                <a:latin typeface="Cambria" panose="02040503050406030204" pitchFamily="18" charset="0"/>
                <a:ea typeface="Cambria" panose="02040503050406030204" pitchFamily="18" charset="0"/>
              </a:rPr>
              <a:t>=             </a:t>
            </a:r>
            <a:r>
              <a:rPr lang="en-US" sz="3200" i="1">
                <a:effectLst/>
                <a:latin typeface="Cambria" panose="02040503050406030204" pitchFamily="18" charset="0"/>
                <a:ea typeface="Cambria" panose="02040503050406030204" pitchFamily="18" charset="0"/>
              </a:rPr>
              <a:t>l</a:t>
            </a:r>
            <a:endParaRPr lang="en-US" sz="3200" i="1"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a:t>
            </a:r>
            <a:r>
              <a:rPr lang="en-US" sz="320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1032" name="TextBox1" r:id="rId2" imgW="914400" imgH="457200"/>
        </mc:Choice>
        <mc:Fallback>
          <p:control name="TextBox1" r:id="rId2" imgW="914400" imgH="457200">
            <p:pic>
              <p:nvPicPr>
                <p:cNvPr id="0" name="TextBox1"/>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352550"/>
                  <a:ext cx="914400" cy="457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33" name="TextBox2" r:id="rId3" imgW="914400" imgH="457200"/>
        </mc:Choice>
        <mc:Fallback>
          <p:control name="TextBox2" r:id="rId3" imgW="914400" imgH="457200">
            <p:pic>
              <p:nvPicPr>
                <p:cNvPr id="0" name="TextBox2"/>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312988"/>
                  <a:ext cx="914400" cy="457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34" name="TextBox3" r:id="rId4" imgW="914400" imgH="457200"/>
        </mc:Choice>
        <mc:Fallback>
          <p:control name="TextBox3" r:id="rId4" imgW="914400" imgH="457200">
            <p:pic>
              <p:nvPicPr>
                <p:cNvPr id="0" name="TextBox3"/>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265488"/>
                  <a:ext cx="914400" cy="457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3953176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E7158D-7D5B-2E03-572B-F9F67700B04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37904010-AE03-6767-0274-6736A5FA35B6}"/>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xmlns="" id="{6FA8D76E-5ABC-C930-4BF1-B0341DC25EC9}"/>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F6B0E4E6-98DC-20DB-BA6E-827D2E56C946}"/>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xmlns="" id="{1389F02B-B7E9-AD16-9CC2-83C876AF1381}"/>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 S?</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14AD15FA-4537-976D-FE50-1E8FB27E0320}"/>
              </a:ext>
            </a:extLst>
          </p:cNvPr>
          <p:cNvSpPr txBox="1"/>
          <p:nvPr/>
        </p:nvSpPr>
        <p:spPr>
          <a:xfrm>
            <a:off x="304800" y="1123950"/>
            <a:ext cx="8382000" cy="2543838"/>
          </a:xfrm>
          <a:prstGeom prst="rect">
            <a:avLst/>
          </a:prstGeom>
          <a:noFill/>
        </p:spPr>
        <p:txBody>
          <a:bodyPr wrap="square" rtlCol="0">
            <a:spAutoFit/>
          </a:bodyPr>
          <a:lstStyle/>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2,03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109,37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chục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98,213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xmlns="" id="{5E227011-E8FE-E8EF-AB92-A731DAD0CC3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5" name="Rectangle: Rounded Corners 4">
            <a:extLst>
              <a:ext uri="{FF2B5EF4-FFF2-40B4-BE49-F238E27FC236}">
                <a16:creationId xmlns:a16="http://schemas.microsoft.com/office/drawing/2014/main" xmlns="" id="{A5038017-8A0F-D0AC-72A9-DD134FF610DF}"/>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0" name="Rectangle: Rounded Corners 9">
            <a:extLst>
              <a:ext uri="{FF2B5EF4-FFF2-40B4-BE49-F238E27FC236}">
                <a16:creationId xmlns:a16="http://schemas.microsoft.com/office/drawing/2014/main" xmlns="" id="{85CB0A1F-D5CE-3C1B-2CC7-F4AEF95EEA89}"/>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2075825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xmlns=""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xmlns=""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x-none"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xmlns=""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Tree>
    <p:extLst>
      <p:ext uri="{BB962C8B-B14F-4D97-AF65-F5344CB8AC3E}">
        <p14:creationId xmlns:p14="http://schemas.microsoft.com/office/powerpoint/2010/main" val="384327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xmlns=""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xmlns=""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111</Words>
  <Application>Microsoft Office PowerPoint</Application>
  <PresentationFormat>On-screen Show (16:9)</PresentationFormat>
  <Paragraphs>17</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86</cp:revision>
  <dcterms:created xsi:type="dcterms:W3CDTF">2022-04-03T13:31:22Z</dcterms:created>
  <dcterms:modified xsi:type="dcterms:W3CDTF">2025-12-17T04:48:06Z</dcterms:modified>
</cp:coreProperties>
</file>