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88" r:id="rId4"/>
    <p:sldId id="291" r:id="rId5"/>
    <p:sldId id="292" r:id="rId6"/>
    <p:sldId id="325" r:id="rId7"/>
    <p:sldId id="283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155"/>
    <a:srgbClr val="FFFFFF"/>
    <a:srgbClr val="1EC4AC"/>
    <a:srgbClr val="9CF0E5"/>
    <a:srgbClr val="E1FBF7"/>
    <a:srgbClr val="FFF1EF"/>
    <a:srgbClr val="FDF4DB"/>
    <a:srgbClr val="FAE5A8"/>
    <a:srgbClr val="D6BDF7"/>
    <a:srgbClr val="5FE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44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BB98E-DB35-4A5C-B2B5-9C16DCDD19F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AF12A-DBF8-4F6B-82D2-E0C39A4A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7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00140-800F-3876-E802-26E2FC090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E0C727-0AFC-0EA0-3AB0-F3F2E1A4E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6B5A57-978C-94AF-3641-9AE97A83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7BDC12-A371-C6DF-26C2-3042E443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5A612E-8B7A-E480-024C-E3FA52CA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0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2A63A-0764-6AF8-DB7B-B5AA2EBF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62A1D6-6208-1354-D469-5A8A97C64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92317D-7A38-FFA9-C51A-F400EE91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6CC131-7BF0-489A-4A3D-148AA16C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E84F46-1867-3AF5-2FE3-A35DF55E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CEAB77B-CE52-80A6-2048-3FC118607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A47D6C-2C52-6665-1875-26E6731F3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8A3771-B41F-F7A5-0A58-F41EB380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F49D5F-BE63-D88D-8219-21F9E0BA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309820-08E9-643C-93D9-2BF880F8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6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092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13097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2193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40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6040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0661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83071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989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28E17C-C611-F0DE-CE7D-7311AA43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8E136C-CB9F-2FE0-0AD7-FAFC25271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5CFB5A-E2CF-27F5-0450-18332D1B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77BFCB-5152-BC04-D37E-ED0AD7E2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3E5767-B721-D229-D496-1F7B6C18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88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337398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741240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924682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2557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59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63489-10EC-5B79-2CFA-74AFBC5E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7866F6-4018-C626-5E1D-2F0AFE30A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CBFA8D-0BC9-02CB-52F1-39F95052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321BF0-5410-ED63-44E9-74F281D3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BDAB71-EA62-C572-0CC9-5F0D8F63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5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12C790-CB6E-482C-8213-8CACA3AD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5C94C1-1C54-673C-76F3-920D1184F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3D0A48-39F1-8E8F-C8B3-0FCC91327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D97432-BD2F-54D2-A04E-F88CFE6EB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7ABBE7-C908-85D4-47B2-3DB467BE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576790-58E5-0F70-8AD2-D77B03A8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6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5BAD6C-0024-F7DD-55C6-601C1CFF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E9F739-060A-65F2-A186-3EDE3B934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7F80D4-A863-17C6-680D-CB4ED9785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810D5A-8B0E-DE8E-74A7-71A923F27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CC3D514-C946-9019-BC30-E35D1378F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BD0FF97-4B64-BCE8-B138-08CEB772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AC08E4-7ADA-A20C-64BD-55DBD2D80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533946-DE6E-ABEF-DD47-870F0158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DE59BA-9B57-95F7-B3AA-F214A210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4F9DFCF-4707-14BB-F61B-648287E1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99BF6C-2AFD-8FFA-8F2C-A1E5DFD3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41D5EEA-1E4C-B17A-C4CB-63F33C63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8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E71B257-71D9-9793-1251-F3D375E8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7E7E52E-A16A-F17F-27E5-14B8B99F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F5202E-66A4-C12D-8A30-5BF048E1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3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CC69E5-AB0F-6D9C-F069-7C98EEB0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A0E0EA-F543-4F5E-2107-9AAF749AA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A74D70-F9FC-C429-77E7-C7D322E44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2F07FD-9D0C-ED36-E21B-D2158F2D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C11917-8F59-8DF0-5A4E-EB5E794D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13DF6E-7A5A-47DB-D5EC-CF5710DA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8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A81FAB-A68C-81BC-BE68-703195774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93B9E0F-97DB-99F4-7E79-26AB1F1B3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F4F26B-AC2A-6DC8-8F5E-06E18478A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A096B4-A45F-272F-1F7F-B5B49AE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36D5AC-2BB3-377A-F04D-456D0A5B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EA6A12-3F71-1B66-A238-F5E47DBA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E2C9891-4488-1DB8-0532-2A339F9D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E6774E-A642-D932-CFC4-B73C0B0CE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D68B72-C7A7-D5FD-1DC3-B8C90ADAD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FF555-ECFD-43F6-AD5D-124F4676522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AC9B7C-017B-5241-A419-A411E227F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3D82F1-1EFA-E7DE-99DD-C7174403C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293EAD80-72E3-259A-D586-C48A20984937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A3964AB-AC58-FDC8-B549-64204C2BCF6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721736-71DC-2677-4EC7-37EBBF8E9CD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0A8669-2743-373B-36AA-A96C3FBEE99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083E60-9C02-D463-0821-DF87A9DC4B4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6FDEB27-CAB7-30FE-A61D-D153AEC9A94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522E05-E22B-F682-E6D3-4B8F00832E2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D58647-5F13-6049-E5F1-AE8495D5471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962560" y="-1706353"/>
            <a:ext cx="3566469" cy="627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497C2A8-82E7-626F-1172-F84CEC74DDD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48205" y="6489420"/>
            <a:ext cx="1542422" cy="518205"/>
          </a:xfrm>
          <a:prstGeom prst="rect">
            <a:avLst/>
          </a:prstGeom>
        </p:spPr>
      </p:pic>
      <p:pic>
        <p:nvPicPr>
          <p:cNvPr id="16" name="Picture 1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2E5AC083-E107-EC96-192F-74DF820A416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064" y="417112"/>
            <a:ext cx="1399496" cy="13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FB374E0B-A1FA-7246-0010-5FE8C35335D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064" y="417112"/>
            <a:ext cx="1399496" cy="13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640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728" r:id="rId3"/>
    <p:sldLayoutId id="2147483727" r:id="rId4"/>
    <p:sldLayoutId id="2147483683" r:id="rId5"/>
    <p:sldLayoutId id="2147483726" r:id="rId6"/>
    <p:sldLayoutId id="2147483725" r:id="rId7"/>
    <p:sldLayoutId id="2147483724" r:id="rId8"/>
    <p:sldLayoutId id="2147483686" r:id="rId9"/>
    <p:sldLayoutId id="2147483723" r:id="rId10"/>
    <p:sldLayoutId id="2147483722" r:id="rId11"/>
    <p:sldLayoutId id="2147483721" r:id="rId12"/>
    <p:sldLayoutId id="214748368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4846320" y="1029133"/>
            <a:ext cx="2916936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xmlns="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xmlns="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xmlns="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xmlns="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xmlns="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xmlns="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xmlns="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xmlns="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xmlns="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xmlns="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xmlns="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xmlns="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xmlns="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xmlns="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xmlns="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xmlns="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5586775-E68D-6F97-6951-530CAAED0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08" y="2651683"/>
            <a:ext cx="9230144" cy="17740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DCBB8D1-F26C-193C-7951-C2A951CB9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950" y="1307559"/>
            <a:ext cx="3005588" cy="749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667D39DB-D502-EE93-C803-F119215F8C01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558A004-85F1-08EF-0B8A-C49A697F039A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48F4E7-6AED-5D31-D36E-228F882B2A48}"/>
              </a:ext>
            </a:extLst>
          </p:cNvPr>
          <p:cNvSpPr txBox="1"/>
          <p:nvPr/>
        </p:nvSpPr>
        <p:spPr>
          <a:xfrm>
            <a:off x="903890" y="193390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173 cm =           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FD9893-034B-E128-E8C9-9C64E1FB7020}"/>
              </a:ext>
            </a:extLst>
          </p:cNvPr>
          <p:cNvSpPr txBox="1"/>
          <p:nvPr/>
        </p:nvSpPr>
        <p:spPr>
          <a:xfrm>
            <a:off x="7336221" y="1807779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82 dm =          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ABD665F-E015-AFB6-0283-61C35B5FAE33}"/>
              </a:ext>
            </a:extLst>
          </p:cNvPr>
          <p:cNvSpPr txBox="1"/>
          <p:nvPr/>
        </p:nvSpPr>
        <p:spPr>
          <a:xfrm>
            <a:off x="4067503" y="281677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800 kg =          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2070F7-946B-3805-CDA2-AADFFBED699C}"/>
              </a:ext>
            </a:extLst>
          </p:cNvPr>
          <p:cNvSpPr txBox="1"/>
          <p:nvPr/>
        </p:nvSpPr>
        <p:spPr>
          <a:xfrm>
            <a:off x="914400" y="3920358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3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        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AF802F7-36F9-DF54-C132-A47DBB3C3E4E}"/>
              </a:ext>
            </a:extLst>
          </p:cNvPr>
          <p:cNvSpPr txBox="1"/>
          <p:nvPr/>
        </p:nvSpPr>
        <p:spPr>
          <a:xfrm>
            <a:off x="6968359" y="3888826"/>
            <a:ext cx="513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5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         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0758B2F-A10C-F56A-F9A1-548E2164DC8C}"/>
              </a:ext>
            </a:extLst>
          </p:cNvPr>
          <p:cNvSpPr txBox="1"/>
          <p:nvPr/>
        </p:nvSpPr>
        <p:spPr>
          <a:xfrm>
            <a:off x="4078013" y="4803228"/>
            <a:ext cx="573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75 cm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        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61484D5E-0AE9-C512-E006-B4ECE96F85DD}"/>
              </a:ext>
            </a:extLst>
          </p:cNvPr>
          <p:cNvSpPr/>
          <p:nvPr/>
        </p:nvSpPr>
        <p:spPr>
          <a:xfrm>
            <a:off x="3641835" y="1795956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CA1E101B-FF40-10D3-9780-D60F005CA81E}"/>
              </a:ext>
            </a:extLst>
          </p:cNvPr>
          <p:cNvSpPr/>
          <p:nvPr/>
        </p:nvSpPr>
        <p:spPr>
          <a:xfrm>
            <a:off x="9233338" y="1764425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58FECA47-000D-385C-A282-E71EEC75DEC8}"/>
              </a:ext>
            </a:extLst>
          </p:cNvPr>
          <p:cNvSpPr/>
          <p:nvPr/>
        </p:nvSpPr>
        <p:spPr>
          <a:xfrm>
            <a:off x="6069723" y="2741887"/>
            <a:ext cx="102475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5A85B70C-E288-393F-8D42-897D8AC4CBFD}"/>
              </a:ext>
            </a:extLst>
          </p:cNvPr>
          <p:cNvSpPr/>
          <p:nvPr/>
        </p:nvSpPr>
        <p:spPr>
          <a:xfrm>
            <a:off x="3358054" y="3824452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9E52EB05-B61A-3079-7FE8-D793983157AB}"/>
              </a:ext>
            </a:extLst>
          </p:cNvPr>
          <p:cNvSpPr/>
          <p:nvPr/>
        </p:nvSpPr>
        <p:spPr>
          <a:xfrm>
            <a:off x="9990081" y="3782411"/>
            <a:ext cx="1003740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C12B44C3-EA48-32A0-1AA4-97991F7F92E1}"/>
              </a:ext>
            </a:extLst>
          </p:cNvPr>
          <p:cNvSpPr/>
          <p:nvPr/>
        </p:nvSpPr>
        <p:spPr>
          <a:xfrm>
            <a:off x="7551681" y="4759873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2794A04-8252-BCDC-9C94-896CCF88C999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FE40A60-4511-25ED-BE5E-460DE10040CC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168EE35-E962-7418-25D8-55A305C51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5356" y="1776841"/>
            <a:ext cx="9681287" cy="33043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283858B-6012-C543-7AB5-BF09093A7485}"/>
              </a:ext>
            </a:extLst>
          </p:cNvPr>
          <p:cNvSpPr txBox="1"/>
          <p:nvPr/>
        </p:nvSpPr>
        <p:spPr>
          <a:xfrm>
            <a:off x="557048" y="5213132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 kg.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CF2FC04-23E0-EC4C-D33B-76E12DE0A871}"/>
              </a:ext>
            </a:extLst>
          </p:cNvPr>
          <p:cNvSpPr/>
          <p:nvPr/>
        </p:nvSpPr>
        <p:spPr>
          <a:xfrm>
            <a:off x="4635061" y="5048908"/>
            <a:ext cx="83031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392BF58-DCAB-F315-A959-92C5DBAAAA76}"/>
              </a:ext>
            </a:extLst>
          </p:cNvPr>
          <p:cNvSpPr txBox="1"/>
          <p:nvPr/>
        </p:nvSpPr>
        <p:spPr>
          <a:xfrm>
            <a:off x="6295696" y="5202621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kg.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FB103496-7B61-CD18-1221-CB18622A6F4B}"/>
              </a:ext>
            </a:extLst>
          </p:cNvPr>
          <p:cNvSpPr/>
          <p:nvPr/>
        </p:nvSpPr>
        <p:spPr>
          <a:xfrm>
            <a:off x="10573406" y="5006867"/>
            <a:ext cx="83031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56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C1DAF-711D-2BE9-5722-D8E478701C2E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A1B5AFF-9934-1BEE-2EDF-2ECD0ACDCBCE}"/>
              </a:ext>
            </a:extLst>
          </p:cNvPr>
          <p:cNvSpPr/>
          <p:nvPr/>
        </p:nvSpPr>
        <p:spPr>
          <a:xfrm>
            <a:off x="1408387" y="266700"/>
            <a:ext cx="10531365" cy="124679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làm tròn các số thập phân dưới đây đến hàng phần trăm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FFDF8AD4-4C27-2EE9-10C6-D017B2355BD2}"/>
              </a:ext>
            </a:extLst>
          </p:cNvPr>
          <p:cNvSpPr/>
          <p:nvPr/>
        </p:nvSpPr>
        <p:spPr>
          <a:xfrm>
            <a:off x="1008993" y="1986455"/>
            <a:ext cx="1818290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9,548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59A5183E-E8ED-0188-DE1D-75213C0374DA}"/>
              </a:ext>
            </a:extLst>
          </p:cNvPr>
          <p:cNvSpPr/>
          <p:nvPr/>
        </p:nvSpPr>
        <p:spPr>
          <a:xfrm>
            <a:off x="3384331" y="1996966"/>
            <a:ext cx="2249214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17,153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E8EB1FA8-70CA-9100-C7B4-95C850D79881}"/>
              </a:ext>
            </a:extLst>
          </p:cNvPr>
          <p:cNvSpPr/>
          <p:nvPr/>
        </p:nvSpPr>
        <p:spPr>
          <a:xfrm>
            <a:off x="6085489" y="2007476"/>
            <a:ext cx="2249214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100,917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C39334B9-F71C-F19B-0831-97AA277262AB}"/>
              </a:ext>
            </a:extLst>
          </p:cNvPr>
          <p:cNvSpPr/>
          <p:nvPr/>
        </p:nvSpPr>
        <p:spPr>
          <a:xfrm>
            <a:off x="8797158" y="1986455"/>
            <a:ext cx="2249214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0,105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6C6C451D-C1CA-64DE-DCC8-D34C0C26EFA9}"/>
              </a:ext>
            </a:extLst>
          </p:cNvPr>
          <p:cNvCxnSpPr/>
          <p:nvPr/>
        </p:nvCxnSpPr>
        <p:spPr>
          <a:xfrm>
            <a:off x="1891862" y="2701158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E6B28E49-E5E3-A934-BFDB-1979D6B53804}"/>
              </a:ext>
            </a:extLst>
          </p:cNvPr>
          <p:cNvCxnSpPr/>
          <p:nvPr/>
        </p:nvCxnSpPr>
        <p:spPr>
          <a:xfrm>
            <a:off x="4508938" y="2722179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A429BCF3-E51E-89BB-952F-BD4CD05FF4D2}"/>
              </a:ext>
            </a:extLst>
          </p:cNvPr>
          <p:cNvCxnSpPr/>
          <p:nvPr/>
        </p:nvCxnSpPr>
        <p:spPr>
          <a:xfrm>
            <a:off x="7189076" y="2732690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FEBA2E88-40CC-DBA0-763E-0E5269E0BB9B}"/>
              </a:ext>
            </a:extLst>
          </p:cNvPr>
          <p:cNvCxnSpPr/>
          <p:nvPr/>
        </p:nvCxnSpPr>
        <p:spPr>
          <a:xfrm>
            <a:off x="9995338" y="2722179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0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C1DAF-711D-2BE9-5722-D8E478701C2E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A1B5AFF-9934-1BEE-2EDF-2ECD0ACDCBCE}"/>
              </a:ext>
            </a:extLst>
          </p:cNvPr>
          <p:cNvSpPr/>
          <p:nvPr/>
        </p:nvSpPr>
        <p:spPr>
          <a:xfrm>
            <a:off x="1408387" y="266700"/>
            <a:ext cx="10531365" cy="124679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đến năm 2022, Liên đoàn Điền kinh Quốc tế ghi nhận một số kỉ lục điền kinh như bảng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CF2921-89E6-204A-EEEC-1155DAFCC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08" y="1783146"/>
            <a:ext cx="9658350" cy="2114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DA2C88-5AC0-356B-732B-9B8E6EFE633A}"/>
              </a:ext>
            </a:extLst>
          </p:cNvPr>
          <p:cNvSpPr txBox="1"/>
          <p:nvPr/>
        </p:nvSpPr>
        <p:spPr>
          <a:xfrm>
            <a:off x="1229710" y="3626069"/>
            <a:ext cx="9154511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 làm tròn các kỉ lục trên đến: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Hàng phần mười.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tự nhiên gần nhất.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F51E715-D639-5463-1C14-9A167D69A7DF}"/>
              </a:ext>
            </a:extLst>
          </p:cNvPr>
          <p:cNvSpPr/>
          <p:nvPr/>
        </p:nvSpPr>
        <p:spPr>
          <a:xfrm>
            <a:off x="5339255" y="4529959"/>
            <a:ext cx="1460938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BCB4E02-C401-44CC-0499-D86261E73F91}"/>
              </a:ext>
            </a:extLst>
          </p:cNvPr>
          <p:cNvSpPr/>
          <p:nvPr/>
        </p:nvSpPr>
        <p:spPr>
          <a:xfrm>
            <a:off x="7220607" y="5559973"/>
            <a:ext cx="1460938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5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EC901C1-FE16-49FE-0079-35DD1D71AE91}"/>
              </a:ext>
            </a:extLst>
          </p:cNvPr>
          <p:cNvSpPr txBox="1"/>
          <p:nvPr/>
        </p:nvSpPr>
        <p:spPr>
          <a:xfrm>
            <a:off x="3195718" y="2678404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3B5AB5-28C1-6DE4-B73C-CBB7223704E6}"/>
              </a:ext>
            </a:extLst>
          </p:cNvPr>
          <p:cNvSpPr txBox="1"/>
          <p:nvPr/>
        </p:nvSpPr>
        <p:spPr>
          <a:xfrm>
            <a:off x="3288620" y="346866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48319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130</Words>
  <Application>Microsoft Office PowerPoint</Application>
  <PresentationFormat>Custom</PresentationFormat>
  <Paragraphs>33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BONITO ESTILO DE INTERFAZ EN COLORES PASTEL</dc:title>
  <dc:subject>HTTA2</dc:subject>
  <dc:creator>Huong Thao - 0972115126</dc:creator>
  <cp:keywords>MNT;MangnonTeam</cp:keywords>
  <cp:lastModifiedBy>Admin</cp:lastModifiedBy>
  <cp:revision>33</cp:revision>
  <dcterms:created xsi:type="dcterms:W3CDTF">2022-08-23T00:34:32Z</dcterms:created>
  <dcterms:modified xsi:type="dcterms:W3CDTF">2025-12-17T05:02:25Z</dcterms:modified>
  <cp:category>HTTA2</cp:category>
  <cp:version>HTTA2</cp:version>
</cp:coreProperties>
</file>