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1" r:id="rId2"/>
    <p:sldId id="270" r:id="rId3"/>
    <p:sldId id="283" r:id="rId4"/>
    <p:sldId id="288" r:id="rId5"/>
    <p:sldId id="30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E9EFD-3F5B-4E1D-9C6B-44032236972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B0AC4-8925-421B-80C2-C31D7293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3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THANH TÂM">
            <a:extLst>
              <a:ext uri="{FF2B5EF4-FFF2-40B4-BE49-F238E27FC236}">
                <a16:creationId xmlns:a16="http://schemas.microsoft.com/office/drawing/2014/main" xmlns="" id="{F19F7DC6-C06D-786D-F04A-142695263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26" name="Picture 2" descr="Hoa Cartoon Vector đồ họa, 4100+ Nguồn Tải Về Miễn Phí">
            <a:extLst>
              <a:ext uri="{FF2B5EF4-FFF2-40B4-BE49-F238E27FC236}">
                <a16:creationId xmlns:a16="http://schemas.microsoft.com/office/drawing/2014/main" xmlns="" id="{951EA8B3-9547-F746-1DAE-563E3E9832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167" y1="17778" x2="65556" y2="23056"/>
                        <a14:foregroundMark x1="80000" y1="34722" x2="80000" y2="34722"/>
                        <a14:foregroundMark x1="78611" y1="36944" x2="78056" y2="38889"/>
                        <a14:foregroundMark x1="76667" y1="50833" x2="76667" y2="50833"/>
                        <a14:foregroundMark x1="46667" y1="50278" x2="51389" y2="51944"/>
                        <a14:foregroundMark x1="17500" y1="52222" x2="19167" y2="55278"/>
                        <a14:foregroundMark x1="31389" y1="77500" x2="31389" y2="81389"/>
                        <a14:foregroundMark x1="74167" y1="72222" x2="65833" y2="81111"/>
                        <a14:foregroundMark x1="86389" y1="50000" x2="86389" y2="50000"/>
                        <a14:foregroundMark x1="70278" y1="44722" x2="70278" y2="44722"/>
                        <a14:foregroundMark x1="86667" y1="48056" x2="83333" y2="48056"/>
                        <a14:backgroundMark x1="44167" y1="42500" x2="55833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916" b="58516"/>
          <a:stretch/>
        </p:blipFill>
        <p:spPr bwMode="auto">
          <a:xfrm>
            <a:off x="10452635" y="5566801"/>
            <a:ext cx="583187" cy="5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oa Cartoon Vector đồ họa, 4100+ Nguồn Tải Về Miễn Phí">
            <a:extLst>
              <a:ext uri="{FF2B5EF4-FFF2-40B4-BE49-F238E27FC236}">
                <a16:creationId xmlns:a16="http://schemas.microsoft.com/office/drawing/2014/main" xmlns="" id="{9C4C3E20-EF10-DED7-E5DE-A666CCDEFF1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167" y1="17778" x2="65556" y2="23056"/>
                        <a14:foregroundMark x1="80000" y1="34722" x2="80000" y2="34722"/>
                        <a14:foregroundMark x1="78611" y1="36944" x2="78056" y2="38889"/>
                        <a14:foregroundMark x1="76667" y1="50833" x2="76667" y2="50833"/>
                        <a14:foregroundMark x1="46667" y1="50278" x2="51389" y2="51944"/>
                        <a14:foregroundMark x1="17500" y1="52222" x2="19167" y2="55278"/>
                        <a14:foregroundMark x1="31389" y1="77500" x2="31389" y2="81389"/>
                        <a14:foregroundMark x1="74167" y1="72222" x2="65833" y2="81111"/>
                        <a14:foregroundMark x1="86389" y1="50000" x2="86389" y2="50000"/>
                        <a14:foregroundMark x1="70278" y1="44722" x2="70278" y2="44722"/>
                        <a14:foregroundMark x1="86667" y1="48056" x2="83333" y2="48056"/>
                        <a14:backgroundMark x1="44167" y1="42500" x2="55833" y2="39167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916" b="58516"/>
          <a:stretch/>
        </p:blipFill>
        <p:spPr bwMode="auto">
          <a:xfrm>
            <a:off x="397098" y="5287104"/>
            <a:ext cx="889200" cy="8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oa Cartoon Vector đồ họa, 4100+ Nguồn Tải Về Miễn Phí">
            <a:extLst>
              <a:ext uri="{FF2B5EF4-FFF2-40B4-BE49-F238E27FC236}">
                <a16:creationId xmlns:a16="http://schemas.microsoft.com/office/drawing/2014/main" xmlns="" id="{40981782-CB7A-750C-5E9E-D41BC8F132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4167" y1="17778" x2="65556" y2="23056"/>
                        <a14:foregroundMark x1="80000" y1="34722" x2="80000" y2="34722"/>
                        <a14:foregroundMark x1="78611" y1="36944" x2="78056" y2="38889"/>
                        <a14:foregroundMark x1="76667" y1="50833" x2="76667" y2="50833"/>
                        <a14:foregroundMark x1="46667" y1="50278" x2="51389" y2="51944"/>
                        <a14:foregroundMark x1="17500" y1="52222" x2="19167" y2="55278"/>
                        <a14:foregroundMark x1="31389" y1="77500" x2="31389" y2="81389"/>
                        <a14:foregroundMark x1="74167" y1="72222" x2="65833" y2="81111"/>
                        <a14:foregroundMark x1="86389" y1="50000" x2="86389" y2="50000"/>
                        <a14:foregroundMark x1="70278" y1="44722" x2="70278" y2="44722"/>
                        <a14:foregroundMark x1="86667" y1="48056" x2="83333" y2="48056"/>
                        <a14:backgroundMark x1="44167" y1="42500" x2="55833" y2="39167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508" r="3916" b="5569"/>
          <a:stretch/>
        </p:blipFill>
        <p:spPr bwMode="auto">
          <a:xfrm>
            <a:off x="1839128" y="5483533"/>
            <a:ext cx="439015" cy="3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oa Cartoon Vector đồ họa, 4100+ Nguồn Tải Về Miễn Phí">
            <a:extLst>
              <a:ext uri="{FF2B5EF4-FFF2-40B4-BE49-F238E27FC236}">
                <a16:creationId xmlns:a16="http://schemas.microsoft.com/office/drawing/2014/main" xmlns="" id="{46CC60D9-831B-03C9-C232-D167320831C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4167" y1="17778" x2="65556" y2="23056"/>
                        <a14:foregroundMark x1="80000" y1="34722" x2="80000" y2="34722"/>
                        <a14:foregroundMark x1="78611" y1="36944" x2="78056" y2="38889"/>
                        <a14:foregroundMark x1="76667" y1="50833" x2="76667" y2="50833"/>
                        <a14:foregroundMark x1="46667" y1="50278" x2="51389" y2="51944"/>
                        <a14:foregroundMark x1="17500" y1="52222" x2="19167" y2="55278"/>
                        <a14:foregroundMark x1="31389" y1="77500" x2="31389" y2="81389"/>
                        <a14:foregroundMark x1="74167" y1="72222" x2="65833" y2="81111"/>
                        <a14:foregroundMark x1="86389" y1="50000" x2="86389" y2="50000"/>
                        <a14:foregroundMark x1="70278" y1="44722" x2="70278" y2="44722"/>
                        <a14:foregroundMark x1="86667" y1="48056" x2="83333" y2="48056"/>
                        <a14:backgroundMark x1="44167" y1="42500" x2="55833" y2="3916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508" r="3916" b="5569"/>
          <a:stretch/>
        </p:blipFill>
        <p:spPr bwMode="auto">
          <a:xfrm>
            <a:off x="11484865" y="5319833"/>
            <a:ext cx="439015" cy="3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0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65F10-A8E1-F613-F689-09C26BA1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3624A9-DBB8-3DF1-7A62-1062FF719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272440-E6DC-59B1-18E3-E420928E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7D40-CF99-4AFB-9BE4-39B762F4277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BDA2CD-258D-D1CA-ED3A-7277DFE0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131827-4161-EC0B-1E0B-6086314C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01DF-07F7-4A76-AE84-0CDC0BE3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B9724A1-176F-4420-A870-A674F0A8C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2A3B34-AF48-9A51-2A80-670C01FC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F34612-2F0F-BF57-8C4D-B64290DA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7D40-CF99-4AFB-9BE4-39B762F4277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6AA2D2-F0FF-E12A-E6D4-DBFFFB85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7ADC9F-1796-62DF-8E9E-E9C59B6C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01DF-07F7-4A76-AE84-0CDC0BE3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DE54C6-F8D9-AB0A-7613-2D76C1EDC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82" b="9038"/>
          <a:stretch/>
        </p:blipFill>
        <p:spPr>
          <a:xfrm>
            <a:off x="0" y="-1"/>
            <a:ext cx="12192000" cy="6877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3FB26F-AE43-666C-6719-094CA729B4A1}"/>
              </a:ext>
            </a:extLst>
          </p:cNvPr>
          <p:cNvSpPr/>
          <p:nvPr userDrawn="1"/>
        </p:nvSpPr>
        <p:spPr>
          <a:xfrm>
            <a:off x="2202180" y="0"/>
            <a:ext cx="1830070" cy="787400"/>
          </a:xfrm>
          <a:custGeom>
            <a:avLst/>
            <a:gdLst>
              <a:gd name="connsiteX0" fmla="*/ 0 w 1485900"/>
              <a:gd name="connsiteY0" fmla="*/ 0 h 571500"/>
              <a:gd name="connsiteX1" fmla="*/ 1485900 w 1485900"/>
              <a:gd name="connsiteY1" fmla="*/ 0 h 571500"/>
              <a:gd name="connsiteX2" fmla="*/ 1485900 w 1485900"/>
              <a:gd name="connsiteY2" fmla="*/ 571500 h 571500"/>
              <a:gd name="connsiteX3" fmla="*/ 0 w 1485900"/>
              <a:gd name="connsiteY3" fmla="*/ 571500 h 571500"/>
              <a:gd name="connsiteX4" fmla="*/ 0 w 1485900"/>
              <a:gd name="connsiteY4" fmla="*/ 0 h 571500"/>
              <a:gd name="connsiteX0" fmla="*/ 0 w 1744980"/>
              <a:gd name="connsiteY0" fmla="*/ 0 h 571500"/>
              <a:gd name="connsiteX1" fmla="*/ 1744980 w 1744980"/>
              <a:gd name="connsiteY1" fmla="*/ 0 h 571500"/>
              <a:gd name="connsiteX2" fmla="*/ 1485900 w 1744980"/>
              <a:gd name="connsiteY2" fmla="*/ 571500 h 571500"/>
              <a:gd name="connsiteX3" fmla="*/ 0 w 1744980"/>
              <a:gd name="connsiteY3" fmla="*/ 571500 h 571500"/>
              <a:gd name="connsiteX4" fmla="*/ 0 w 1744980"/>
              <a:gd name="connsiteY4" fmla="*/ 0 h 571500"/>
              <a:gd name="connsiteX0" fmla="*/ 0 w 1744980"/>
              <a:gd name="connsiteY0" fmla="*/ 0 h 571500"/>
              <a:gd name="connsiteX1" fmla="*/ 1744980 w 1744980"/>
              <a:gd name="connsiteY1" fmla="*/ 0 h 571500"/>
              <a:gd name="connsiteX2" fmla="*/ 1413243 w 1744980"/>
              <a:gd name="connsiteY2" fmla="*/ 571500 h 571500"/>
              <a:gd name="connsiteX3" fmla="*/ 0 w 1744980"/>
              <a:gd name="connsiteY3" fmla="*/ 571500 h 571500"/>
              <a:gd name="connsiteX4" fmla="*/ 0 w 1744980"/>
              <a:gd name="connsiteY4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980" h="571500">
                <a:moveTo>
                  <a:pt x="0" y="0"/>
                </a:moveTo>
                <a:lnTo>
                  <a:pt x="1744980" y="0"/>
                </a:lnTo>
                <a:lnTo>
                  <a:pt x="1413243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A9E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4DB51DE9-1C04-4689-3492-F9E07A569360}"/>
              </a:ext>
            </a:extLst>
          </p:cNvPr>
          <p:cNvSpPr/>
          <p:nvPr userDrawn="1"/>
        </p:nvSpPr>
        <p:spPr>
          <a:xfrm flipH="1">
            <a:off x="10431780" y="-2"/>
            <a:ext cx="1830070" cy="787400"/>
          </a:xfrm>
          <a:custGeom>
            <a:avLst/>
            <a:gdLst>
              <a:gd name="connsiteX0" fmla="*/ 0 w 1485900"/>
              <a:gd name="connsiteY0" fmla="*/ 0 h 571500"/>
              <a:gd name="connsiteX1" fmla="*/ 1485900 w 1485900"/>
              <a:gd name="connsiteY1" fmla="*/ 0 h 571500"/>
              <a:gd name="connsiteX2" fmla="*/ 1485900 w 1485900"/>
              <a:gd name="connsiteY2" fmla="*/ 571500 h 571500"/>
              <a:gd name="connsiteX3" fmla="*/ 0 w 1485900"/>
              <a:gd name="connsiteY3" fmla="*/ 571500 h 571500"/>
              <a:gd name="connsiteX4" fmla="*/ 0 w 1485900"/>
              <a:gd name="connsiteY4" fmla="*/ 0 h 571500"/>
              <a:gd name="connsiteX0" fmla="*/ 0 w 1744980"/>
              <a:gd name="connsiteY0" fmla="*/ 0 h 571500"/>
              <a:gd name="connsiteX1" fmla="*/ 1744980 w 1744980"/>
              <a:gd name="connsiteY1" fmla="*/ 0 h 571500"/>
              <a:gd name="connsiteX2" fmla="*/ 1485900 w 1744980"/>
              <a:gd name="connsiteY2" fmla="*/ 571500 h 571500"/>
              <a:gd name="connsiteX3" fmla="*/ 0 w 1744980"/>
              <a:gd name="connsiteY3" fmla="*/ 571500 h 571500"/>
              <a:gd name="connsiteX4" fmla="*/ 0 w 1744980"/>
              <a:gd name="connsiteY4" fmla="*/ 0 h 571500"/>
              <a:gd name="connsiteX0" fmla="*/ 0 w 1744980"/>
              <a:gd name="connsiteY0" fmla="*/ 0 h 571500"/>
              <a:gd name="connsiteX1" fmla="*/ 1744980 w 1744980"/>
              <a:gd name="connsiteY1" fmla="*/ 0 h 571500"/>
              <a:gd name="connsiteX2" fmla="*/ 1413243 w 1744980"/>
              <a:gd name="connsiteY2" fmla="*/ 571500 h 571500"/>
              <a:gd name="connsiteX3" fmla="*/ 0 w 1744980"/>
              <a:gd name="connsiteY3" fmla="*/ 571500 h 571500"/>
              <a:gd name="connsiteX4" fmla="*/ 0 w 1744980"/>
              <a:gd name="connsiteY4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980" h="571500">
                <a:moveTo>
                  <a:pt x="0" y="0"/>
                </a:moveTo>
                <a:lnTo>
                  <a:pt x="1744980" y="0"/>
                </a:lnTo>
                <a:lnTo>
                  <a:pt x="1413243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A9E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89C0BBF1-330F-F080-C8CA-4D69C20696C3}"/>
              </a:ext>
            </a:extLst>
          </p:cNvPr>
          <p:cNvSpPr/>
          <p:nvPr userDrawn="1"/>
        </p:nvSpPr>
        <p:spPr>
          <a:xfrm>
            <a:off x="2213811" y="1426007"/>
            <a:ext cx="7803744" cy="1888251"/>
          </a:xfrm>
          <a:custGeom>
            <a:avLst/>
            <a:gdLst>
              <a:gd name="connsiteX0" fmla="*/ 0 w 1485900"/>
              <a:gd name="connsiteY0" fmla="*/ 0 h 571500"/>
              <a:gd name="connsiteX1" fmla="*/ 1485900 w 1485900"/>
              <a:gd name="connsiteY1" fmla="*/ 0 h 571500"/>
              <a:gd name="connsiteX2" fmla="*/ 1485900 w 1485900"/>
              <a:gd name="connsiteY2" fmla="*/ 571500 h 571500"/>
              <a:gd name="connsiteX3" fmla="*/ 0 w 1485900"/>
              <a:gd name="connsiteY3" fmla="*/ 571500 h 571500"/>
              <a:gd name="connsiteX4" fmla="*/ 0 w 1485900"/>
              <a:gd name="connsiteY4" fmla="*/ 0 h 571500"/>
              <a:gd name="connsiteX0" fmla="*/ 0 w 1744980"/>
              <a:gd name="connsiteY0" fmla="*/ 0 h 571500"/>
              <a:gd name="connsiteX1" fmla="*/ 1744980 w 1744980"/>
              <a:gd name="connsiteY1" fmla="*/ 0 h 571500"/>
              <a:gd name="connsiteX2" fmla="*/ 1485900 w 1744980"/>
              <a:gd name="connsiteY2" fmla="*/ 571500 h 571500"/>
              <a:gd name="connsiteX3" fmla="*/ 0 w 1744980"/>
              <a:gd name="connsiteY3" fmla="*/ 571500 h 571500"/>
              <a:gd name="connsiteX4" fmla="*/ 0 w 1744980"/>
              <a:gd name="connsiteY4" fmla="*/ 0 h 571500"/>
              <a:gd name="connsiteX0" fmla="*/ 0 w 1744980"/>
              <a:gd name="connsiteY0" fmla="*/ 0 h 571500"/>
              <a:gd name="connsiteX1" fmla="*/ 1744980 w 1744980"/>
              <a:gd name="connsiteY1" fmla="*/ 0 h 571500"/>
              <a:gd name="connsiteX2" fmla="*/ 1413243 w 1744980"/>
              <a:gd name="connsiteY2" fmla="*/ 571500 h 571500"/>
              <a:gd name="connsiteX3" fmla="*/ 0 w 1744980"/>
              <a:gd name="connsiteY3" fmla="*/ 571500 h 571500"/>
              <a:gd name="connsiteX4" fmla="*/ 0 w 1744980"/>
              <a:gd name="connsiteY4" fmla="*/ 0 h 571500"/>
              <a:gd name="connsiteX0" fmla="*/ 0 w 1744980"/>
              <a:gd name="connsiteY0" fmla="*/ 0 h 571500"/>
              <a:gd name="connsiteX1" fmla="*/ 808538 w 1744980"/>
              <a:gd name="connsiteY1" fmla="*/ 43704 h 571500"/>
              <a:gd name="connsiteX2" fmla="*/ 1744980 w 1744980"/>
              <a:gd name="connsiteY2" fmla="*/ 0 h 571500"/>
              <a:gd name="connsiteX3" fmla="*/ 1413243 w 1744980"/>
              <a:gd name="connsiteY3" fmla="*/ 571500 h 571500"/>
              <a:gd name="connsiteX4" fmla="*/ 0 w 1744980"/>
              <a:gd name="connsiteY4" fmla="*/ 571500 h 571500"/>
              <a:gd name="connsiteX5" fmla="*/ 0 w 1744980"/>
              <a:gd name="connsiteY5" fmla="*/ 0 h 571500"/>
              <a:gd name="connsiteX0" fmla="*/ 75372 w 1820352"/>
              <a:gd name="connsiteY0" fmla="*/ 0 h 663348"/>
              <a:gd name="connsiteX1" fmla="*/ 883910 w 1820352"/>
              <a:gd name="connsiteY1" fmla="*/ 43704 h 663348"/>
              <a:gd name="connsiteX2" fmla="*/ 1820352 w 1820352"/>
              <a:gd name="connsiteY2" fmla="*/ 0 h 663348"/>
              <a:gd name="connsiteX3" fmla="*/ 1488615 w 1820352"/>
              <a:gd name="connsiteY3" fmla="*/ 571500 h 663348"/>
              <a:gd name="connsiteX4" fmla="*/ 0 w 1820352"/>
              <a:gd name="connsiteY4" fmla="*/ 663348 h 663348"/>
              <a:gd name="connsiteX5" fmla="*/ 75372 w 1820352"/>
              <a:gd name="connsiteY5" fmla="*/ 0 h 663348"/>
              <a:gd name="connsiteX0" fmla="*/ 75372 w 1851772"/>
              <a:gd name="connsiteY0" fmla="*/ 0 h 663348"/>
              <a:gd name="connsiteX1" fmla="*/ 883910 w 1851772"/>
              <a:gd name="connsiteY1" fmla="*/ 43704 h 663348"/>
              <a:gd name="connsiteX2" fmla="*/ 1820352 w 1851772"/>
              <a:gd name="connsiteY2" fmla="*/ 0 h 663348"/>
              <a:gd name="connsiteX3" fmla="*/ 1851772 w 1851772"/>
              <a:gd name="connsiteY3" fmla="*/ 632732 h 663348"/>
              <a:gd name="connsiteX4" fmla="*/ 0 w 1851772"/>
              <a:gd name="connsiteY4" fmla="*/ 663348 h 663348"/>
              <a:gd name="connsiteX5" fmla="*/ 75372 w 1851772"/>
              <a:gd name="connsiteY5" fmla="*/ 0 h 663348"/>
              <a:gd name="connsiteX0" fmla="*/ 75372 w 1851772"/>
              <a:gd name="connsiteY0" fmla="*/ 0 h 667350"/>
              <a:gd name="connsiteX1" fmla="*/ 883910 w 1851772"/>
              <a:gd name="connsiteY1" fmla="*/ 43704 h 667350"/>
              <a:gd name="connsiteX2" fmla="*/ 1820352 w 1851772"/>
              <a:gd name="connsiteY2" fmla="*/ 0 h 667350"/>
              <a:gd name="connsiteX3" fmla="*/ 1851772 w 1851772"/>
              <a:gd name="connsiteY3" fmla="*/ 632732 h 667350"/>
              <a:gd name="connsiteX4" fmla="*/ 0 w 1851772"/>
              <a:gd name="connsiteY4" fmla="*/ 663348 h 667350"/>
              <a:gd name="connsiteX5" fmla="*/ 75372 w 1851772"/>
              <a:gd name="connsiteY5" fmla="*/ 0 h 6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772" h="667350">
                <a:moveTo>
                  <a:pt x="75372" y="0"/>
                </a:moveTo>
                <a:cubicBezTo>
                  <a:pt x="344123" y="-173"/>
                  <a:pt x="615159" y="43877"/>
                  <a:pt x="883910" y="43704"/>
                </a:cubicBezTo>
                <a:lnTo>
                  <a:pt x="1820352" y="0"/>
                </a:lnTo>
                <a:lnTo>
                  <a:pt x="1851772" y="632732"/>
                </a:lnTo>
                <a:cubicBezTo>
                  <a:pt x="1008399" y="693964"/>
                  <a:pt x="617257" y="653143"/>
                  <a:pt x="0" y="663348"/>
                </a:cubicBezTo>
                <a:lnTo>
                  <a:pt x="753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ANH TÂM">
            <a:extLst>
              <a:ext uri="{FF2B5EF4-FFF2-40B4-BE49-F238E27FC236}">
                <a16:creationId xmlns:a16="http://schemas.microsoft.com/office/drawing/2014/main" xmlns="" id="{A0D72CC4-08D2-4CE1-1AB6-31ABA5C9A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065D1F-188B-3C65-E169-7FF0C6DF01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53" b="1396"/>
          <a:stretch/>
        </p:blipFill>
        <p:spPr>
          <a:xfrm>
            <a:off x="176604" y="229771"/>
            <a:ext cx="11838791" cy="63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5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B2D46-3BC9-21CD-117C-5ED08888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75C416-F2EC-BC66-71F5-B5BC41D73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D7BAF0-5FB8-D939-376A-07CC80A9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7D40-CF99-4AFB-9BE4-39B762F4277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756399-DE56-8917-3D87-5DE3C1C6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5308DD-35CD-7259-8DB6-FBCE6A63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01DF-07F7-4A76-AE84-0CDC0BE3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4CD06-A5CC-1226-3F34-4BFD363C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E6A697-1129-A174-5B46-F3F930675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FC9AEC-50B3-5996-809D-7977DCFB7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AEA493-0C51-93AA-17FD-EE69778E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7D40-CF99-4AFB-9BE4-39B762F4277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F1B997-568A-38F5-B435-CB6A8A58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28E6C2-82E1-46BD-E8D7-4121215F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01DF-07F7-4A76-AE84-0CDC0BE3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D5ED65-A84B-40D6-AC7E-8E5F0D8C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9642A7-A056-9F0E-BD71-FAAF0329D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83F1D9-CF9B-CA2B-8C55-BB055CFB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C21FB5-5EEA-F564-6ACE-509C3801B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D5E2E17-1A5E-69D9-EBAD-917B9007D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43B7EC-27E6-23B9-7369-C927AA7D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7D40-CF99-4AFB-9BE4-39B762F4277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DF79E5-186B-BBD1-3872-309F51C3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1B0EE62-07A7-153A-E0C2-7248BCB9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01DF-07F7-4A76-AE84-0CDC0BE3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3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15FB4-EBEF-5ED8-A5F7-203349DC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63D8EF-1EF0-F338-8A02-09D573F7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7D40-CF99-4AFB-9BE4-39B762F4277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985103-BAAD-396D-72ED-9448B147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6FCBAD-BC99-A96D-264F-C7311F64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01DF-07F7-4A76-AE84-0CDC0BE3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7945B5-4B66-3B82-B58D-A71D54FC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7D40-CF99-4AFB-9BE4-39B762F4277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A4B05F-FD6B-9BE2-1443-375C60F2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1EDA30-5C3B-7E1C-D9E7-4994F48C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01DF-07F7-4A76-AE84-0CDC0BE3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1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286E6-78D0-C4B4-094B-8D5A03C1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DFAFC7-F867-AE9C-FA4A-040BF8EE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915356-4DB0-3D0E-4232-B04DBBA88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4D6F66-4FCF-8960-6E3A-135F8BBF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7D40-CF99-4AFB-9BE4-39B762F4277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872A6-8940-2E4E-4579-2118DBD3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1BA319-8D6B-172E-C6B1-8D4A533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01DF-07F7-4A76-AE84-0CDC0BE3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8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28632-A4C8-6D23-5E62-5D22B328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982709-2C27-D244-356B-7CF2830A5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12D643-FCA3-31FD-97B8-91C183CFC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CB001D-21BF-9F84-F226-D87024D9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7D40-CF99-4AFB-9BE4-39B762F4277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DC05A9-86CC-3E70-B595-D1906390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BB3F14-B55A-BF6B-E219-87CFA4EF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01DF-07F7-4A76-AE84-0CDC0BE3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5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8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ANH TÂM">
            <a:extLst>
              <a:ext uri="{FF2B5EF4-FFF2-40B4-BE49-F238E27FC236}">
                <a16:creationId xmlns:a16="http://schemas.microsoft.com/office/drawing/2014/main" xmlns="" id="{48DD812C-DE49-A5C4-1277-CA5341AFA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47" b="52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9ED514-DC89-AAB1-6940-0C369A9FB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079" y="1056101"/>
            <a:ext cx="3615241" cy="707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25606E-5222-491E-A508-91350BAC8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777" y="2036763"/>
            <a:ext cx="8260796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"/>
    </mc:Choice>
    <mc:Fallback xmlns="">
      <p:transition spd="slow" advTm="15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E2F321-9EFF-3783-95E7-94FF4C63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12" y="1352217"/>
            <a:ext cx="10053175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64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30E7F4-D4C4-905D-CC78-E5BE1F7A2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72" y="1390827"/>
            <a:ext cx="1005317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6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013C54-38B2-1EF8-0364-96BA21C67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19" b="64309" l="21989" r="40622">
                        <a14:foregroundMark x1="23323" y1="35530" x2="24576" y2="36702"/>
                        <a14:foregroundMark x1="23323" y1="37631" x2="24333" y2="35166"/>
                        <a14:foregroundMark x1="24333" y1="35166" x2="24414" y2="34519"/>
                        <a14:foregroundMark x1="22029" y1="35934" x2="22029" y2="35934"/>
                        <a14:foregroundMark x1="30639" y1="45554" x2="30639" y2="48222"/>
                        <a14:foregroundMark x1="29749" y1="48141" x2="30719" y2="50849"/>
                        <a14:foregroundMark x1="30719" y1="50849" x2="30194" y2="53274"/>
                        <a14:foregroundMark x1="30194" y1="53274" x2="30881" y2="51859"/>
                        <a14:foregroundMark x1="31285" y1="47171" x2="30881" y2="51334"/>
                        <a14:foregroundMark x1="30073" y1="51455" x2="29669" y2="52546"/>
                        <a14:foregroundMark x1="28294" y1="64349" x2="29749" y2="61924"/>
                        <a14:foregroundMark x1="40622" y1="46362" x2="40622" y2="46362"/>
                        <a14:backgroundMark x1="27607" y1="65360" x2="29588" y2="66128"/>
                        <a14:backgroundMark x1="27526" y1="65764" x2="29103" y2="65764"/>
                        <a14:backgroundMark x1="27243" y1="65400" x2="29547" y2="65602"/>
                        <a14:backgroundMark x1="27001" y1="65562" x2="29386" y2="65683"/>
                        <a14:backgroundMark x1="27688" y1="65360" x2="29103" y2="65521"/>
                        <a14:backgroundMark x1="27728" y1="65683" x2="29749" y2="65683"/>
                        <a14:backgroundMark x1="27405" y1="65360" x2="29749" y2="65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8" t="33566" r="57323" b="33855"/>
          <a:stretch/>
        </p:blipFill>
        <p:spPr>
          <a:xfrm>
            <a:off x="8949285" y="1771650"/>
            <a:ext cx="3388712" cy="5171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9C5677-AF9A-E780-5CC2-71276F895C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47" b="96039" l="4406" r="22191">
                        <a14:foregroundMark x1="12975" y1="75505" x2="14430" y2="77365"/>
                        <a14:foregroundMark x1="15238" y1="96039" x2="14915" y2="93250"/>
                        <a14:foregroundMark x1="14915" y1="93250" x2="15724" y2="92441"/>
                        <a14:foregroundMark x1="8610" y1="92967" x2="9822" y2="90380"/>
                        <a14:foregroundMark x1="4406" y1="77041" x2="4406" y2="77041"/>
                        <a14:foregroundMark x1="9175" y1="90622" x2="8771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5" t="64749" r="75626" b="2672"/>
          <a:stretch/>
        </p:blipFill>
        <p:spPr>
          <a:xfrm>
            <a:off x="183846" y="1767699"/>
            <a:ext cx="3355949" cy="51211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B3A8F9-3A0D-A002-C17C-E66BA12C4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451" y="2580554"/>
            <a:ext cx="7132938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42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013C54-38B2-1EF8-0364-96BA21C67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19" b="64309" l="21989" r="40622">
                        <a14:foregroundMark x1="23323" y1="35530" x2="24576" y2="36702"/>
                        <a14:foregroundMark x1="23323" y1="37631" x2="24333" y2="35166"/>
                        <a14:foregroundMark x1="24333" y1="35166" x2="24414" y2="34519"/>
                        <a14:foregroundMark x1="22029" y1="35934" x2="22029" y2="35934"/>
                        <a14:foregroundMark x1="30639" y1="45554" x2="30639" y2="48222"/>
                        <a14:foregroundMark x1="29749" y1="48141" x2="30719" y2="50849"/>
                        <a14:foregroundMark x1="30719" y1="50849" x2="30194" y2="53274"/>
                        <a14:foregroundMark x1="30194" y1="53274" x2="30881" y2="51859"/>
                        <a14:foregroundMark x1="31285" y1="47171" x2="30881" y2="51334"/>
                        <a14:foregroundMark x1="30073" y1="51455" x2="29669" y2="52546"/>
                        <a14:foregroundMark x1="28294" y1="64349" x2="29749" y2="61924"/>
                        <a14:foregroundMark x1="40622" y1="46362" x2="40622" y2="46362"/>
                        <a14:backgroundMark x1="27607" y1="65360" x2="29588" y2="66128"/>
                        <a14:backgroundMark x1="27526" y1="65764" x2="29103" y2="65764"/>
                        <a14:backgroundMark x1="27243" y1="65400" x2="29547" y2="65602"/>
                        <a14:backgroundMark x1="27001" y1="65562" x2="29386" y2="65683"/>
                        <a14:backgroundMark x1="27688" y1="65360" x2="29103" y2="65521"/>
                        <a14:backgroundMark x1="27728" y1="65683" x2="29749" y2="65683"/>
                        <a14:backgroundMark x1="27405" y1="65360" x2="29749" y2="65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8" t="33566" r="57323" b="33855"/>
          <a:stretch/>
        </p:blipFill>
        <p:spPr>
          <a:xfrm>
            <a:off x="8949285" y="1771650"/>
            <a:ext cx="3388712" cy="5171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9C5677-AF9A-E780-5CC2-71276F895C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47" b="96039" l="4406" r="22191">
                        <a14:foregroundMark x1="12975" y1="75505" x2="14430" y2="77365"/>
                        <a14:foregroundMark x1="15238" y1="96039" x2="14915" y2="93250"/>
                        <a14:foregroundMark x1="14915" y1="93250" x2="15724" y2="92441"/>
                        <a14:foregroundMark x1="8610" y1="92967" x2="9822" y2="90380"/>
                        <a14:foregroundMark x1="4406" y1="77041" x2="4406" y2="77041"/>
                        <a14:foregroundMark x1="9175" y1="90622" x2="8771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5" t="64749" r="75626" b="2672"/>
          <a:stretch/>
        </p:blipFill>
        <p:spPr>
          <a:xfrm>
            <a:off x="183846" y="1767699"/>
            <a:ext cx="3355949" cy="51211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F41095-6553-E6A4-ED3E-42A1B7E62663}"/>
              </a:ext>
            </a:extLst>
          </p:cNvPr>
          <p:cNvSpPr txBox="1"/>
          <p:nvPr/>
        </p:nvSpPr>
        <p:spPr>
          <a:xfrm>
            <a:off x="3210560" y="1879600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Chia sẻ với người thân suy nghĩ của em về 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chương trình nghệ thuật em yêu thích.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350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</Words>
  <Application>Microsoft Office PowerPoint</Application>
  <PresentationFormat>Custom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14</cp:revision>
  <dcterms:created xsi:type="dcterms:W3CDTF">2024-10-09T17:16:09Z</dcterms:created>
  <dcterms:modified xsi:type="dcterms:W3CDTF">2025-12-17T05:26:31Z</dcterms:modified>
</cp:coreProperties>
</file>