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</p:sldMasterIdLst>
  <p:notesMasterIdLst>
    <p:notesMasterId r:id="rId8"/>
  </p:notesMasterIdLst>
  <p:sldIdLst>
    <p:sldId id="257" r:id="rId3"/>
    <p:sldId id="2642" r:id="rId4"/>
    <p:sldId id="339" r:id="rId5"/>
    <p:sldId id="2646" r:id="rId6"/>
    <p:sldId id="26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4EBA-26FA-4330-91F9-29615FBC292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18C37-6A57-4337-97C2-FACA9E8A8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18C37-6A57-4337-97C2-FACA9E8A8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2465DF5-3113-4688-830F-CDED752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1A8A74-021B-4229-A153-B649B091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2458212-FCC6-49EE-A126-B8F8743D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E334A2-151B-4DE9-A75A-ED33869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5DCAD16-ED91-4109-84AC-78F0C65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3C38EA-0105-481E-8CB4-FE7EE26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0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35B7B9F-DB27-4C83-B578-6A2A6704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BC52642-F7C1-470D-92D3-43116485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79C4FB6-B2CA-490C-90E1-5081A62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F71ED3-3BF4-4E88-8863-31F11F6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806FE0F-9DD3-47B7-80B9-66026B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0463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44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F59B8D-2E76-41FC-BC9A-9311E43E1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FC8A23B2-6893-45E5-8C3C-52D518212B4E}"/>
              </a:ext>
            </a:extLst>
          </p:cNvPr>
          <p:cNvSpPr/>
          <p:nvPr userDrawn="1"/>
        </p:nvSpPr>
        <p:spPr>
          <a:xfrm>
            <a:off x="219075" y="200025"/>
            <a:ext cx="11753850" cy="6457950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1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53BF5E-A465-41F6-9480-EA94242A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E69FBEB-9771-428E-8AFA-73CD3A4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6D2476-05AF-4D91-85C7-F35A1B86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FBD3A81-6763-4FC8-9AD6-812BDEC9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D0C8CC-779B-4D18-9BA6-CEAE256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E0D862-6A0B-481D-B717-8D9400B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1C84FC-A8AD-4A6A-9B83-0DDE9477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05C18F-B328-4139-8E00-EF74A2D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EC34E8-F2D5-4298-96ED-3B51AE5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04AF534-9271-40EC-ABFC-6ECDD9D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B22CA0-5A7C-4FD5-A979-4DE80B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142E0C-1BF6-4006-8A7D-0BB73A5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50A6AE-C285-4F64-BFBD-67D1806F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4B1A7E8-7FFA-4B29-BE50-8925BE41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78E2253-52DC-41F9-9748-31799E25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9EA6C18-804B-492C-A826-B7F7C90B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25837A8-5454-4BA6-A97D-5A9ACAE1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826ABDF-3796-426B-B75F-0912CA5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52C5F35-153E-44FD-A14A-8C714A1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7A83C-3244-452F-88FF-64D4600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29C7225-0E09-4829-9D44-48F010AF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6254E1F-B1D4-4EEC-A105-CFFC9E0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3191C4C-15E5-4480-8086-B3CAE02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D2C5A70-1A92-49F0-9CD0-5B0258C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DDF09B2-6451-4290-9497-3A2A151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07C7F8F-705D-4748-886B-409935C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B2B44F-809F-4F0B-83A9-77DD40F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C4DA64-D1C8-4453-A5A8-C58376A1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155DB26-B814-4E1E-8E76-EE9CFEEE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C759BD1-FAB5-4141-8C0B-F4C4201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9284AC4-6259-41B5-AD3F-1D8CA9CD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DF8D830-2FF3-4C1D-90D3-FEDF094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886BBA-8A98-4FF4-BE6F-D3B6499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B90D06F-E71C-46AC-9BD0-DFB77DE8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F7D3841-1DC6-41F1-B30A-6B8F198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C954574-96AE-43E8-A568-9F8A9302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D1351A1-3BDC-4852-BC93-3627251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3C37DC-8F1D-4BA2-9A9D-B93FB80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D53ED54-D03A-E650-751A-8A1C11368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968" y="0"/>
            <a:ext cx="1765067" cy="17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B6DFC09-2133-4ECC-BF52-1ABF0D84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785" y="-225629"/>
            <a:ext cx="14241825" cy="7624966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xmlns="" id="{74C30E6F-14CB-6D8D-3A9B-A1CD1A6A1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5" t="1550" r="2619" b="60033"/>
          <a:stretch/>
        </p:blipFill>
        <p:spPr>
          <a:xfrm>
            <a:off x="9916131" y="216631"/>
            <a:ext cx="2307771" cy="206183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8F315896-6503-1447-4D96-0A7264F96F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66"/>
          <a:stretch/>
        </p:blipFill>
        <p:spPr>
          <a:xfrm>
            <a:off x="92359" y="1273384"/>
            <a:ext cx="1690438" cy="4467799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:a16="http://schemas.microsoft.com/office/drawing/2014/main" xmlns="" id="{73AFAF30-C8B9-F9A6-A78C-F09456EC45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5" t="77318" r="2019" b="3190"/>
          <a:stretch/>
        </p:blipFill>
        <p:spPr>
          <a:xfrm>
            <a:off x="9139617" y="3817605"/>
            <a:ext cx="1553029" cy="1210152"/>
          </a:xfrm>
          <a:prstGeom prst="rect">
            <a:avLst/>
          </a:prstGeom>
        </p:spPr>
      </p:pic>
      <p:pic>
        <p:nvPicPr>
          <p:cNvPr id="18" name="Picture 17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12CC074A-B85A-D87F-78FC-155432545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7441669" y="5619611"/>
            <a:ext cx="729238" cy="921017"/>
          </a:xfrm>
          <a:prstGeom prst="rect">
            <a:avLst/>
          </a:prstGeom>
        </p:spPr>
      </p:pic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99BC88E-8D3E-AE76-292D-C47C0BF148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5" b="95517" l="1777" r="97847">
                        <a14:foregroundMark x1="32468" y1="10380" x2="34894" y2="48183"/>
                        <a14:foregroundMark x1="5195" y1="28837" x2="11962" y2="28393"/>
                        <a14:foregroundMark x1="11381" y1="20153" x2="27751" y2="8845"/>
                        <a14:foregroundMark x1="32092" y1="5735" x2="44293" y2="18174"/>
                        <a14:foregroundMark x1="60663" y1="12399" x2="69310" y2="45275"/>
                        <a14:foregroundMark x1="25666" y1="73708" x2="25974" y2="92286"/>
                        <a14:foregroundMark x1="25974" y1="92286" x2="26623" y2="93498"/>
                        <a14:foregroundMark x1="36979" y1="79483" x2="42618" y2="88813"/>
                        <a14:foregroundMark x1="41285" y1="89257" x2="40362" y2="95073"/>
                        <a14:foregroundMark x1="38107" y1="78393" x2="41661" y2="85057"/>
                        <a14:foregroundMark x1="28298" y1="70396" x2="28127" y2="84370"/>
                        <a14:foregroundMark x1="4614" y1="22819" x2="11005" y2="29927"/>
                        <a14:foregroundMark x1="84552" y1="9935" x2="94908" y2="12157"/>
                        <a14:foregroundMark x1="97915" y1="12157" x2="97915" y2="12157"/>
                        <a14:foregroundMark x1="57656" y1="24596" x2="63295" y2="33279"/>
                        <a14:foregroundMark x1="63295" y1="33279" x2="63295" y2="33279"/>
                        <a14:foregroundMark x1="73445" y1="24838" x2="74573" y2="33481"/>
                        <a14:foregroundMark x1="74573" y1="33481" x2="74573" y2="33481"/>
                        <a14:foregroundMark x1="62167" y1="95517" x2="65926" y2="78393"/>
                        <a14:foregroundMark x1="84381" y1="89943" x2="78537" y2="77948"/>
                        <a14:foregroundMark x1="85133" y1="91922" x2="90943" y2="87924"/>
                        <a14:foregroundMark x1="77409" y1="80372" x2="80212" y2="89499"/>
                        <a14:foregroundMark x1="1777" y1="31260" x2="1777" y2="31260"/>
                        <a14:foregroundMark x1="22659" y1="95517" x2="27170" y2="91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" y="4116836"/>
            <a:ext cx="3136788" cy="2655010"/>
          </a:xfrm>
          <a:prstGeom prst="rect">
            <a:avLst/>
          </a:prstGeom>
        </p:spPr>
      </p:pic>
      <p:pic>
        <p:nvPicPr>
          <p:cNvPr id="26" name="Picture 25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3B6D7212-3200-4DFF-780B-2BC17114B9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4906684" y="6093047"/>
            <a:ext cx="729238" cy="921017"/>
          </a:xfrm>
          <a:prstGeom prst="rect">
            <a:avLst/>
          </a:prstGeom>
        </p:spPr>
      </p:pic>
      <p:pic>
        <p:nvPicPr>
          <p:cNvPr id="27" name="Picture 26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5F2C3648-1070-1488-90F9-84277AC847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3383472" y="5992461"/>
            <a:ext cx="729238" cy="921017"/>
          </a:xfrm>
          <a:prstGeom prst="rect">
            <a:avLst/>
          </a:prstGeom>
        </p:spPr>
      </p:pic>
      <p:pic>
        <p:nvPicPr>
          <p:cNvPr id="30" name="Picture 29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5B7D8056-AC3B-5149-48DA-FFF25B9F77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6415825" y="6043031"/>
            <a:ext cx="729238" cy="921017"/>
          </a:xfrm>
          <a:prstGeom prst="rect">
            <a:avLst/>
          </a:prstGeom>
        </p:spPr>
      </p:pic>
      <p:pic>
        <p:nvPicPr>
          <p:cNvPr id="33" name="Picture 32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255768C3-DD56-A823-9F2A-9D9E232F9F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-2415029" y="13143214"/>
            <a:ext cx="1556778" cy="1966187"/>
          </a:xfrm>
          <a:prstGeom prst="rect">
            <a:avLst/>
          </a:prstGeom>
        </p:spPr>
      </p:pic>
      <p:pic>
        <p:nvPicPr>
          <p:cNvPr id="34" name="Picture 33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84364919-29C1-AD6C-6538-A22B57BE67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4106198" y="5082976"/>
            <a:ext cx="729238" cy="921017"/>
          </a:xfrm>
          <a:prstGeom prst="rect">
            <a:avLst/>
          </a:prstGeom>
        </p:spPr>
      </p:pic>
      <p:pic>
        <p:nvPicPr>
          <p:cNvPr id="35" name="Picture 34" descr="A picture containing several&#10;&#10;Description automatically generated">
            <a:extLst>
              <a:ext uri="{FF2B5EF4-FFF2-40B4-BE49-F238E27FC236}">
                <a16:creationId xmlns:a16="http://schemas.microsoft.com/office/drawing/2014/main" xmlns="" id="{4EF3C99E-5843-5D25-429E-8B9A7B11DE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95" b="63232" l="62281" r="76860">
                        <a14:foregroundMark x1="62281" y1="49697" x2="65157" y2="49778"/>
                        <a14:foregroundMark x1="69025" y1="47030" x2="69190" y2="48687"/>
                        <a14:foregroundMark x1="69190" y1="48687" x2="69719" y2="49939"/>
                        <a14:foregroundMark x1="68727" y1="53131" x2="68231" y2="5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8818" r="21379" b="34042"/>
          <a:stretch/>
        </p:blipFill>
        <p:spPr>
          <a:xfrm>
            <a:off x="8230022" y="6023245"/>
            <a:ext cx="729238" cy="921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A903246-CB00-6EFA-8929-BB5770DFC5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0271" y="0"/>
            <a:ext cx="4554107" cy="2353260"/>
          </a:xfrm>
          <a:prstGeom prst="rect">
            <a:avLst/>
          </a:prstGeom>
        </p:spPr>
      </p:pic>
      <p:pic>
        <p:nvPicPr>
          <p:cNvPr id="2" name="Picture 1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xmlns="" id="{A362E54F-61F2-BAC2-1D20-6D473D0BCC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A973EE-D457-FC33-C5EB-8B2890D14C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689" y="1604698"/>
            <a:ext cx="9077731" cy="2822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D553D6B-2EA0-9CA6-85B8-B25B2E1275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724" y="530942"/>
            <a:ext cx="2224405" cy="15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pic>
        <p:nvPicPr>
          <p:cNvPr id="6" name="Picture 5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xmlns="" id="{01CAE604-BF31-64E3-CD86-962854DBB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03" y="3356580"/>
            <a:ext cx="2913734" cy="350142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51B7498A-AF4B-967F-AE40-1B9416D11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0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xmlns="" id="{EA28E376-C7D3-A384-58D2-5E00F06436E1}"/>
              </a:ext>
            </a:extLst>
          </p:cNvPr>
          <p:cNvSpPr/>
          <p:nvPr/>
        </p:nvSpPr>
        <p:spPr>
          <a:xfrm>
            <a:off x="3251200" y="142239"/>
            <a:ext cx="5455920" cy="68072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endParaRPr lang="vi-VN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8C56BB-13A1-2C98-8C50-725DEDAA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42" y="116205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D12C87-279E-8DB3-08E7-E1A5FA51E4D7}"/>
              </a:ext>
            </a:extLst>
          </p:cNvPr>
          <p:cNvSpPr/>
          <p:nvPr/>
        </p:nvSpPr>
        <p:spPr>
          <a:xfrm>
            <a:off x="1211582" y="774659"/>
            <a:ext cx="9517378" cy="202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vệ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nghĩ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34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D12C87-279E-8DB3-08E7-E1A5FA51E4D7}"/>
              </a:ext>
            </a:extLst>
          </p:cNvPr>
          <p:cNvSpPr/>
          <p:nvPr/>
        </p:nvSpPr>
        <p:spPr>
          <a:xfrm>
            <a:off x="1272542" y="764499"/>
            <a:ext cx="9517378" cy="20255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sưu tầm một tấm gương bảo vệ cái đúng, cái tốt trong cuộc sống và chia sẻ điều em học hỏi được từ tấm gương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2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73</Words>
  <Application>Microsoft Office PowerPoint</Application>
  <PresentationFormat>Custom</PresentationFormat>
  <Paragraphs>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2024-07-17T03:40:02Z</dcterms:created>
  <dcterms:modified xsi:type="dcterms:W3CDTF">2025-12-17T05:37:33Z</dcterms:modified>
</cp:coreProperties>
</file>