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3"/>
  </p:notesMasterIdLst>
  <p:sldIdLst>
    <p:sldId id="386" r:id="rId2"/>
    <p:sldId id="428" r:id="rId3"/>
    <p:sldId id="294" r:id="rId4"/>
    <p:sldId id="435" r:id="rId5"/>
    <p:sldId id="388" r:id="rId6"/>
    <p:sldId id="390" r:id="rId7"/>
    <p:sldId id="416" r:id="rId8"/>
    <p:sldId id="411" r:id="rId9"/>
    <p:sldId id="389" r:id="rId10"/>
    <p:sldId id="327" r:id="rId11"/>
    <p:sldId id="412" r:id="rId12"/>
    <p:sldId id="429" r:id="rId13"/>
    <p:sldId id="430" r:id="rId14"/>
    <p:sldId id="341" r:id="rId15"/>
    <p:sldId id="431" r:id="rId16"/>
    <p:sldId id="432" r:id="rId17"/>
    <p:sldId id="433" r:id="rId18"/>
    <p:sldId id="434" r:id="rId19"/>
    <p:sldId id="340" r:id="rId20"/>
    <p:sldId id="423" r:id="rId21"/>
    <p:sldId id="3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5" autoAdjust="0"/>
    <p:restoredTop sz="87567" autoAdjust="0"/>
  </p:normalViewPr>
  <p:slideViewPr>
    <p:cSldViewPr snapToGrid="0">
      <p:cViewPr varScale="1">
        <p:scale>
          <a:sx n="71" d="100"/>
          <a:sy n="71" d="100"/>
        </p:scale>
        <p:origin x="1277"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21373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b="1" i="1" dirty="0">
                <a:effectLst/>
                <a:latin typeface="Times New Roman" panose="02020603050405020304" pitchFamily="18"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3</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4</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5061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19</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91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6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4762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22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189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151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22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232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5693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20592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650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0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7103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5388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17736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1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170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10/30/2025</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855917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8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178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30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3795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0925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5083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4977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5746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17027359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24" r:id="rId25"/>
    <p:sldLayoutId id="214748372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8.xml"/><Relationship Id="rId5" Type="http://schemas.openxmlformats.org/officeDocument/2006/relationships/image" Target="../media/image2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2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8.xml"/><Relationship Id="rId5" Type="http://schemas.openxmlformats.org/officeDocument/2006/relationships/image" Target="../media/image2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FFC6F324-D5B0-F960-C58D-3468512C27EA}"/>
              </a:ext>
            </a:extLst>
          </p:cNvPr>
          <p:cNvPicPr>
            <a:picLocks noChangeAspect="1"/>
          </p:cNvPicPr>
          <p:nvPr/>
        </p:nvPicPr>
        <p:blipFill>
          <a:blip r:embed="rId6"/>
          <a:stretch>
            <a:fillRect/>
          </a:stretch>
        </p:blipFill>
        <p:spPr>
          <a:xfrm>
            <a:off x="4416314" y="1422521"/>
            <a:ext cx="5492972" cy="3060457"/>
          </a:xfrm>
          <a:prstGeom prst="rect">
            <a:avLst/>
          </a:prstGeom>
        </p:spPr>
      </p:pic>
    </p:spTree>
    <p:extLst>
      <p:ext uri="{BB962C8B-B14F-4D97-AF65-F5344CB8AC3E}">
        <p14:creationId xmlns:p14="http://schemas.microsoft.com/office/powerpoint/2010/main" val="8239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id="{B20F6416-CB42-D830-BD50-BB40C09EFA72}"/>
              </a:ext>
            </a:extLst>
          </p:cNvPr>
          <p:cNvPicPr>
            <a:picLocks noChangeAspect="1"/>
          </p:cNvPicPr>
          <p:nvPr/>
        </p:nvPicPr>
        <p:blipFill>
          <a:blip r:embed="rId6"/>
          <a:stretch>
            <a:fillRect/>
          </a:stretch>
        </p:blipFill>
        <p:spPr>
          <a:xfrm>
            <a:off x="5019820" y="788354"/>
            <a:ext cx="5444200" cy="1420491"/>
          </a:xfrm>
          <a:prstGeom prst="rect">
            <a:avLst/>
          </a:prstGeom>
        </p:spPr>
      </p:pic>
      <p:sp>
        <p:nvSpPr>
          <p:cNvPr id="3" name="TextBox 2">
            <a:extLst>
              <a:ext uri="{FF2B5EF4-FFF2-40B4-BE49-F238E27FC236}">
                <a16:creationId xmlns:a16="http://schemas.microsoft.com/office/drawing/2014/main" id="{3F05E076-442D-64F2-63A7-1B968B04EBCF}"/>
              </a:ext>
            </a:extLst>
          </p:cNvPr>
          <p:cNvSpPr txBox="1"/>
          <p:nvPr/>
        </p:nvSpPr>
        <p:spPr>
          <a:xfrm>
            <a:off x="4612640" y="2296160"/>
            <a:ext cx="6593840" cy="1569660"/>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Đề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xuất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những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làm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để</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giữ</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gìn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bạn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2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1518570" y="110501"/>
            <a:ext cx="10409270" cy="1433819"/>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sd="2114197731">
                    <a:custGeom>
                      <a:avLst/>
                      <a:gdLst>
                        <a:gd name="connsiteX0" fmla="*/ 0 w 9555861"/>
                        <a:gd name="connsiteY0" fmla="*/ 0 h 1235750"/>
                        <a:gd name="connsiteX1" fmla="*/ 868714 w 9555861"/>
                        <a:gd name="connsiteY1" fmla="*/ 0 h 1235750"/>
                        <a:gd name="connsiteX2" fmla="*/ 1832987 w 9555861"/>
                        <a:gd name="connsiteY2" fmla="*/ 0 h 1235750"/>
                        <a:gd name="connsiteX3" fmla="*/ 2510586 w 9555861"/>
                        <a:gd name="connsiteY3" fmla="*/ 0 h 1235750"/>
                        <a:gd name="connsiteX4" fmla="*/ 3570417 w 9555861"/>
                        <a:gd name="connsiteY4" fmla="*/ 0 h 1235750"/>
                        <a:gd name="connsiteX5" fmla="*/ 4534690 w 9555861"/>
                        <a:gd name="connsiteY5" fmla="*/ 0 h 1235750"/>
                        <a:gd name="connsiteX6" fmla="*/ 5594521 w 9555861"/>
                        <a:gd name="connsiteY6" fmla="*/ 0 h 1235750"/>
                        <a:gd name="connsiteX7" fmla="*/ 6176560 w 9555861"/>
                        <a:gd name="connsiteY7" fmla="*/ 0 h 1235750"/>
                        <a:gd name="connsiteX8" fmla="*/ 7140834 w 9555861"/>
                        <a:gd name="connsiteY8" fmla="*/ 0 h 1235750"/>
                        <a:gd name="connsiteX9" fmla="*/ 8009548 w 9555861"/>
                        <a:gd name="connsiteY9" fmla="*/ 0 h 1235750"/>
                        <a:gd name="connsiteX10" fmla="*/ 8591587 w 9555861"/>
                        <a:gd name="connsiteY10" fmla="*/ 0 h 1235750"/>
                        <a:gd name="connsiteX11" fmla="*/ 9093009 w 9555861"/>
                        <a:gd name="connsiteY11" fmla="*/ 0 h 1235750"/>
                        <a:gd name="connsiteX12" fmla="*/ 9555861 w 9555861"/>
                        <a:gd name="connsiteY12" fmla="*/ 0 h 1235750"/>
                        <a:gd name="connsiteX13" fmla="*/ 9555861 w 9555861"/>
                        <a:gd name="connsiteY13" fmla="*/ 161333 h 1235750"/>
                        <a:gd name="connsiteX14" fmla="*/ 9555861 w 9555861"/>
                        <a:gd name="connsiteY14" fmla="*/ 353560 h 1235750"/>
                        <a:gd name="connsiteX15" fmla="*/ 9555861 w 9555861"/>
                        <a:gd name="connsiteY15" fmla="*/ 545787 h 1235750"/>
                        <a:gd name="connsiteX16" fmla="*/ 9555861 w 9555861"/>
                        <a:gd name="connsiteY16" fmla="*/ 686524 h 1235750"/>
                        <a:gd name="connsiteX17" fmla="*/ 9555861 w 9555861"/>
                        <a:gd name="connsiteY17" fmla="*/ 837560 h 1235750"/>
                        <a:gd name="connsiteX18" fmla="*/ 9555861 w 9555861"/>
                        <a:gd name="connsiteY18" fmla="*/ 1029787 h 1235750"/>
                        <a:gd name="connsiteX19" fmla="*/ 9046300 w 9555861"/>
                        <a:gd name="connsiteY19" fmla="*/ 1128649 h 1235750"/>
                        <a:gd name="connsiteX20" fmla="*/ 8494276 w 9555861"/>
                        <a:gd name="connsiteY20" fmla="*/ 1235750 h 1235750"/>
                        <a:gd name="connsiteX21" fmla="*/ 7814734 w 9555861"/>
                        <a:gd name="connsiteY21" fmla="*/ 1235750 h 1235750"/>
                        <a:gd name="connsiteX22" fmla="*/ 7050249 w 9555861"/>
                        <a:gd name="connsiteY22" fmla="*/ 1235750 h 1235750"/>
                        <a:gd name="connsiteX23" fmla="*/ 6370707 w 9555861"/>
                        <a:gd name="connsiteY23" fmla="*/ 1235750 h 1235750"/>
                        <a:gd name="connsiteX24" fmla="*/ 5606221 w 9555861"/>
                        <a:gd name="connsiteY24" fmla="*/ 1235750 h 1235750"/>
                        <a:gd name="connsiteX25" fmla="*/ 4671852 w 9555861"/>
                        <a:gd name="connsiteY25" fmla="*/ 1235750 h 1235750"/>
                        <a:gd name="connsiteX26" fmla="*/ 3992309 w 9555861"/>
                        <a:gd name="connsiteY26" fmla="*/ 1235750 h 1235750"/>
                        <a:gd name="connsiteX27" fmla="*/ 3227825 w 9555861"/>
                        <a:gd name="connsiteY27" fmla="*/ 1235750 h 1235750"/>
                        <a:gd name="connsiteX28" fmla="*/ 2633225 w 9555861"/>
                        <a:gd name="connsiteY28" fmla="*/ 1235750 h 1235750"/>
                        <a:gd name="connsiteX29" fmla="*/ 1698854 w 9555861"/>
                        <a:gd name="connsiteY29" fmla="*/ 1235750 h 1235750"/>
                        <a:gd name="connsiteX30" fmla="*/ 764485 w 9555861"/>
                        <a:gd name="connsiteY30" fmla="*/ 1235750 h 1235750"/>
                        <a:gd name="connsiteX31" fmla="*/ 0 w 9555861"/>
                        <a:gd name="connsiteY31" fmla="*/ 1235750 h 1235750"/>
                        <a:gd name="connsiteX32" fmla="*/ 0 w 9555861"/>
                        <a:gd name="connsiteY32" fmla="*/ 1059214 h 1235750"/>
                        <a:gd name="connsiteX33" fmla="*/ 0 w 9555861"/>
                        <a:gd name="connsiteY33" fmla="*/ 907393 h 1235750"/>
                        <a:gd name="connsiteX34" fmla="*/ 0 w 9555861"/>
                        <a:gd name="connsiteY34" fmla="*/ 767930 h 1235750"/>
                        <a:gd name="connsiteX35" fmla="*/ 0 w 9555861"/>
                        <a:gd name="connsiteY35" fmla="*/ 591394 h 1235750"/>
                        <a:gd name="connsiteX36" fmla="*/ 0 w 9555861"/>
                        <a:gd name="connsiteY36" fmla="*/ 402501 h 1235750"/>
                        <a:gd name="connsiteX37" fmla="*/ 0 w 9555861"/>
                        <a:gd name="connsiteY37" fmla="*/ 225965 h 1235750"/>
                        <a:gd name="connsiteX38" fmla="*/ 0 w 9555861"/>
                        <a:gd name="connsiteY38" fmla="*/ 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56915 w 9555861"/>
                        <a:gd name="connsiteY3" fmla="*/ 1126589 h 1235750"/>
                        <a:gd name="connsiteX4" fmla="*/ 8494276 w 9555861"/>
                        <a:gd name="connsiteY4" fmla="*/ 123575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03837 w 9555861"/>
                        <a:gd name="connsiteY3" fmla="*/ 1136887 h 1235750"/>
                        <a:gd name="connsiteX4" fmla="*/ 8494276 w 9555861"/>
                        <a:gd name="connsiteY4" fmla="*/ 1235750 h 1235750"/>
                        <a:gd name="connsiteX5" fmla="*/ 7899676 w 9555861"/>
                        <a:gd name="connsiteY5" fmla="*/ 1235750 h 1235750"/>
                        <a:gd name="connsiteX6" fmla="*/ 7050249 w 9555861"/>
                        <a:gd name="connsiteY6" fmla="*/ 1235750 h 1235750"/>
                        <a:gd name="connsiteX7" fmla="*/ 6285763 w 9555861"/>
                        <a:gd name="connsiteY7" fmla="*/ 1235750 h 1235750"/>
                        <a:gd name="connsiteX8" fmla="*/ 5691165 w 9555861"/>
                        <a:gd name="connsiteY8" fmla="*/ 1235750 h 1235750"/>
                        <a:gd name="connsiteX9" fmla="*/ 4926679 w 9555861"/>
                        <a:gd name="connsiteY9" fmla="*/ 1235750 h 1235750"/>
                        <a:gd name="connsiteX10" fmla="*/ 4332081 w 9555861"/>
                        <a:gd name="connsiteY10" fmla="*/ 1235750 h 1235750"/>
                        <a:gd name="connsiteX11" fmla="*/ 3737481 w 9555861"/>
                        <a:gd name="connsiteY11" fmla="*/ 1235750 h 1235750"/>
                        <a:gd name="connsiteX12" fmla="*/ 2803110 w 9555861"/>
                        <a:gd name="connsiteY12" fmla="*/ 1235750 h 1235750"/>
                        <a:gd name="connsiteX13" fmla="*/ 1868740 w 9555861"/>
                        <a:gd name="connsiteY13" fmla="*/ 1235750 h 1235750"/>
                        <a:gd name="connsiteX14" fmla="*/ 1274141 w 9555861"/>
                        <a:gd name="connsiteY14" fmla="*/ 1235750 h 1235750"/>
                        <a:gd name="connsiteX15" fmla="*/ 0 w 9555861"/>
                        <a:gd name="connsiteY15" fmla="*/ 1235750 h 1235750"/>
                        <a:gd name="connsiteX16" fmla="*/ 0 w 9555861"/>
                        <a:gd name="connsiteY16" fmla="*/ 1096286 h 1235750"/>
                        <a:gd name="connsiteX17" fmla="*/ 0 w 9555861"/>
                        <a:gd name="connsiteY17" fmla="*/ 932108 h 1235750"/>
                        <a:gd name="connsiteX18" fmla="*/ 0 w 9555861"/>
                        <a:gd name="connsiteY18" fmla="*/ 767930 h 1235750"/>
                        <a:gd name="connsiteX19" fmla="*/ 0 w 9555861"/>
                        <a:gd name="connsiteY19" fmla="*/ 628467 h 1235750"/>
                        <a:gd name="connsiteX20" fmla="*/ 0 w 9555861"/>
                        <a:gd name="connsiteY20" fmla="*/ 451931 h 1235750"/>
                        <a:gd name="connsiteX21" fmla="*/ 0 w 9555861"/>
                        <a:gd name="connsiteY21" fmla="*/ 263038 h 1235750"/>
                        <a:gd name="connsiteX22" fmla="*/ 0 w 9555861"/>
                        <a:gd name="connsiteY22" fmla="*/ 0 h 1235750"/>
                        <a:gd name="connsiteX23" fmla="*/ 1059831 w 9555861"/>
                        <a:gd name="connsiteY23" fmla="*/ 0 h 1235750"/>
                        <a:gd name="connsiteX24" fmla="*/ 1928546 w 9555861"/>
                        <a:gd name="connsiteY24" fmla="*/ 0 h 1235750"/>
                        <a:gd name="connsiteX25" fmla="*/ 2701703 w 9555861"/>
                        <a:gd name="connsiteY25" fmla="*/ 0 h 1235750"/>
                        <a:gd name="connsiteX26" fmla="*/ 3474857 w 9555861"/>
                        <a:gd name="connsiteY26" fmla="*/ 0 h 1235750"/>
                        <a:gd name="connsiteX27" fmla="*/ 4534690 w 9555861"/>
                        <a:gd name="connsiteY27" fmla="*/ 0 h 1235750"/>
                        <a:gd name="connsiteX28" fmla="*/ 5498963 w 9555861"/>
                        <a:gd name="connsiteY28" fmla="*/ 0 h 1235750"/>
                        <a:gd name="connsiteX29" fmla="*/ 6558794 w 9555861"/>
                        <a:gd name="connsiteY29" fmla="*/ 0 h 1235750"/>
                        <a:gd name="connsiteX30" fmla="*/ 7236393 w 9555861"/>
                        <a:gd name="connsiteY30" fmla="*/ 0 h 1235750"/>
                        <a:gd name="connsiteX31" fmla="*/ 7913990 w 9555861"/>
                        <a:gd name="connsiteY31" fmla="*/ 0 h 1235750"/>
                        <a:gd name="connsiteX32" fmla="*/ 8591587 w 9555861"/>
                        <a:gd name="connsiteY32" fmla="*/ 0 h 1235750"/>
                        <a:gd name="connsiteX33" fmla="*/ 9555861 w 9555861"/>
                        <a:gd name="connsiteY33" fmla="*/ 0 h 1235750"/>
                        <a:gd name="connsiteX34" fmla="*/ 9555861 w 9555861"/>
                        <a:gd name="connsiteY34" fmla="*/ 171631 h 1235750"/>
                        <a:gd name="connsiteX35" fmla="*/ 9555861 w 9555861"/>
                        <a:gd name="connsiteY35" fmla="*/ 312368 h 1235750"/>
                        <a:gd name="connsiteX36" fmla="*/ 9555861 w 9555861"/>
                        <a:gd name="connsiteY36" fmla="*/ 463404 h 1235750"/>
                        <a:gd name="connsiteX37" fmla="*/ 9555861 w 9555861"/>
                        <a:gd name="connsiteY37" fmla="*/ 635035 h 1235750"/>
                        <a:gd name="connsiteX38" fmla="*/ 9555861 w 9555861"/>
                        <a:gd name="connsiteY38" fmla="*/ 827262 h 1235750"/>
                        <a:gd name="connsiteX39" fmla="*/ 9555861 w 9555861"/>
                        <a:gd name="connsiteY39" fmla="*/ 1029787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46300 w 9555861"/>
                        <a:gd name="connsiteY3" fmla="*/ 1128649 h 1235750"/>
                        <a:gd name="connsiteX4" fmla="*/ 8494276 w 9555861"/>
                        <a:gd name="connsiteY4" fmla="*/ 1235750 h 1235750"/>
                        <a:gd name="connsiteX5" fmla="*/ 7899676 w 9555861"/>
                        <a:gd name="connsiteY5" fmla="*/ 1235750 h 1235750"/>
                        <a:gd name="connsiteX6" fmla="*/ 6880363 w 9555861"/>
                        <a:gd name="connsiteY6" fmla="*/ 1235750 h 1235750"/>
                        <a:gd name="connsiteX7" fmla="*/ 6285763 w 9555861"/>
                        <a:gd name="connsiteY7" fmla="*/ 1235750 h 1235750"/>
                        <a:gd name="connsiteX8" fmla="*/ 5351394 w 9555861"/>
                        <a:gd name="connsiteY8" fmla="*/ 1235750 h 1235750"/>
                        <a:gd name="connsiteX9" fmla="*/ 4586909 w 9555861"/>
                        <a:gd name="connsiteY9" fmla="*/ 1235750 h 1235750"/>
                        <a:gd name="connsiteX10" fmla="*/ 3822423 w 9555861"/>
                        <a:gd name="connsiteY10" fmla="*/ 1235750 h 1235750"/>
                        <a:gd name="connsiteX11" fmla="*/ 2803110 w 9555861"/>
                        <a:gd name="connsiteY11" fmla="*/ 1235750 h 1235750"/>
                        <a:gd name="connsiteX12" fmla="*/ 1783798 w 9555861"/>
                        <a:gd name="connsiteY12" fmla="*/ 1235750 h 1235750"/>
                        <a:gd name="connsiteX13" fmla="*/ 849427 w 9555861"/>
                        <a:gd name="connsiteY13" fmla="*/ 1235750 h 1235750"/>
                        <a:gd name="connsiteX14" fmla="*/ 0 w 9555861"/>
                        <a:gd name="connsiteY14" fmla="*/ 1235750 h 1235750"/>
                        <a:gd name="connsiteX15" fmla="*/ 0 w 9555861"/>
                        <a:gd name="connsiteY15" fmla="*/ 1046856 h 1235750"/>
                        <a:gd name="connsiteX16" fmla="*/ 0 w 9555861"/>
                        <a:gd name="connsiteY16" fmla="*/ 882678 h 1235750"/>
                        <a:gd name="connsiteX17" fmla="*/ 0 w 9555861"/>
                        <a:gd name="connsiteY17" fmla="*/ 706142 h 1235750"/>
                        <a:gd name="connsiteX18" fmla="*/ 0 w 9555861"/>
                        <a:gd name="connsiteY18" fmla="*/ 517249 h 1235750"/>
                        <a:gd name="connsiteX19" fmla="*/ 0 w 9555861"/>
                        <a:gd name="connsiteY19" fmla="*/ 377786 h 1235750"/>
                        <a:gd name="connsiteX20" fmla="*/ 0 w 9555861"/>
                        <a:gd name="connsiteY20" fmla="*/ 176535 h 1235750"/>
                        <a:gd name="connsiteX21" fmla="*/ 0 w 9555861"/>
                        <a:gd name="connsiteY21" fmla="*/ 0 h 1235750"/>
                        <a:gd name="connsiteX22" fmla="*/ 868714 w 9555861"/>
                        <a:gd name="connsiteY22" fmla="*/ 0 h 1235750"/>
                        <a:gd name="connsiteX23" fmla="*/ 1641870 w 9555861"/>
                        <a:gd name="connsiteY23" fmla="*/ 0 h 1235750"/>
                        <a:gd name="connsiteX24" fmla="*/ 2319467 w 9555861"/>
                        <a:gd name="connsiteY24" fmla="*/ 0 h 1235750"/>
                        <a:gd name="connsiteX25" fmla="*/ 3379300 w 9555861"/>
                        <a:gd name="connsiteY25" fmla="*/ 0 h 1235750"/>
                        <a:gd name="connsiteX26" fmla="*/ 4248014 w 9555861"/>
                        <a:gd name="connsiteY26" fmla="*/ 0 h 1235750"/>
                        <a:gd name="connsiteX27" fmla="*/ 5212287 w 9555861"/>
                        <a:gd name="connsiteY27" fmla="*/ 0 h 1235750"/>
                        <a:gd name="connsiteX28" fmla="*/ 6272120 w 9555861"/>
                        <a:gd name="connsiteY28" fmla="*/ 0 h 1235750"/>
                        <a:gd name="connsiteX29" fmla="*/ 7140834 w 9555861"/>
                        <a:gd name="connsiteY29" fmla="*/ 0 h 1235750"/>
                        <a:gd name="connsiteX30" fmla="*/ 7818431 w 9555861"/>
                        <a:gd name="connsiteY30" fmla="*/ 0 h 1235750"/>
                        <a:gd name="connsiteX31" fmla="*/ 8496029 w 9555861"/>
                        <a:gd name="connsiteY31" fmla="*/ 0 h 1235750"/>
                        <a:gd name="connsiteX32" fmla="*/ 9555861 w 9555861"/>
                        <a:gd name="connsiteY32" fmla="*/ 0 h 1235750"/>
                        <a:gd name="connsiteX33" fmla="*/ 9555861 w 9555861"/>
                        <a:gd name="connsiteY33" fmla="*/ 140737 h 1235750"/>
                        <a:gd name="connsiteX34" fmla="*/ 9555861 w 9555861"/>
                        <a:gd name="connsiteY34" fmla="*/ 312368 h 1235750"/>
                        <a:gd name="connsiteX35" fmla="*/ 9555861 w 9555861"/>
                        <a:gd name="connsiteY35" fmla="*/ 463404 h 1235750"/>
                        <a:gd name="connsiteX36" fmla="*/ 9555861 w 9555861"/>
                        <a:gd name="connsiteY36" fmla="*/ 635035 h 1235750"/>
                        <a:gd name="connsiteX37" fmla="*/ 9555861 w 9555861"/>
                        <a:gd name="connsiteY37" fmla="*/ 816964 h 1235750"/>
                        <a:gd name="connsiteX38" fmla="*/ 9555861 w 9555861"/>
                        <a:gd name="connsiteY38" fmla="*/ 1029787 h 123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55861" h="1235750" stroke="0" extrusionOk="0">
                          <a:moveTo>
                            <a:pt x="0" y="0"/>
                          </a:moveTo>
                          <a:cubicBezTo>
                            <a:pt x="203857" y="-26957"/>
                            <a:pt x="604332" y="73807"/>
                            <a:pt x="868714" y="0"/>
                          </a:cubicBezTo>
                          <a:cubicBezTo>
                            <a:pt x="1036421" y="-62379"/>
                            <a:pt x="1567258" y="-7588"/>
                            <a:pt x="1832987" y="0"/>
                          </a:cubicBezTo>
                          <a:cubicBezTo>
                            <a:pt x="2098395" y="-49116"/>
                            <a:pt x="2288851" y="21527"/>
                            <a:pt x="2510586" y="0"/>
                          </a:cubicBezTo>
                          <a:cubicBezTo>
                            <a:pt x="2710653" y="-58262"/>
                            <a:pt x="3352472" y="3907"/>
                            <a:pt x="3570417" y="0"/>
                          </a:cubicBezTo>
                          <a:cubicBezTo>
                            <a:pt x="3773711" y="30358"/>
                            <a:pt x="4233762" y="9554"/>
                            <a:pt x="4534690" y="0"/>
                          </a:cubicBezTo>
                          <a:cubicBezTo>
                            <a:pt x="4744050" y="-44521"/>
                            <a:pt x="5163855" y="54937"/>
                            <a:pt x="5594521" y="0"/>
                          </a:cubicBezTo>
                          <a:cubicBezTo>
                            <a:pt x="6038433" y="-5567"/>
                            <a:pt x="6049017" y="8574"/>
                            <a:pt x="6176560" y="0"/>
                          </a:cubicBezTo>
                          <a:cubicBezTo>
                            <a:pt x="6321390" y="8949"/>
                            <a:pt x="6841476" y="-3705"/>
                            <a:pt x="7140834" y="0"/>
                          </a:cubicBezTo>
                          <a:cubicBezTo>
                            <a:pt x="7554185" y="-12093"/>
                            <a:pt x="7639219" y="17015"/>
                            <a:pt x="8009548" y="0"/>
                          </a:cubicBezTo>
                          <a:cubicBezTo>
                            <a:pt x="8382260" y="-15406"/>
                            <a:pt x="8321391" y="12936"/>
                            <a:pt x="8591587" y="0"/>
                          </a:cubicBezTo>
                          <a:cubicBezTo>
                            <a:pt x="8694060" y="-43269"/>
                            <a:pt x="8974057" y="43697"/>
                            <a:pt x="9093009" y="0"/>
                          </a:cubicBezTo>
                          <a:cubicBezTo>
                            <a:pt x="9211961" y="-43697"/>
                            <a:pt x="9331794" y="1711"/>
                            <a:pt x="9555861" y="0"/>
                          </a:cubicBezTo>
                          <a:cubicBezTo>
                            <a:pt x="9627477" y="71914"/>
                            <a:pt x="9480977" y="62337"/>
                            <a:pt x="9555861" y="161333"/>
                          </a:cubicBezTo>
                          <a:cubicBezTo>
                            <a:pt x="9641360" y="234490"/>
                            <a:pt x="9483422" y="286603"/>
                            <a:pt x="9555861" y="353560"/>
                          </a:cubicBezTo>
                          <a:cubicBezTo>
                            <a:pt x="9648846" y="421295"/>
                            <a:pt x="9509691" y="511877"/>
                            <a:pt x="9555861" y="545787"/>
                          </a:cubicBezTo>
                          <a:cubicBezTo>
                            <a:pt x="9615488" y="607045"/>
                            <a:pt x="9534839" y="628002"/>
                            <a:pt x="9555861" y="686524"/>
                          </a:cubicBezTo>
                          <a:cubicBezTo>
                            <a:pt x="9564903" y="748451"/>
                            <a:pt x="9541200" y="800050"/>
                            <a:pt x="9555861" y="837560"/>
                          </a:cubicBezTo>
                          <a:cubicBezTo>
                            <a:pt x="9549397" y="879708"/>
                            <a:pt x="9496983" y="967733"/>
                            <a:pt x="9555861" y="1029787"/>
                          </a:cubicBezTo>
                          <a:cubicBezTo>
                            <a:pt x="9445929" y="1077423"/>
                            <a:pt x="9252189" y="1116627"/>
                            <a:pt x="9046300" y="1128649"/>
                          </a:cubicBezTo>
                          <a:cubicBezTo>
                            <a:pt x="8813302" y="1159197"/>
                            <a:pt x="8695123" y="1181658"/>
                            <a:pt x="8494276" y="1235750"/>
                          </a:cubicBezTo>
                          <a:cubicBezTo>
                            <a:pt x="8294451" y="1247740"/>
                            <a:pt x="8123696" y="1252633"/>
                            <a:pt x="7814734" y="1235750"/>
                          </a:cubicBezTo>
                          <a:cubicBezTo>
                            <a:pt x="7486133" y="1301786"/>
                            <a:pt x="7267151" y="1273705"/>
                            <a:pt x="7050249" y="1235750"/>
                          </a:cubicBezTo>
                          <a:cubicBezTo>
                            <a:pt x="6886609" y="1231740"/>
                            <a:pt x="6636389" y="1228588"/>
                            <a:pt x="6370707" y="1235750"/>
                          </a:cubicBezTo>
                          <a:cubicBezTo>
                            <a:pt x="6111562" y="1259270"/>
                            <a:pt x="5934210" y="1198693"/>
                            <a:pt x="5606221" y="1235750"/>
                          </a:cubicBezTo>
                          <a:cubicBezTo>
                            <a:pt x="5254169" y="1283469"/>
                            <a:pt x="4900283" y="1205936"/>
                            <a:pt x="4671852" y="1235750"/>
                          </a:cubicBezTo>
                          <a:cubicBezTo>
                            <a:pt x="4485253" y="1277859"/>
                            <a:pt x="4270921" y="1230413"/>
                            <a:pt x="3992309" y="1235750"/>
                          </a:cubicBezTo>
                          <a:cubicBezTo>
                            <a:pt x="3681382" y="1254708"/>
                            <a:pt x="3594199" y="1255388"/>
                            <a:pt x="3227825" y="1235750"/>
                          </a:cubicBezTo>
                          <a:cubicBezTo>
                            <a:pt x="2866608" y="1237202"/>
                            <a:pt x="2841602" y="1221764"/>
                            <a:pt x="2633225" y="1235750"/>
                          </a:cubicBezTo>
                          <a:cubicBezTo>
                            <a:pt x="2417648" y="1285663"/>
                            <a:pt x="2005174" y="1252329"/>
                            <a:pt x="1698854" y="1235750"/>
                          </a:cubicBezTo>
                          <a:cubicBezTo>
                            <a:pt x="1397512" y="1197226"/>
                            <a:pt x="1232994" y="1223273"/>
                            <a:pt x="764485" y="1235750"/>
                          </a:cubicBezTo>
                          <a:cubicBezTo>
                            <a:pt x="304666" y="1240662"/>
                            <a:pt x="244229" y="1225089"/>
                            <a:pt x="0" y="1235750"/>
                          </a:cubicBezTo>
                          <a:cubicBezTo>
                            <a:pt x="-15988" y="1191316"/>
                            <a:pt x="53753" y="1123635"/>
                            <a:pt x="0" y="1059214"/>
                          </a:cubicBezTo>
                          <a:cubicBezTo>
                            <a:pt x="-48470" y="1004914"/>
                            <a:pt x="63723" y="971344"/>
                            <a:pt x="0" y="907393"/>
                          </a:cubicBezTo>
                          <a:cubicBezTo>
                            <a:pt x="-49233" y="834575"/>
                            <a:pt x="74705" y="842019"/>
                            <a:pt x="0" y="767930"/>
                          </a:cubicBezTo>
                          <a:cubicBezTo>
                            <a:pt x="-87759" y="712093"/>
                            <a:pt x="57101" y="644953"/>
                            <a:pt x="0" y="591394"/>
                          </a:cubicBezTo>
                          <a:cubicBezTo>
                            <a:pt x="-51620" y="538505"/>
                            <a:pt x="8659" y="484880"/>
                            <a:pt x="0" y="402501"/>
                          </a:cubicBezTo>
                          <a:cubicBezTo>
                            <a:pt x="8043" y="319968"/>
                            <a:pt x="62678" y="242356"/>
                            <a:pt x="0" y="225965"/>
                          </a:cubicBezTo>
                          <a:cubicBezTo>
                            <a:pt x="-63801" y="193815"/>
                            <a:pt x="59119" y="62823"/>
                            <a:pt x="0" y="0"/>
                          </a:cubicBezTo>
                          <a:close/>
                        </a:path>
                        <a:path w="9555861" h="1235750" fill="darkenLess" stroke="0" extrusionOk="0">
                          <a:moveTo>
                            <a:pt x="8494276" y="1235750"/>
                          </a:moveTo>
                          <a:cubicBezTo>
                            <a:pt x="8501011" y="1157788"/>
                            <a:pt x="8646898" y="1109981"/>
                            <a:pt x="8706593" y="1070979"/>
                          </a:cubicBezTo>
                          <a:cubicBezTo>
                            <a:pt x="8980107" y="1067301"/>
                            <a:pt x="9168236" y="1097661"/>
                            <a:pt x="9555861" y="1029787"/>
                          </a:cubicBezTo>
                          <a:cubicBezTo>
                            <a:pt x="9360889" y="1072162"/>
                            <a:pt x="9132923" y="1112116"/>
                            <a:pt x="9056915" y="1126589"/>
                          </a:cubicBezTo>
                          <a:cubicBezTo>
                            <a:pt x="9001430" y="1201350"/>
                            <a:pt x="8703132" y="1163161"/>
                            <a:pt x="8494276" y="1235750"/>
                          </a:cubicBezTo>
                          <a:close/>
                        </a:path>
                        <a:path w="9555861" h="1235750" fill="none" extrusionOk="0">
                          <a:moveTo>
                            <a:pt x="8494276" y="1235750"/>
                          </a:moveTo>
                          <a:cubicBezTo>
                            <a:pt x="8509944" y="1204766"/>
                            <a:pt x="8715216" y="1117209"/>
                            <a:pt x="8706593" y="1070979"/>
                          </a:cubicBezTo>
                          <a:cubicBezTo>
                            <a:pt x="9118771" y="1052012"/>
                            <a:pt x="9159520" y="1060963"/>
                            <a:pt x="9555861" y="1029787"/>
                          </a:cubicBezTo>
                          <a:cubicBezTo>
                            <a:pt x="9438169" y="1066938"/>
                            <a:pt x="9172272" y="1106981"/>
                            <a:pt x="9003837" y="1136887"/>
                          </a:cubicBezTo>
                          <a:cubicBezTo>
                            <a:pt x="8805214" y="1191672"/>
                            <a:pt x="8635533" y="1237717"/>
                            <a:pt x="8494276" y="1235750"/>
                          </a:cubicBezTo>
                          <a:cubicBezTo>
                            <a:pt x="8305794" y="1210903"/>
                            <a:pt x="8160937" y="1198889"/>
                            <a:pt x="7899676" y="1235750"/>
                          </a:cubicBezTo>
                          <a:cubicBezTo>
                            <a:pt x="7634284" y="1269054"/>
                            <a:pt x="7463998" y="1246311"/>
                            <a:pt x="7050249" y="1235750"/>
                          </a:cubicBezTo>
                          <a:cubicBezTo>
                            <a:pt x="6640433" y="1252367"/>
                            <a:pt x="6643186" y="1226110"/>
                            <a:pt x="6285763" y="1235750"/>
                          </a:cubicBezTo>
                          <a:cubicBezTo>
                            <a:pt x="5931437" y="1244660"/>
                            <a:pt x="5841396" y="1234774"/>
                            <a:pt x="5691165" y="1235750"/>
                          </a:cubicBezTo>
                          <a:cubicBezTo>
                            <a:pt x="5496028" y="1265024"/>
                            <a:pt x="5130635" y="1186391"/>
                            <a:pt x="4926679" y="1235750"/>
                          </a:cubicBezTo>
                          <a:cubicBezTo>
                            <a:pt x="4692021" y="1284620"/>
                            <a:pt x="4552139" y="1210195"/>
                            <a:pt x="4332081" y="1235750"/>
                          </a:cubicBezTo>
                          <a:cubicBezTo>
                            <a:pt x="4090415" y="1227504"/>
                            <a:pt x="3909439" y="1221118"/>
                            <a:pt x="3737481" y="1235750"/>
                          </a:cubicBezTo>
                          <a:cubicBezTo>
                            <a:pt x="3563060" y="1233815"/>
                            <a:pt x="3091754" y="1172879"/>
                            <a:pt x="2803110" y="1235750"/>
                          </a:cubicBezTo>
                          <a:cubicBezTo>
                            <a:pt x="2533100" y="1253500"/>
                            <a:pt x="2269314" y="1204546"/>
                            <a:pt x="1868740" y="1235750"/>
                          </a:cubicBezTo>
                          <a:cubicBezTo>
                            <a:pt x="1483749" y="1240111"/>
                            <a:pt x="1486374" y="1221002"/>
                            <a:pt x="1274141" y="1235750"/>
                          </a:cubicBezTo>
                          <a:cubicBezTo>
                            <a:pt x="1050378" y="1117451"/>
                            <a:pt x="472078" y="1252459"/>
                            <a:pt x="0" y="1235750"/>
                          </a:cubicBezTo>
                          <a:cubicBezTo>
                            <a:pt x="-74295" y="1186231"/>
                            <a:pt x="82838" y="1131253"/>
                            <a:pt x="0" y="1096286"/>
                          </a:cubicBezTo>
                          <a:cubicBezTo>
                            <a:pt x="-82240" y="1064540"/>
                            <a:pt x="72113" y="973620"/>
                            <a:pt x="0" y="932108"/>
                          </a:cubicBezTo>
                          <a:cubicBezTo>
                            <a:pt x="-68523" y="886537"/>
                            <a:pt x="5966" y="819994"/>
                            <a:pt x="0" y="767930"/>
                          </a:cubicBezTo>
                          <a:cubicBezTo>
                            <a:pt x="-7813" y="712233"/>
                            <a:pt x="72374" y="674805"/>
                            <a:pt x="0" y="628467"/>
                          </a:cubicBezTo>
                          <a:cubicBezTo>
                            <a:pt x="-84460" y="577026"/>
                            <a:pt x="87650" y="498271"/>
                            <a:pt x="0" y="451931"/>
                          </a:cubicBezTo>
                          <a:cubicBezTo>
                            <a:pt x="-58736" y="372212"/>
                            <a:pt x="111690" y="344578"/>
                            <a:pt x="0" y="263038"/>
                          </a:cubicBezTo>
                          <a:cubicBezTo>
                            <a:pt x="-91879" y="170209"/>
                            <a:pt x="66052" y="46606"/>
                            <a:pt x="0" y="0"/>
                          </a:cubicBezTo>
                          <a:cubicBezTo>
                            <a:pt x="299590" y="-83845"/>
                            <a:pt x="703362" y="54794"/>
                            <a:pt x="1059831" y="0"/>
                          </a:cubicBezTo>
                          <a:cubicBezTo>
                            <a:pt x="1494701" y="-23422"/>
                            <a:pt x="1531281" y="17475"/>
                            <a:pt x="1928546" y="0"/>
                          </a:cubicBezTo>
                          <a:cubicBezTo>
                            <a:pt x="2345885" y="10134"/>
                            <a:pt x="2538084" y="-14793"/>
                            <a:pt x="2701703" y="0"/>
                          </a:cubicBezTo>
                          <a:cubicBezTo>
                            <a:pt x="2870807" y="19204"/>
                            <a:pt x="3131291" y="-10001"/>
                            <a:pt x="3474857" y="0"/>
                          </a:cubicBezTo>
                          <a:cubicBezTo>
                            <a:pt x="3797281" y="-7419"/>
                            <a:pt x="4097653" y="57791"/>
                            <a:pt x="4534690" y="0"/>
                          </a:cubicBezTo>
                          <a:cubicBezTo>
                            <a:pt x="4885112" y="-260"/>
                            <a:pt x="5010114" y="27862"/>
                            <a:pt x="5498963" y="0"/>
                          </a:cubicBezTo>
                          <a:cubicBezTo>
                            <a:pt x="5949149" y="-12146"/>
                            <a:pt x="6027167" y="20923"/>
                            <a:pt x="6558794" y="0"/>
                          </a:cubicBezTo>
                          <a:cubicBezTo>
                            <a:pt x="7069626" y="-1981"/>
                            <a:pt x="6931239" y="-25038"/>
                            <a:pt x="7236393" y="0"/>
                          </a:cubicBezTo>
                          <a:cubicBezTo>
                            <a:pt x="7506639" y="-16987"/>
                            <a:pt x="7763609" y="14233"/>
                            <a:pt x="7913990" y="0"/>
                          </a:cubicBezTo>
                          <a:cubicBezTo>
                            <a:pt x="8068937" y="-214"/>
                            <a:pt x="8429039" y="-4957"/>
                            <a:pt x="8591587" y="0"/>
                          </a:cubicBezTo>
                          <a:cubicBezTo>
                            <a:pt x="8849614" y="48778"/>
                            <a:pt x="9119791" y="-22655"/>
                            <a:pt x="9555861" y="0"/>
                          </a:cubicBezTo>
                          <a:cubicBezTo>
                            <a:pt x="9612985" y="64705"/>
                            <a:pt x="9547112" y="83076"/>
                            <a:pt x="9555861" y="171631"/>
                          </a:cubicBezTo>
                          <a:cubicBezTo>
                            <a:pt x="9560699" y="257322"/>
                            <a:pt x="9503069" y="255344"/>
                            <a:pt x="9555861" y="312368"/>
                          </a:cubicBezTo>
                          <a:cubicBezTo>
                            <a:pt x="9602660" y="376389"/>
                            <a:pt x="9521348" y="422735"/>
                            <a:pt x="9555861" y="463404"/>
                          </a:cubicBezTo>
                          <a:cubicBezTo>
                            <a:pt x="9597487" y="497067"/>
                            <a:pt x="9534491" y="537714"/>
                            <a:pt x="9555861" y="635035"/>
                          </a:cubicBezTo>
                          <a:cubicBezTo>
                            <a:pt x="9577257" y="722087"/>
                            <a:pt x="9524748" y="739113"/>
                            <a:pt x="9555861" y="827262"/>
                          </a:cubicBezTo>
                          <a:cubicBezTo>
                            <a:pt x="9578537" y="917449"/>
                            <a:pt x="9515684" y="952197"/>
                            <a:pt x="9555861" y="1029787"/>
                          </a:cubicBezTo>
                        </a:path>
                        <a:path w="9555861" h="1235750" fill="none" stroke="0" extrusionOk="0">
                          <a:moveTo>
                            <a:pt x="8494276" y="1235750"/>
                          </a:moveTo>
                          <a:cubicBezTo>
                            <a:pt x="8505532" y="1174563"/>
                            <a:pt x="8682112" y="1150622"/>
                            <a:pt x="8706593" y="1070979"/>
                          </a:cubicBezTo>
                          <a:cubicBezTo>
                            <a:pt x="9031279" y="1081269"/>
                            <a:pt x="9201108" y="1064456"/>
                            <a:pt x="9555861" y="1029787"/>
                          </a:cubicBezTo>
                          <a:cubicBezTo>
                            <a:pt x="9385940" y="1073416"/>
                            <a:pt x="9181711" y="1084914"/>
                            <a:pt x="9046300" y="1128649"/>
                          </a:cubicBezTo>
                          <a:cubicBezTo>
                            <a:pt x="8917715" y="1145568"/>
                            <a:pt x="8681004" y="1176214"/>
                            <a:pt x="8494276" y="1235750"/>
                          </a:cubicBezTo>
                          <a:cubicBezTo>
                            <a:pt x="8344002" y="1238481"/>
                            <a:pt x="8059381" y="1216273"/>
                            <a:pt x="7899676" y="1235750"/>
                          </a:cubicBezTo>
                          <a:cubicBezTo>
                            <a:pt x="7795517" y="1224052"/>
                            <a:pt x="7185268" y="1239839"/>
                            <a:pt x="6880363" y="1235750"/>
                          </a:cubicBezTo>
                          <a:cubicBezTo>
                            <a:pt x="6530750" y="1261631"/>
                            <a:pt x="6558813" y="1238319"/>
                            <a:pt x="6285763" y="1235750"/>
                          </a:cubicBezTo>
                          <a:cubicBezTo>
                            <a:pt x="5940596" y="1191560"/>
                            <a:pt x="5651006" y="1300053"/>
                            <a:pt x="5351394" y="1235750"/>
                          </a:cubicBezTo>
                          <a:cubicBezTo>
                            <a:pt x="5008382" y="1259054"/>
                            <a:pt x="4877896" y="1230751"/>
                            <a:pt x="4586909" y="1235750"/>
                          </a:cubicBezTo>
                          <a:cubicBezTo>
                            <a:pt x="4303755" y="1245647"/>
                            <a:pt x="4073313" y="1247970"/>
                            <a:pt x="3822423" y="1235750"/>
                          </a:cubicBezTo>
                          <a:cubicBezTo>
                            <a:pt x="3599430" y="1275880"/>
                            <a:pt x="3039885" y="1203133"/>
                            <a:pt x="2803110" y="1235750"/>
                          </a:cubicBezTo>
                          <a:cubicBezTo>
                            <a:pt x="2587521" y="1272190"/>
                            <a:pt x="2050253" y="1183801"/>
                            <a:pt x="1783798" y="1235750"/>
                          </a:cubicBezTo>
                          <a:cubicBezTo>
                            <a:pt x="1423294" y="1270532"/>
                            <a:pt x="1137582" y="1216233"/>
                            <a:pt x="849427" y="1235750"/>
                          </a:cubicBezTo>
                          <a:cubicBezTo>
                            <a:pt x="570585" y="1242837"/>
                            <a:pt x="401079" y="1216413"/>
                            <a:pt x="0" y="1235750"/>
                          </a:cubicBezTo>
                          <a:cubicBezTo>
                            <a:pt x="-44524" y="1180748"/>
                            <a:pt x="31824" y="1085598"/>
                            <a:pt x="0" y="1046856"/>
                          </a:cubicBezTo>
                          <a:cubicBezTo>
                            <a:pt x="-51322" y="992589"/>
                            <a:pt x="72777" y="943872"/>
                            <a:pt x="0" y="882678"/>
                          </a:cubicBezTo>
                          <a:cubicBezTo>
                            <a:pt x="-70259" y="852298"/>
                            <a:pt x="83462" y="783500"/>
                            <a:pt x="0" y="706142"/>
                          </a:cubicBezTo>
                          <a:cubicBezTo>
                            <a:pt x="-80302" y="657262"/>
                            <a:pt x="46601" y="620436"/>
                            <a:pt x="0" y="517249"/>
                          </a:cubicBezTo>
                          <a:cubicBezTo>
                            <a:pt x="-40653" y="452712"/>
                            <a:pt x="93736" y="419871"/>
                            <a:pt x="0" y="377786"/>
                          </a:cubicBezTo>
                          <a:cubicBezTo>
                            <a:pt x="-63448" y="332907"/>
                            <a:pt x="74145" y="277906"/>
                            <a:pt x="0" y="176535"/>
                          </a:cubicBezTo>
                          <a:cubicBezTo>
                            <a:pt x="-51437" y="91395"/>
                            <a:pt x="38424" y="85795"/>
                            <a:pt x="0" y="0"/>
                          </a:cubicBezTo>
                          <a:cubicBezTo>
                            <a:pt x="312603" y="7499"/>
                            <a:pt x="468085" y="7634"/>
                            <a:pt x="868714" y="0"/>
                          </a:cubicBezTo>
                          <a:cubicBezTo>
                            <a:pt x="1275931" y="-3429"/>
                            <a:pt x="1313204" y="21302"/>
                            <a:pt x="1641870" y="0"/>
                          </a:cubicBezTo>
                          <a:cubicBezTo>
                            <a:pt x="1971266" y="-11785"/>
                            <a:pt x="2200616" y="3006"/>
                            <a:pt x="2319467" y="0"/>
                          </a:cubicBezTo>
                          <a:cubicBezTo>
                            <a:pt x="2448213" y="380"/>
                            <a:pt x="3060391" y="35207"/>
                            <a:pt x="3379300" y="0"/>
                          </a:cubicBezTo>
                          <a:cubicBezTo>
                            <a:pt x="3600957" y="-22124"/>
                            <a:pt x="3954530" y="4667"/>
                            <a:pt x="4248014" y="0"/>
                          </a:cubicBezTo>
                          <a:cubicBezTo>
                            <a:pt x="4521246" y="7287"/>
                            <a:pt x="4836384" y="69279"/>
                            <a:pt x="5212287" y="0"/>
                          </a:cubicBezTo>
                          <a:cubicBezTo>
                            <a:pt x="5580812" y="-59414"/>
                            <a:pt x="5760680" y="15026"/>
                            <a:pt x="6272120" y="0"/>
                          </a:cubicBezTo>
                          <a:cubicBezTo>
                            <a:pt x="6792900" y="-50642"/>
                            <a:pt x="6946834" y="9898"/>
                            <a:pt x="7140834" y="0"/>
                          </a:cubicBezTo>
                          <a:cubicBezTo>
                            <a:pt x="7371694" y="-14783"/>
                            <a:pt x="7630243" y="-46327"/>
                            <a:pt x="7818431" y="0"/>
                          </a:cubicBezTo>
                          <a:cubicBezTo>
                            <a:pt x="8018887" y="6669"/>
                            <a:pt x="8303035" y="-44682"/>
                            <a:pt x="8496029" y="0"/>
                          </a:cubicBezTo>
                          <a:cubicBezTo>
                            <a:pt x="8650488" y="2268"/>
                            <a:pt x="9181752" y="-3267"/>
                            <a:pt x="9555861" y="0"/>
                          </a:cubicBezTo>
                          <a:cubicBezTo>
                            <a:pt x="9586549" y="30707"/>
                            <a:pt x="9525619" y="73194"/>
                            <a:pt x="9555861" y="140737"/>
                          </a:cubicBezTo>
                          <a:cubicBezTo>
                            <a:pt x="9581836" y="201311"/>
                            <a:pt x="9496353" y="276693"/>
                            <a:pt x="9555861" y="312368"/>
                          </a:cubicBezTo>
                          <a:cubicBezTo>
                            <a:pt x="9613632" y="344060"/>
                            <a:pt x="9552680" y="419852"/>
                            <a:pt x="9555861" y="463404"/>
                          </a:cubicBezTo>
                          <a:cubicBezTo>
                            <a:pt x="9566352" y="508385"/>
                            <a:pt x="9499925" y="585204"/>
                            <a:pt x="9555861" y="635035"/>
                          </a:cubicBezTo>
                          <a:cubicBezTo>
                            <a:pt x="9627551" y="696983"/>
                            <a:pt x="9506626" y="740287"/>
                            <a:pt x="9555861" y="816964"/>
                          </a:cubicBezTo>
                          <a:cubicBezTo>
                            <a:pt x="9636810" y="857009"/>
                            <a:pt x="9423866" y="981818"/>
                            <a:pt x="9555861" y="1029787"/>
                          </a:cubicBezTo>
                        </a:path>
                        <a:path w="9555861" h="1235750" fill="none" stroke="0" extrusionOk="0">
                          <a:moveTo>
                            <a:pt x="8494276" y="1235750"/>
                          </a:moveTo>
                          <a:cubicBezTo>
                            <a:pt x="8508927" y="1193100"/>
                            <a:pt x="8726244" y="1117181"/>
                            <a:pt x="8706593" y="1070979"/>
                          </a:cubicBezTo>
                          <a:cubicBezTo>
                            <a:pt x="9121089" y="1046417"/>
                            <a:pt x="9161792" y="1060514"/>
                            <a:pt x="9555861" y="1029787"/>
                          </a:cubicBezTo>
                          <a:cubicBezTo>
                            <a:pt x="9459458" y="1006295"/>
                            <a:pt x="9173283" y="1100932"/>
                            <a:pt x="9003837" y="1136887"/>
                          </a:cubicBezTo>
                          <a:cubicBezTo>
                            <a:pt x="8824990" y="1169342"/>
                            <a:pt x="8641055" y="1225696"/>
                            <a:pt x="8494276" y="1235750"/>
                          </a:cubicBezTo>
                          <a:cubicBezTo>
                            <a:pt x="8255093" y="1233133"/>
                            <a:pt x="8178024" y="1199095"/>
                            <a:pt x="7899676" y="1235750"/>
                          </a:cubicBezTo>
                          <a:cubicBezTo>
                            <a:pt x="7644427" y="1264181"/>
                            <a:pt x="7456691" y="1211251"/>
                            <a:pt x="7050249" y="1235750"/>
                          </a:cubicBezTo>
                          <a:cubicBezTo>
                            <a:pt x="6641550" y="1247574"/>
                            <a:pt x="6643475" y="1222257"/>
                            <a:pt x="6285763" y="1235750"/>
                          </a:cubicBezTo>
                          <a:cubicBezTo>
                            <a:pt x="5935416" y="1235517"/>
                            <a:pt x="5845002" y="1238880"/>
                            <a:pt x="5691165" y="1235750"/>
                          </a:cubicBezTo>
                          <a:cubicBezTo>
                            <a:pt x="5525507" y="1251151"/>
                            <a:pt x="5139407" y="1219870"/>
                            <a:pt x="4926679" y="1235750"/>
                          </a:cubicBezTo>
                          <a:cubicBezTo>
                            <a:pt x="4766741" y="1272031"/>
                            <a:pt x="4535557" y="1242957"/>
                            <a:pt x="4332081" y="1235750"/>
                          </a:cubicBezTo>
                          <a:cubicBezTo>
                            <a:pt x="4149630" y="1259689"/>
                            <a:pt x="3858655" y="1200892"/>
                            <a:pt x="3737481" y="1235750"/>
                          </a:cubicBezTo>
                          <a:cubicBezTo>
                            <a:pt x="3581906" y="1214602"/>
                            <a:pt x="3092517" y="1259603"/>
                            <a:pt x="2803110" y="1235750"/>
                          </a:cubicBezTo>
                          <a:cubicBezTo>
                            <a:pt x="2549939" y="1254510"/>
                            <a:pt x="2313215" y="1206982"/>
                            <a:pt x="1868740" y="1235750"/>
                          </a:cubicBezTo>
                          <a:cubicBezTo>
                            <a:pt x="1476126" y="1238900"/>
                            <a:pt x="1485963" y="1225826"/>
                            <a:pt x="1274141" y="1235750"/>
                          </a:cubicBezTo>
                          <a:cubicBezTo>
                            <a:pt x="1034055" y="1118289"/>
                            <a:pt x="570851" y="1237718"/>
                            <a:pt x="0" y="1235750"/>
                          </a:cubicBezTo>
                          <a:cubicBezTo>
                            <a:pt x="-48440" y="1187050"/>
                            <a:pt x="74330" y="1118899"/>
                            <a:pt x="0" y="1096286"/>
                          </a:cubicBezTo>
                          <a:cubicBezTo>
                            <a:pt x="-88098" y="1044531"/>
                            <a:pt x="67297" y="970545"/>
                            <a:pt x="0" y="932108"/>
                          </a:cubicBezTo>
                          <a:cubicBezTo>
                            <a:pt x="-72599" y="880609"/>
                            <a:pt x="2754" y="823103"/>
                            <a:pt x="0" y="767930"/>
                          </a:cubicBezTo>
                          <a:cubicBezTo>
                            <a:pt x="-31072" y="705772"/>
                            <a:pt x="76246" y="688281"/>
                            <a:pt x="0" y="628467"/>
                          </a:cubicBezTo>
                          <a:cubicBezTo>
                            <a:pt x="-107551" y="573854"/>
                            <a:pt x="90938" y="520790"/>
                            <a:pt x="0" y="451931"/>
                          </a:cubicBezTo>
                          <a:cubicBezTo>
                            <a:pt x="-56143" y="387588"/>
                            <a:pt x="84994" y="337301"/>
                            <a:pt x="0" y="263038"/>
                          </a:cubicBezTo>
                          <a:cubicBezTo>
                            <a:pt x="-99401" y="183788"/>
                            <a:pt x="52564" y="67001"/>
                            <a:pt x="0" y="0"/>
                          </a:cubicBezTo>
                          <a:cubicBezTo>
                            <a:pt x="382637" y="386"/>
                            <a:pt x="605067" y="73547"/>
                            <a:pt x="1059831" y="0"/>
                          </a:cubicBezTo>
                          <a:cubicBezTo>
                            <a:pt x="1503790" y="-21233"/>
                            <a:pt x="1525260" y="19384"/>
                            <a:pt x="1928546" y="0"/>
                          </a:cubicBezTo>
                          <a:cubicBezTo>
                            <a:pt x="2334028" y="-29792"/>
                            <a:pt x="2561584" y="-6449"/>
                            <a:pt x="2701703" y="0"/>
                          </a:cubicBezTo>
                          <a:cubicBezTo>
                            <a:pt x="2839032" y="23670"/>
                            <a:pt x="3171681" y="64624"/>
                            <a:pt x="3474857" y="0"/>
                          </a:cubicBezTo>
                          <a:cubicBezTo>
                            <a:pt x="3698432" y="-48604"/>
                            <a:pt x="4272525" y="-580"/>
                            <a:pt x="4534690" y="0"/>
                          </a:cubicBezTo>
                          <a:cubicBezTo>
                            <a:pt x="4883038" y="-28340"/>
                            <a:pt x="5059125" y="62416"/>
                            <a:pt x="5498963" y="0"/>
                          </a:cubicBezTo>
                          <a:cubicBezTo>
                            <a:pt x="5947399" y="-21075"/>
                            <a:pt x="6012186" y="1071"/>
                            <a:pt x="6558794" y="0"/>
                          </a:cubicBezTo>
                          <a:cubicBezTo>
                            <a:pt x="7066792" y="8018"/>
                            <a:pt x="6940305" y="450"/>
                            <a:pt x="7236393" y="0"/>
                          </a:cubicBezTo>
                          <a:cubicBezTo>
                            <a:pt x="7516937" y="-17882"/>
                            <a:pt x="7762182" y="39184"/>
                            <a:pt x="7913990" y="0"/>
                          </a:cubicBezTo>
                          <a:cubicBezTo>
                            <a:pt x="8020285" y="-35758"/>
                            <a:pt x="8435126" y="49861"/>
                            <a:pt x="8591587" y="0"/>
                          </a:cubicBezTo>
                          <a:cubicBezTo>
                            <a:pt x="8762418" y="8796"/>
                            <a:pt x="9072661" y="-11154"/>
                            <a:pt x="9555861" y="0"/>
                          </a:cubicBezTo>
                          <a:cubicBezTo>
                            <a:pt x="9600209" y="64474"/>
                            <a:pt x="9546191" y="88106"/>
                            <a:pt x="9555861" y="171631"/>
                          </a:cubicBezTo>
                          <a:cubicBezTo>
                            <a:pt x="9552340" y="252557"/>
                            <a:pt x="9496248" y="234851"/>
                            <a:pt x="9555861" y="312368"/>
                          </a:cubicBezTo>
                          <a:cubicBezTo>
                            <a:pt x="9614464" y="397923"/>
                            <a:pt x="9518711" y="414030"/>
                            <a:pt x="9555861" y="463404"/>
                          </a:cubicBezTo>
                          <a:cubicBezTo>
                            <a:pt x="9579412" y="499468"/>
                            <a:pt x="9552993" y="547675"/>
                            <a:pt x="9555861" y="635035"/>
                          </a:cubicBezTo>
                          <a:cubicBezTo>
                            <a:pt x="9569224" y="713557"/>
                            <a:pt x="9513086" y="739884"/>
                            <a:pt x="9555861" y="827262"/>
                          </a:cubicBezTo>
                          <a:cubicBezTo>
                            <a:pt x="9590673" y="920830"/>
                            <a:pt x="9524241" y="958301"/>
                            <a:pt x="9555861" y="1029787"/>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Thảo luận và đưa ra những việc làm cụ thể để giữ gìn các mối quan hệ bạn bè.</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A71AAFF-8A50-5328-2BAD-08035A44A0CD}"/>
              </a:ext>
            </a:extLst>
          </p:cNvPr>
          <p:cNvPicPr>
            <a:picLocks noChangeAspect="1"/>
          </p:cNvPicPr>
          <p:nvPr/>
        </p:nvPicPr>
        <p:blipFill>
          <a:blip r:embed="rId5"/>
          <a:stretch>
            <a:fillRect/>
          </a:stretch>
        </p:blipFill>
        <p:spPr>
          <a:xfrm>
            <a:off x="1522412" y="2050097"/>
            <a:ext cx="9927908"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4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30D206C8-AF1A-2C42-2F57-FC45A57F4EF8}"/>
              </a:ext>
            </a:extLst>
          </p:cNvPr>
          <p:cNvGrpSpPr/>
          <p:nvPr/>
        </p:nvGrpSpPr>
        <p:grpSpPr>
          <a:xfrm>
            <a:off x="1034277" y="932877"/>
            <a:ext cx="4584203" cy="1160083"/>
            <a:chOff x="310800" y="1911333"/>
            <a:chExt cx="5650162" cy="3047186"/>
          </a:xfrm>
        </p:grpSpPr>
        <p:sp>
          <p:nvSpPr>
            <p:cNvPr id="4" name="Google Shape;718;p33">
              <a:extLst>
                <a:ext uri="{FF2B5EF4-FFF2-40B4-BE49-F238E27FC236}">
                  <a16:creationId xmlns:a16="http://schemas.microsoft.com/office/drawing/2014/main" id="{E74395D9-C459-8A8B-8C11-4FD97B86004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0E387707-FA23-32B9-6F26-48D75E364242}"/>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Giúp đỡ khi cần thiết.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E7B5DD64-2377-D3F8-3775-BB2A30504321}"/>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C4871F7F-59F3-5FF3-4774-CEB668F9015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DA2E4AE5-231A-4016-90AE-2E89B025574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8B70FE8-347A-A92E-3E7A-4FFC890B905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A9A948F8-B2E0-AAC0-9922-139625D51A4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 name="Group 12">
            <a:extLst>
              <a:ext uri="{FF2B5EF4-FFF2-40B4-BE49-F238E27FC236}">
                <a16:creationId xmlns:a16="http://schemas.microsoft.com/office/drawing/2014/main" id="{246E5F01-EA9B-D067-DE11-A93BA17CE1B7}"/>
              </a:ext>
            </a:extLst>
          </p:cNvPr>
          <p:cNvGrpSpPr/>
          <p:nvPr/>
        </p:nvGrpSpPr>
        <p:grpSpPr>
          <a:xfrm>
            <a:off x="6754357" y="943037"/>
            <a:ext cx="4584203" cy="1546163"/>
            <a:chOff x="310800" y="1911333"/>
            <a:chExt cx="5650162" cy="3047186"/>
          </a:xfrm>
        </p:grpSpPr>
        <p:sp>
          <p:nvSpPr>
            <p:cNvPr id="16" name="Google Shape;718;p33">
              <a:extLst>
                <a:ext uri="{FF2B5EF4-FFF2-40B4-BE49-F238E27FC236}">
                  <a16:creationId xmlns:a16="http://schemas.microsoft.com/office/drawing/2014/main" id="{BF92AB6E-E43D-7E5C-6953-DC12B4051F3E}"/>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8;p33">
              <a:extLst>
                <a:ext uri="{FF2B5EF4-FFF2-40B4-BE49-F238E27FC236}">
                  <a16:creationId xmlns:a16="http://schemas.microsoft.com/office/drawing/2014/main" id="{27DB75E3-B0E3-C780-38D2-9DCC48214C97}"/>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tâm đến sở thích của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 name="Picture 17">
              <a:extLst>
                <a:ext uri="{FF2B5EF4-FFF2-40B4-BE49-F238E27FC236}">
                  <a16:creationId xmlns:a16="http://schemas.microsoft.com/office/drawing/2014/main" id="{017AD4F8-4DCE-3A1F-B918-D64FECEEBA99}"/>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9" name="Google Shape;724;p33">
              <a:extLst>
                <a:ext uri="{FF2B5EF4-FFF2-40B4-BE49-F238E27FC236}">
                  <a16:creationId xmlns:a16="http://schemas.microsoft.com/office/drawing/2014/main" id="{1C67607A-08AE-444B-3BCA-E836038B74D7}"/>
                </a:ext>
              </a:extLst>
            </p:cNvPr>
            <p:cNvGrpSpPr/>
            <p:nvPr/>
          </p:nvGrpSpPr>
          <p:grpSpPr>
            <a:xfrm>
              <a:off x="1906680" y="1911333"/>
              <a:ext cx="1854260" cy="523163"/>
              <a:chOff x="1639601" y="539501"/>
              <a:chExt cx="1091683" cy="548641"/>
            </a:xfrm>
          </p:grpSpPr>
          <p:sp>
            <p:nvSpPr>
              <p:cNvPr id="21" name="Google Shape;725;p33">
                <a:extLst>
                  <a:ext uri="{FF2B5EF4-FFF2-40B4-BE49-F238E27FC236}">
                    <a16:creationId xmlns:a16="http://schemas.microsoft.com/office/drawing/2014/main" id="{B152F649-F144-72B8-3B58-777DC709C24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26;p33">
                <a:extLst>
                  <a:ext uri="{FF2B5EF4-FFF2-40B4-BE49-F238E27FC236}">
                    <a16:creationId xmlns:a16="http://schemas.microsoft.com/office/drawing/2014/main" id="{20910B0A-9266-FA86-CE06-7F3E68599EA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27;p33">
                <a:extLst>
                  <a:ext uri="{FF2B5EF4-FFF2-40B4-BE49-F238E27FC236}">
                    <a16:creationId xmlns:a16="http://schemas.microsoft.com/office/drawing/2014/main" id="{DDA24A89-4C4A-4D80-A3C1-7FFD19BD60C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 name="Group 23">
            <a:extLst>
              <a:ext uri="{FF2B5EF4-FFF2-40B4-BE49-F238E27FC236}">
                <a16:creationId xmlns:a16="http://schemas.microsoft.com/office/drawing/2014/main" id="{9D74B418-C0F8-58A2-3D6D-EA01137CE72C}"/>
              </a:ext>
            </a:extLst>
          </p:cNvPr>
          <p:cNvGrpSpPr/>
          <p:nvPr/>
        </p:nvGrpSpPr>
        <p:grpSpPr>
          <a:xfrm>
            <a:off x="1064757" y="2660077"/>
            <a:ext cx="4584203" cy="1505523"/>
            <a:chOff x="310800" y="1911333"/>
            <a:chExt cx="5650162" cy="3047186"/>
          </a:xfrm>
        </p:grpSpPr>
        <p:sp>
          <p:nvSpPr>
            <p:cNvPr id="25" name="Google Shape;718;p33">
              <a:extLst>
                <a:ext uri="{FF2B5EF4-FFF2-40B4-BE49-F238E27FC236}">
                  <a16:creationId xmlns:a16="http://schemas.microsoft.com/office/drawing/2014/main" id="{CC541487-FECD-C09A-1C11-44AB7AEF0FA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18;p33">
              <a:extLst>
                <a:ext uri="{FF2B5EF4-FFF2-40B4-BE49-F238E27FC236}">
                  <a16:creationId xmlns:a16="http://schemas.microsoft.com/office/drawing/2014/main" id="{000A0CD1-37D3-25DF-256F-76A4ECB2BB8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Cùng nhau tham gia những hoạt động chung.</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7" name="Picture 26">
              <a:extLst>
                <a:ext uri="{FF2B5EF4-FFF2-40B4-BE49-F238E27FC236}">
                  <a16:creationId xmlns:a16="http://schemas.microsoft.com/office/drawing/2014/main" id="{3A378D36-2F29-4F5C-E507-94B334F2FC05}"/>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28" name="Google Shape;724;p33">
              <a:extLst>
                <a:ext uri="{FF2B5EF4-FFF2-40B4-BE49-F238E27FC236}">
                  <a16:creationId xmlns:a16="http://schemas.microsoft.com/office/drawing/2014/main" id="{84BE75AB-636D-6E97-EC87-5DC835917F9A}"/>
                </a:ext>
              </a:extLst>
            </p:cNvPr>
            <p:cNvGrpSpPr/>
            <p:nvPr/>
          </p:nvGrpSpPr>
          <p:grpSpPr>
            <a:xfrm>
              <a:off x="1906680" y="1911333"/>
              <a:ext cx="1854260" cy="523163"/>
              <a:chOff x="1639601" y="539501"/>
              <a:chExt cx="1091683" cy="548641"/>
            </a:xfrm>
          </p:grpSpPr>
          <p:sp>
            <p:nvSpPr>
              <p:cNvPr id="29" name="Google Shape;725;p33">
                <a:extLst>
                  <a:ext uri="{FF2B5EF4-FFF2-40B4-BE49-F238E27FC236}">
                    <a16:creationId xmlns:a16="http://schemas.microsoft.com/office/drawing/2014/main" id="{F16FD44E-B15C-FEA9-AC67-88F3446C18D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6;p33">
                <a:extLst>
                  <a:ext uri="{FF2B5EF4-FFF2-40B4-BE49-F238E27FC236}">
                    <a16:creationId xmlns:a16="http://schemas.microsoft.com/office/drawing/2014/main" id="{AD294B09-F9E9-896C-2D74-1C51530D93A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7;p33">
                <a:extLst>
                  <a:ext uri="{FF2B5EF4-FFF2-40B4-BE49-F238E27FC236}">
                    <a16:creationId xmlns:a16="http://schemas.microsoft.com/office/drawing/2014/main" id="{FAE27816-0205-F139-11A8-D3BF14C5C85A}"/>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roup 31">
            <a:extLst>
              <a:ext uri="{FF2B5EF4-FFF2-40B4-BE49-F238E27FC236}">
                <a16:creationId xmlns:a16="http://schemas.microsoft.com/office/drawing/2014/main" id="{6722965C-811C-6645-53C8-BCD4EB5445BA}"/>
              </a:ext>
            </a:extLst>
          </p:cNvPr>
          <p:cNvGrpSpPr/>
          <p:nvPr/>
        </p:nvGrpSpPr>
        <p:grpSpPr>
          <a:xfrm>
            <a:off x="6794997" y="2741357"/>
            <a:ext cx="4584203" cy="1505523"/>
            <a:chOff x="310800" y="1911333"/>
            <a:chExt cx="5650162" cy="3047186"/>
          </a:xfrm>
        </p:grpSpPr>
        <p:sp>
          <p:nvSpPr>
            <p:cNvPr id="33" name="Google Shape;718;p33">
              <a:extLst>
                <a:ext uri="{FF2B5EF4-FFF2-40B4-BE49-F238E27FC236}">
                  <a16:creationId xmlns:a16="http://schemas.microsoft.com/office/drawing/2014/main" id="{1D34956B-362E-4CBD-B5AD-408B997D296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8;p33">
              <a:extLst>
                <a:ext uri="{FF2B5EF4-FFF2-40B4-BE49-F238E27FC236}">
                  <a16:creationId xmlns:a16="http://schemas.microsoft.com/office/drawing/2014/main" id="{C2CBE746-72B6-9A25-AA6A-46F38C75E00C}"/>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Trò chuyện, tâm sự với nhau thường xuyên.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5" name="Picture 34">
              <a:extLst>
                <a:ext uri="{FF2B5EF4-FFF2-40B4-BE49-F238E27FC236}">
                  <a16:creationId xmlns:a16="http://schemas.microsoft.com/office/drawing/2014/main" id="{5AB5432F-160F-CBED-5A49-16E56A6C8BEC}"/>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36" name="Google Shape;724;p33">
              <a:extLst>
                <a:ext uri="{FF2B5EF4-FFF2-40B4-BE49-F238E27FC236}">
                  <a16:creationId xmlns:a16="http://schemas.microsoft.com/office/drawing/2014/main" id="{782671C6-0123-A8FA-B659-D6ECD6936026}"/>
                </a:ext>
              </a:extLst>
            </p:cNvPr>
            <p:cNvGrpSpPr/>
            <p:nvPr/>
          </p:nvGrpSpPr>
          <p:grpSpPr>
            <a:xfrm>
              <a:off x="1906680" y="1911333"/>
              <a:ext cx="1854260" cy="523163"/>
              <a:chOff x="1639601" y="539501"/>
              <a:chExt cx="1091683" cy="548641"/>
            </a:xfrm>
          </p:grpSpPr>
          <p:sp>
            <p:nvSpPr>
              <p:cNvPr id="37" name="Google Shape;725;p33">
                <a:extLst>
                  <a:ext uri="{FF2B5EF4-FFF2-40B4-BE49-F238E27FC236}">
                    <a16:creationId xmlns:a16="http://schemas.microsoft.com/office/drawing/2014/main" id="{8C2B73BB-0DA7-AE08-9266-F136287233E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6;p33">
                <a:extLst>
                  <a:ext uri="{FF2B5EF4-FFF2-40B4-BE49-F238E27FC236}">
                    <a16:creationId xmlns:a16="http://schemas.microsoft.com/office/drawing/2014/main" id="{25EEA2C5-DA7C-EE8D-61B7-A1D7377178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7;p33">
                <a:extLst>
                  <a:ext uri="{FF2B5EF4-FFF2-40B4-BE49-F238E27FC236}">
                    <a16:creationId xmlns:a16="http://schemas.microsoft.com/office/drawing/2014/main" id="{4FF89473-753D-5F49-CBC0-C1839DD2E7C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995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39725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Nếu tất cả đồng lòng thực hiện các việc làm nho nhỏ, tình bạn trong tập thể lớp sẽ được giữ gìn, nuôi dưỡng và khăng khít, bền lâu.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378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E5AFE72-01A6-5A4D-D2D5-28772E8E0188}"/>
              </a:ext>
            </a:extLst>
          </p:cNvPr>
          <p:cNvPicPr>
            <a:picLocks noChangeAspect="1"/>
          </p:cNvPicPr>
          <p:nvPr/>
        </p:nvPicPr>
        <p:blipFill>
          <a:blip r:embed="rId5"/>
          <a:stretch>
            <a:fillRect/>
          </a:stretch>
        </p:blipFill>
        <p:spPr>
          <a:xfrm>
            <a:off x="3575085" y="1848040"/>
            <a:ext cx="5041829" cy="1475360"/>
          </a:xfrm>
          <a:prstGeom prst="rect">
            <a:avLst/>
          </a:prstGeom>
        </p:spPr>
      </p:pic>
    </p:spTree>
    <p:extLst>
      <p:ext uri="{BB962C8B-B14F-4D97-AF65-F5344CB8AC3E}">
        <p14:creationId xmlns:p14="http://schemas.microsoft.com/office/powerpoint/2010/main" val="23471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92F0CA56-AA14-EABE-A44F-7819343F1234}"/>
              </a:ext>
            </a:extLst>
          </p:cNvPr>
          <p:cNvGrpSpPr/>
          <p:nvPr/>
        </p:nvGrpSpPr>
        <p:grpSpPr>
          <a:xfrm>
            <a:off x="551182" y="2802013"/>
            <a:ext cx="4149118" cy="3697992"/>
            <a:chOff x="337822" y="2192413"/>
            <a:chExt cx="4149118" cy="3697992"/>
          </a:xfrm>
        </p:grpSpPr>
        <p:pic>
          <p:nvPicPr>
            <p:cNvPr id="11" name="图片 35">
              <a:extLst>
                <a:ext uri="{FF2B5EF4-FFF2-40B4-BE49-F238E27FC236}">
                  <a16:creationId xmlns:a16="http://schemas.microsoft.com/office/drawing/2014/main" id="{99F00DF2-D0C1-7947-1D2A-67A8DD709972}"/>
                </a:ext>
              </a:extLst>
            </p:cNvPr>
            <p:cNvPicPr>
              <a:picLocks noChangeAspect="1"/>
            </p:cNvPicPr>
            <p:nvPr/>
          </p:nvPicPr>
          <p:blipFill>
            <a:blip r:embed="rId3"/>
            <a:stretch>
              <a:fillRect/>
            </a:stretch>
          </p:blipFill>
          <p:spPr>
            <a:xfrm>
              <a:off x="488375" y="2192413"/>
              <a:ext cx="3862971" cy="3055220"/>
            </a:xfrm>
            <a:prstGeom prst="rect">
              <a:avLst/>
            </a:prstGeom>
          </p:spPr>
        </p:pic>
        <p:sp>
          <p:nvSpPr>
            <p:cNvPr id="14" name="Rectangle 13">
              <a:extLst>
                <a:ext uri="{FF2B5EF4-FFF2-40B4-BE49-F238E27FC236}">
                  <a16:creationId xmlns:a16="http://schemas.microsoft.com/office/drawing/2014/main" id="{40E74373-1B83-022B-91F5-FA444563D030}"/>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E4CC1183-FE9C-6252-02C2-365C7F4FA7D7}"/>
              </a:ext>
            </a:extLst>
          </p:cNvPr>
          <p:cNvGrpSpPr/>
          <p:nvPr/>
        </p:nvGrpSpPr>
        <p:grpSpPr>
          <a:xfrm>
            <a:off x="1978364" y="1154010"/>
            <a:ext cx="9633433" cy="1401347"/>
            <a:chOff x="453320" y="784778"/>
            <a:chExt cx="10434754" cy="1189049"/>
          </a:xfrm>
        </p:grpSpPr>
        <p:sp>
          <p:nvSpPr>
            <p:cNvPr id="20" name="Speech Bubble: Rectangle with Corners Rounded 19">
              <a:extLst>
                <a:ext uri="{FF2B5EF4-FFF2-40B4-BE49-F238E27FC236}">
                  <a16:creationId xmlns:a16="http://schemas.microsoft.com/office/drawing/2014/main" id="{FE607243-356B-9851-78AC-30DB74CBEF84}"/>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D8AA9CD6-D755-A930-2EAD-9E6D9E47F44B}"/>
                </a:ext>
              </a:extLst>
            </p:cNvPr>
            <p:cNvSpPr txBox="1"/>
            <p:nvPr/>
          </p:nvSpPr>
          <p:spPr>
            <a:xfrm>
              <a:off x="682766" y="835076"/>
              <a:ext cx="9807097" cy="112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4ADAFFF2-8A43-D537-C387-B0A28246B1FC}"/>
              </a:ext>
            </a:extLst>
          </p:cNvPr>
          <p:cNvGrpSpPr/>
          <p:nvPr/>
        </p:nvGrpSpPr>
        <p:grpSpPr>
          <a:xfrm>
            <a:off x="5892801" y="3025837"/>
            <a:ext cx="5222240" cy="2470723"/>
            <a:chOff x="310800" y="1911333"/>
            <a:chExt cx="5650162" cy="3047186"/>
          </a:xfrm>
        </p:grpSpPr>
        <p:sp>
          <p:nvSpPr>
            <p:cNvPr id="42" name="Google Shape;718;p33">
              <a:extLst>
                <a:ext uri="{FF2B5EF4-FFF2-40B4-BE49-F238E27FC236}">
                  <a16:creationId xmlns:a16="http://schemas.microsoft.com/office/drawing/2014/main" id="{9DC78A97-5F90-876A-9E81-7CA546E85F2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8;p33">
              <a:extLst>
                <a:ext uri="{FF2B5EF4-FFF2-40B4-BE49-F238E27FC236}">
                  <a16:creationId xmlns:a16="http://schemas.microsoft.com/office/drawing/2014/main" id="{57E2BD51-B30D-9757-4EF8-4B1F60B959E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uy tín. </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lắng nghe.</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thuyết phục...</a:t>
              </a:r>
            </a:p>
          </p:txBody>
        </p:sp>
        <p:pic>
          <p:nvPicPr>
            <p:cNvPr id="44" name="Picture 43">
              <a:extLst>
                <a:ext uri="{FF2B5EF4-FFF2-40B4-BE49-F238E27FC236}">
                  <a16:creationId xmlns:a16="http://schemas.microsoft.com/office/drawing/2014/main" id="{6BD99F96-CF3D-170F-E43C-C8D3BBD65EC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45" name="Google Shape;724;p33">
              <a:extLst>
                <a:ext uri="{FF2B5EF4-FFF2-40B4-BE49-F238E27FC236}">
                  <a16:creationId xmlns:a16="http://schemas.microsoft.com/office/drawing/2014/main" id="{F019222F-0A51-3BAB-736A-DB36F5DAFA40}"/>
                </a:ext>
              </a:extLst>
            </p:cNvPr>
            <p:cNvGrpSpPr/>
            <p:nvPr/>
          </p:nvGrpSpPr>
          <p:grpSpPr>
            <a:xfrm>
              <a:off x="2344968" y="1911333"/>
              <a:ext cx="1854260" cy="523163"/>
              <a:chOff x="1897640" y="539501"/>
              <a:chExt cx="1091683" cy="548641"/>
            </a:xfrm>
          </p:grpSpPr>
          <p:sp>
            <p:nvSpPr>
              <p:cNvPr id="46" name="Google Shape;725;p33">
                <a:extLst>
                  <a:ext uri="{FF2B5EF4-FFF2-40B4-BE49-F238E27FC236}">
                    <a16:creationId xmlns:a16="http://schemas.microsoft.com/office/drawing/2014/main" id="{7C28F6EA-74EF-0BD0-C3C7-1B3F3D3D42CB}"/>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6;p33">
                <a:extLst>
                  <a:ext uri="{FF2B5EF4-FFF2-40B4-BE49-F238E27FC236}">
                    <a16:creationId xmlns:a16="http://schemas.microsoft.com/office/drawing/2014/main" id="{3FF509FD-8E83-3D98-1D1B-5C76307CE71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27;p33">
                <a:extLst>
                  <a:ext uri="{FF2B5EF4-FFF2-40B4-BE49-F238E27FC236}">
                    <a16:creationId xmlns:a16="http://schemas.microsoft.com/office/drawing/2014/main" id="{6218E40F-2419-9D88-5DAC-72C37B90755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0D5F448E-504D-E13E-4EEC-B51FB8BFF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107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2072640" y="203199"/>
            <a:ext cx="9326880" cy="1066801"/>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sd="2114197731">
                    <a:custGeom>
                      <a:avLst/>
                      <a:gdLst>
                        <a:gd name="connsiteX0" fmla="*/ 0 w 8562211"/>
                        <a:gd name="connsiteY0" fmla="*/ 0 h 919432"/>
                        <a:gd name="connsiteX1" fmla="*/ 778382 w 8562211"/>
                        <a:gd name="connsiteY1" fmla="*/ 0 h 919432"/>
                        <a:gd name="connsiteX2" fmla="*/ 1642387 w 8562211"/>
                        <a:gd name="connsiteY2" fmla="*/ 0 h 919432"/>
                        <a:gd name="connsiteX3" fmla="*/ 2249527 w 8562211"/>
                        <a:gd name="connsiteY3" fmla="*/ 0 h 919432"/>
                        <a:gd name="connsiteX4" fmla="*/ 3199153 w 8562211"/>
                        <a:gd name="connsiteY4" fmla="*/ 0 h 919432"/>
                        <a:gd name="connsiteX5" fmla="*/ 4063158 w 8562211"/>
                        <a:gd name="connsiteY5" fmla="*/ 0 h 919432"/>
                        <a:gd name="connsiteX6" fmla="*/ 5012784 w 8562211"/>
                        <a:gd name="connsiteY6" fmla="*/ 0 h 919432"/>
                        <a:gd name="connsiteX7" fmla="*/ 5534301 w 8562211"/>
                        <a:gd name="connsiteY7" fmla="*/ 0 h 919432"/>
                        <a:gd name="connsiteX8" fmla="*/ 6398306 w 8562211"/>
                        <a:gd name="connsiteY8" fmla="*/ 0 h 919432"/>
                        <a:gd name="connsiteX9" fmla="*/ 7176689 w 8562211"/>
                        <a:gd name="connsiteY9" fmla="*/ 0 h 919432"/>
                        <a:gd name="connsiteX10" fmla="*/ 7698205 w 8562211"/>
                        <a:gd name="connsiteY10" fmla="*/ 0 h 919432"/>
                        <a:gd name="connsiteX11" fmla="*/ 8147488 w 8562211"/>
                        <a:gd name="connsiteY11" fmla="*/ 0 h 919432"/>
                        <a:gd name="connsiteX12" fmla="*/ 8562211 w 8562211"/>
                        <a:gd name="connsiteY12" fmla="*/ 0 h 919432"/>
                        <a:gd name="connsiteX13" fmla="*/ 8562211 w 8562211"/>
                        <a:gd name="connsiteY13" fmla="*/ 120036 h 919432"/>
                        <a:gd name="connsiteX14" fmla="*/ 8562211 w 8562211"/>
                        <a:gd name="connsiteY14" fmla="*/ 263058 h 919432"/>
                        <a:gd name="connsiteX15" fmla="*/ 8562211 w 8562211"/>
                        <a:gd name="connsiteY15" fmla="*/ 406080 h 919432"/>
                        <a:gd name="connsiteX16" fmla="*/ 8562211 w 8562211"/>
                        <a:gd name="connsiteY16" fmla="*/ 510793 h 919432"/>
                        <a:gd name="connsiteX17" fmla="*/ 8562211 w 8562211"/>
                        <a:gd name="connsiteY17" fmla="*/ 623168 h 919432"/>
                        <a:gd name="connsiteX18" fmla="*/ 8562211 w 8562211"/>
                        <a:gd name="connsiteY18" fmla="*/ 766190 h 919432"/>
                        <a:gd name="connsiteX19" fmla="*/ 8105636 w 8562211"/>
                        <a:gd name="connsiteY19" fmla="*/ 839746 h 919432"/>
                        <a:gd name="connsiteX20" fmla="*/ 7611013 w 8562211"/>
                        <a:gd name="connsiteY20" fmla="*/ 919432 h 919432"/>
                        <a:gd name="connsiteX21" fmla="*/ 7002132 w 8562211"/>
                        <a:gd name="connsiteY21" fmla="*/ 919432 h 919432"/>
                        <a:gd name="connsiteX22" fmla="*/ 6317140 w 8562211"/>
                        <a:gd name="connsiteY22" fmla="*/ 919432 h 919432"/>
                        <a:gd name="connsiteX23" fmla="*/ 5708260 w 8562211"/>
                        <a:gd name="connsiteY23" fmla="*/ 919432 h 919432"/>
                        <a:gd name="connsiteX24" fmla="*/ 5023268 w 8562211"/>
                        <a:gd name="connsiteY24" fmla="*/ 919432 h 919432"/>
                        <a:gd name="connsiteX25" fmla="*/ 4186057 w 8562211"/>
                        <a:gd name="connsiteY25" fmla="*/ 919432 h 919432"/>
                        <a:gd name="connsiteX26" fmla="*/ 3577175 w 8562211"/>
                        <a:gd name="connsiteY26" fmla="*/ 919432 h 919432"/>
                        <a:gd name="connsiteX27" fmla="*/ 2892185 w 8562211"/>
                        <a:gd name="connsiteY27" fmla="*/ 919432 h 919432"/>
                        <a:gd name="connsiteX28" fmla="*/ 2359413 w 8562211"/>
                        <a:gd name="connsiteY28" fmla="*/ 919432 h 919432"/>
                        <a:gd name="connsiteX29" fmla="*/ 1522202 w 8562211"/>
                        <a:gd name="connsiteY29" fmla="*/ 919432 h 919432"/>
                        <a:gd name="connsiteX30" fmla="*/ 684991 w 8562211"/>
                        <a:gd name="connsiteY30" fmla="*/ 919432 h 919432"/>
                        <a:gd name="connsiteX31" fmla="*/ 0 w 8562211"/>
                        <a:gd name="connsiteY31" fmla="*/ 919432 h 919432"/>
                        <a:gd name="connsiteX32" fmla="*/ 0 w 8562211"/>
                        <a:gd name="connsiteY32" fmla="*/ 788084 h 919432"/>
                        <a:gd name="connsiteX33" fmla="*/ 0 w 8562211"/>
                        <a:gd name="connsiteY33" fmla="*/ 675125 h 919432"/>
                        <a:gd name="connsiteX34" fmla="*/ 0 w 8562211"/>
                        <a:gd name="connsiteY34" fmla="*/ 571361 h 919432"/>
                        <a:gd name="connsiteX35" fmla="*/ 0 w 8562211"/>
                        <a:gd name="connsiteY35" fmla="*/ 440013 h 919432"/>
                        <a:gd name="connsiteX36" fmla="*/ 0 w 8562211"/>
                        <a:gd name="connsiteY36" fmla="*/ 299472 h 919432"/>
                        <a:gd name="connsiteX37" fmla="*/ 0 w 8562211"/>
                        <a:gd name="connsiteY37" fmla="*/ 168124 h 919432"/>
                        <a:gd name="connsiteX38" fmla="*/ 0 w 8562211"/>
                        <a:gd name="connsiteY38" fmla="*/ 0 h 919432"/>
                        <a:gd name="connsiteX0" fmla="*/ 7611013 w 8562211"/>
                        <a:gd name="connsiteY0" fmla="*/ 919432 h 919432"/>
                        <a:gd name="connsiteX1" fmla="*/ 7801253 w 8562211"/>
                        <a:gd name="connsiteY1" fmla="*/ 796838 h 919432"/>
                        <a:gd name="connsiteX2" fmla="*/ 8181732 w 8562211"/>
                        <a:gd name="connsiteY2" fmla="*/ 781514 h 919432"/>
                        <a:gd name="connsiteX3" fmla="*/ 8562211 w 8562211"/>
                        <a:gd name="connsiteY3" fmla="*/ 766190 h 919432"/>
                        <a:gd name="connsiteX4" fmla="*/ 8115147 w 8562211"/>
                        <a:gd name="connsiteY4" fmla="*/ 838213 h 919432"/>
                        <a:gd name="connsiteX5" fmla="*/ 7611013 w 8562211"/>
                        <a:gd name="connsiteY5" fmla="*/ 919432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067588 w 8562211"/>
                        <a:gd name="connsiteY3" fmla="*/ 845875 h 919432"/>
                        <a:gd name="connsiteX4" fmla="*/ 7611013 w 8562211"/>
                        <a:gd name="connsiteY4" fmla="*/ 919432 h 919432"/>
                        <a:gd name="connsiteX5" fmla="*/ 7078241 w 8562211"/>
                        <a:gd name="connsiteY5" fmla="*/ 919432 h 919432"/>
                        <a:gd name="connsiteX6" fmla="*/ 6317140 w 8562211"/>
                        <a:gd name="connsiteY6" fmla="*/ 919432 h 919432"/>
                        <a:gd name="connsiteX7" fmla="*/ 5632149 w 8562211"/>
                        <a:gd name="connsiteY7" fmla="*/ 919432 h 919432"/>
                        <a:gd name="connsiteX8" fmla="*/ 5099379 w 8562211"/>
                        <a:gd name="connsiteY8" fmla="*/ 919432 h 919432"/>
                        <a:gd name="connsiteX9" fmla="*/ 4414387 w 8562211"/>
                        <a:gd name="connsiteY9" fmla="*/ 919432 h 919432"/>
                        <a:gd name="connsiteX10" fmla="*/ 3881617 w 8562211"/>
                        <a:gd name="connsiteY10" fmla="*/ 919432 h 919432"/>
                        <a:gd name="connsiteX11" fmla="*/ 3348846 w 8562211"/>
                        <a:gd name="connsiteY11" fmla="*/ 919432 h 919432"/>
                        <a:gd name="connsiteX12" fmla="*/ 2511634 w 8562211"/>
                        <a:gd name="connsiteY12" fmla="*/ 919432 h 919432"/>
                        <a:gd name="connsiteX13" fmla="*/ 1674422 w 8562211"/>
                        <a:gd name="connsiteY13" fmla="*/ 919432 h 919432"/>
                        <a:gd name="connsiteX14" fmla="*/ 1141652 w 8562211"/>
                        <a:gd name="connsiteY14" fmla="*/ 919432 h 919432"/>
                        <a:gd name="connsiteX15" fmla="*/ 0 w 8562211"/>
                        <a:gd name="connsiteY15" fmla="*/ 919432 h 919432"/>
                        <a:gd name="connsiteX16" fmla="*/ 0 w 8562211"/>
                        <a:gd name="connsiteY16" fmla="*/ 815667 h 919432"/>
                        <a:gd name="connsiteX17" fmla="*/ 0 w 8562211"/>
                        <a:gd name="connsiteY17" fmla="*/ 693514 h 919432"/>
                        <a:gd name="connsiteX18" fmla="*/ 0 w 8562211"/>
                        <a:gd name="connsiteY18" fmla="*/ 571361 h 919432"/>
                        <a:gd name="connsiteX19" fmla="*/ 0 w 8562211"/>
                        <a:gd name="connsiteY19" fmla="*/ 467596 h 919432"/>
                        <a:gd name="connsiteX20" fmla="*/ 0 w 8562211"/>
                        <a:gd name="connsiteY20" fmla="*/ 336249 h 919432"/>
                        <a:gd name="connsiteX21" fmla="*/ 0 w 8562211"/>
                        <a:gd name="connsiteY21" fmla="*/ 195707 h 919432"/>
                        <a:gd name="connsiteX22" fmla="*/ 0 w 8562211"/>
                        <a:gd name="connsiteY22" fmla="*/ 0 h 919432"/>
                        <a:gd name="connsiteX23" fmla="*/ 949626 w 8562211"/>
                        <a:gd name="connsiteY23" fmla="*/ 0 h 919432"/>
                        <a:gd name="connsiteX24" fmla="*/ 1728010 w 8562211"/>
                        <a:gd name="connsiteY24" fmla="*/ 0 h 919432"/>
                        <a:gd name="connsiteX25" fmla="*/ 2420771 w 8562211"/>
                        <a:gd name="connsiteY25" fmla="*/ 0 h 919432"/>
                        <a:gd name="connsiteX26" fmla="*/ 3113530 w 8562211"/>
                        <a:gd name="connsiteY26" fmla="*/ 0 h 919432"/>
                        <a:gd name="connsiteX27" fmla="*/ 4063158 w 8562211"/>
                        <a:gd name="connsiteY27" fmla="*/ 0 h 919432"/>
                        <a:gd name="connsiteX28" fmla="*/ 4927163 w 8562211"/>
                        <a:gd name="connsiteY28" fmla="*/ 0 h 919432"/>
                        <a:gd name="connsiteX29" fmla="*/ 5876789 w 8562211"/>
                        <a:gd name="connsiteY29" fmla="*/ 0 h 919432"/>
                        <a:gd name="connsiteX30" fmla="*/ 6483929 w 8562211"/>
                        <a:gd name="connsiteY30" fmla="*/ 0 h 919432"/>
                        <a:gd name="connsiteX31" fmla="*/ 7091067 w 8562211"/>
                        <a:gd name="connsiteY31" fmla="*/ 0 h 919432"/>
                        <a:gd name="connsiteX32" fmla="*/ 7698205 w 8562211"/>
                        <a:gd name="connsiteY32" fmla="*/ 0 h 919432"/>
                        <a:gd name="connsiteX33" fmla="*/ 8562211 w 8562211"/>
                        <a:gd name="connsiteY33" fmla="*/ 0 h 919432"/>
                        <a:gd name="connsiteX34" fmla="*/ 8562211 w 8562211"/>
                        <a:gd name="connsiteY34" fmla="*/ 127698 h 919432"/>
                        <a:gd name="connsiteX35" fmla="*/ 8562211 w 8562211"/>
                        <a:gd name="connsiteY35" fmla="*/ 232411 h 919432"/>
                        <a:gd name="connsiteX36" fmla="*/ 8562211 w 8562211"/>
                        <a:gd name="connsiteY36" fmla="*/ 344785 h 919432"/>
                        <a:gd name="connsiteX37" fmla="*/ 8562211 w 8562211"/>
                        <a:gd name="connsiteY37" fmla="*/ 472484 h 919432"/>
                        <a:gd name="connsiteX38" fmla="*/ 8562211 w 8562211"/>
                        <a:gd name="connsiteY38" fmla="*/ 615506 h 919432"/>
                        <a:gd name="connsiteX39" fmla="*/ 8562211 w 8562211"/>
                        <a:gd name="connsiteY39" fmla="*/ 766190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105636 w 8562211"/>
                        <a:gd name="connsiteY3" fmla="*/ 839746 h 919432"/>
                        <a:gd name="connsiteX4" fmla="*/ 7611013 w 8562211"/>
                        <a:gd name="connsiteY4" fmla="*/ 919432 h 919432"/>
                        <a:gd name="connsiteX5" fmla="*/ 7078241 w 8562211"/>
                        <a:gd name="connsiteY5" fmla="*/ 919432 h 919432"/>
                        <a:gd name="connsiteX6" fmla="*/ 6164920 w 8562211"/>
                        <a:gd name="connsiteY6" fmla="*/ 919432 h 919432"/>
                        <a:gd name="connsiteX7" fmla="*/ 5632149 w 8562211"/>
                        <a:gd name="connsiteY7" fmla="*/ 919432 h 919432"/>
                        <a:gd name="connsiteX8" fmla="*/ 4794938 w 8562211"/>
                        <a:gd name="connsiteY8" fmla="*/ 919432 h 919432"/>
                        <a:gd name="connsiteX9" fmla="*/ 4109947 w 8562211"/>
                        <a:gd name="connsiteY9" fmla="*/ 919432 h 919432"/>
                        <a:gd name="connsiteX10" fmla="*/ 3424955 w 8562211"/>
                        <a:gd name="connsiteY10" fmla="*/ 919432 h 919432"/>
                        <a:gd name="connsiteX11" fmla="*/ 2511634 w 8562211"/>
                        <a:gd name="connsiteY11" fmla="*/ 919432 h 919432"/>
                        <a:gd name="connsiteX12" fmla="*/ 1598312 w 8562211"/>
                        <a:gd name="connsiteY12" fmla="*/ 919432 h 919432"/>
                        <a:gd name="connsiteX13" fmla="*/ 761101 w 8562211"/>
                        <a:gd name="connsiteY13" fmla="*/ 919432 h 919432"/>
                        <a:gd name="connsiteX14" fmla="*/ 0 w 8562211"/>
                        <a:gd name="connsiteY14" fmla="*/ 919432 h 919432"/>
                        <a:gd name="connsiteX15" fmla="*/ 0 w 8562211"/>
                        <a:gd name="connsiteY15" fmla="*/ 778890 h 919432"/>
                        <a:gd name="connsiteX16" fmla="*/ 0 w 8562211"/>
                        <a:gd name="connsiteY16" fmla="*/ 656737 h 919432"/>
                        <a:gd name="connsiteX17" fmla="*/ 0 w 8562211"/>
                        <a:gd name="connsiteY17" fmla="*/ 525389 h 919432"/>
                        <a:gd name="connsiteX18" fmla="*/ 0 w 8562211"/>
                        <a:gd name="connsiteY18" fmla="*/ 384848 h 919432"/>
                        <a:gd name="connsiteX19" fmla="*/ 0 w 8562211"/>
                        <a:gd name="connsiteY19" fmla="*/ 281083 h 919432"/>
                        <a:gd name="connsiteX20" fmla="*/ 0 w 8562211"/>
                        <a:gd name="connsiteY20" fmla="*/ 131347 h 919432"/>
                        <a:gd name="connsiteX21" fmla="*/ 0 w 8562211"/>
                        <a:gd name="connsiteY21" fmla="*/ 0 h 919432"/>
                        <a:gd name="connsiteX22" fmla="*/ 778382 w 8562211"/>
                        <a:gd name="connsiteY22" fmla="*/ 0 h 919432"/>
                        <a:gd name="connsiteX23" fmla="*/ 1471143 w 8562211"/>
                        <a:gd name="connsiteY23" fmla="*/ 0 h 919432"/>
                        <a:gd name="connsiteX24" fmla="*/ 2078281 w 8562211"/>
                        <a:gd name="connsiteY24" fmla="*/ 0 h 919432"/>
                        <a:gd name="connsiteX25" fmla="*/ 3027909 w 8562211"/>
                        <a:gd name="connsiteY25" fmla="*/ 0 h 919432"/>
                        <a:gd name="connsiteX26" fmla="*/ 3806291 w 8562211"/>
                        <a:gd name="connsiteY26" fmla="*/ 0 h 919432"/>
                        <a:gd name="connsiteX27" fmla="*/ 4670296 w 8562211"/>
                        <a:gd name="connsiteY27" fmla="*/ 0 h 919432"/>
                        <a:gd name="connsiteX28" fmla="*/ 5619924 w 8562211"/>
                        <a:gd name="connsiteY28" fmla="*/ 0 h 919432"/>
                        <a:gd name="connsiteX29" fmla="*/ 6398306 w 8562211"/>
                        <a:gd name="connsiteY29" fmla="*/ 0 h 919432"/>
                        <a:gd name="connsiteX30" fmla="*/ 7005444 w 8562211"/>
                        <a:gd name="connsiteY30" fmla="*/ 0 h 919432"/>
                        <a:gd name="connsiteX31" fmla="*/ 7612584 w 8562211"/>
                        <a:gd name="connsiteY31" fmla="*/ 0 h 919432"/>
                        <a:gd name="connsiteX32" fmla="*/ 8562211 w 8562211"/>
                        <a:gd name="connsiteY32" fmla="*/ 0 h 919432"/>
                        <a:gd name="connsiteX33" fmla="*/ 8562211 w 8562211"/>
                        <a:gd name="connsiteY33" fmla="*/ 104712 h 919432"/>
                        <a:gd name="connsiteX34" fmla="*/ 8562211 w 8562211"/>
                        <a:gd name="connsiteY34" fmla="*/ 232411 h 919432"/>
                        <a:gd name="connsiteX35" fmla="*/ 8562211 w 8562211"/>
                        <a:gd name="connsiteY35" fmla="*/ 344785 h 919432"/>
                        <a:gd name="connsiteX36" fmla="*/ 8562211 w 8562211"/>
                        <a:gd name="connsiteY36" fmla="*/ 472484 h 919432"/>
                        <a:gd name="connsiteX37" fmla="*/ 8562211 w 8562211"/>
                        <a:gd name="connsiteY37" fmla="*/ 607844 h 919432"/>
                        <a:gd name="connsiteX38" fmla="*/ 8562211 w 8562211"/>
                        <a:gd name="connsiteY38" fmla="*/ 766190 h 9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62211" h="919432" stroke="0" extrusionOk="0">
                          <a:moveTo>
                            <a:pt x="0" y="0"/>
                          </a:moveTo>
                          <a:cubicBezTo>
                            <a:pt x="187322" y="-28263"/>
                            <a:pt x="569006" y="16346"/>
                            <a:pt x="778382" y="0"/>
                          </a:cubicBezTo>
                          <a:cubicBezTo>
                            <a:pt x="962446" y="-27842"/>
                            <a:pt x="1405860" y="-8143"/>
                            <a:pt x="1642387" y="0"/>
                          </a:cubicBezTo>
                          <a:cubicBezTo>
                            <a:pt x="1885997" y="-20331"/>
                            <a:pt x="2053634" y="16704"/>
                            <a:pt x="2249527" y="0"/>
                          </a:cubicBezTo>
                          <a:cubicBezTo>
                            <a:pt x="2426384" y="-43842"/>
                            <a:pt x="3003656" y="-18029"/>
                            <a:pt x="3199153" y="0"/>
                          </a:cubicBezTo>
                          <a:cubicBezTo>
                            <a:pt x="3377039" y="42791"/>
                            <a:pt x="3735012" y="10408"/>
                            <a:pt x="4063158" y="0"/>
                          </a:cubicBezTo>
                          <a:cubicBezTo>
                            <a:pt x="4285212" y="-22282"/>
                            <a:pt x="4628435" y="54824"/>
                            <a:pt x="5012784" y="0"/>
                          </a:cubicBezTo>
                          <a:cubicBezTo>
                            <a:pt x="5411320" y="-3587"/>
                            <a:pt x="5422048" y="6719"/>
                            <a:pt x="5534301" y="0"/>
                          </a:cubicBezTo>
                          <a:cubicBezTo>
                            <a:pt x="5715280" y="62361"/>
                            <a:pt x="6029488" y="4573"/>
                            <a:pt x="6398306" y="0"/>
                          </a:cubicBezTo>
                          <a:cubicBezTo>
                            <a:pt x="6764850" y="-12470"/>
                            <a:pt x="6842911" y="10852"/>
                            <a:pt x="7176689" y="0"/>
                          </a:cubicBezTo>
                          <a:cubicBezTo>
                            <a:pt x="7515218" y="-7629"/>
                            <a:pt x="7456799" y="9578"/>
                            <a:pt x="7698205" y="0"/>
                          </a:cubicBezTo>
                          <a:cubicBezTo>
                            <a:pt x="7904063" y="-12077"/>
                            <a:pt x="7961218" y="14240"/>
                            <a:pt x="8147488" y="0"/>
                          </a:cubicBezTo>
                          <a:cubicBezTo>
                            <a:pt x="8333758" y="-14240"/>
                            <a:pt x="8456756" y="41296"/>
                            <a:pt x="8562211" y="0"/>
                          </a:cubicBezTo>
                          <a:cubicBezTo>
                            <a:pt x="8627998" y="35568"/>
                            <a:pt x="8493480" y="44426"/>
                            <a:pt x="8562211" y="120036"/>
                          </a:cubicBezTo>
                          <a:cubicBezTo>
                            <a:pt x="8628064" y="178679"/>
                            <a:pt x="8514202" y="214180"/>
                            <a:pt x="8562211" y="263058"/>
                          </a:cubicBezTo>
                          <a:cubicBezTo>
                            <a:pt x="8640403" y="313363"/>
                            <a:pt x="8520121" y="380147"/>
                            <a:pt x="8562211" y="406080"/>
                          </a:cubicBezTo>
                          <a:cubicBezTo>
                            <a:pt x="8614044" y="451559"/>
                            <a:pt x="8544356" y="467066"/>
                            <a:pt x="8562211" y="510793"/>
                          </a:cubicBezTo>
                          <a:cubicBezTo>
                            <a:pt x="8574016" y="556702"/>
                            <a:pt x="8548813" y="598068"/>
                            <a:pt x="8562211" y="623168"/>
                          </a:cubicBezTo>
                          <a:cubicBezTo>
                            <a:pt x="8564522" y="652433"/>
                            <a:pt x="8507067" y="731068"/>
                            <a:pt x="8562211" y="766190"/>
                          </a:cubicBezTo>
                          <a:cubicBezTo>
                            <a:pt x="8453053" y="799908"/>
                            <a:pt x="8289556" y="841238"/>
                            <a:pt x="8105636" y="839746"/>
                          </a:cubicBezTo>
                          <a:cubicBezTo>
                            <a:pt x="7901655" y="862971"/>
                            <a:pt x="7815092" y="885390"/>
                            <a:pt x="7611013" y="919432"/>
                          </a:cubicBezTo>
                          <a:cubicBezTo>
                            <a:pt x="7436755" y="953165"/>
                            <a:pt x="7272001" y="950898"/>
                            <a:pt x="7002132" y="919432"/>
                          </a:cubicBezTo>
                          <a:cubicBezTo>
                            <a:pt x="6712126" y="951611"/>
                            <a:pt x="6508792" y="932276"/>
                            <a:pt x="6317140" y="919432"/>
                          </a:cubicBezTo>
                          <a:cubicBezTo>
                            <a:pt x="6150450" y="922213"/>
                            <a:pt x="5953075" y="933063"/>
                            <a:pt x="5708260" y="919432"/>
                          </a:cubicBezTo>
                          <a:cubicBezTo>
                            <a:pt x="5486117" y="962392"/>
                            <a:pt x="5318577" y="896928"/>
                            <a:pt x="5023268" y="919432"/>
                          </a:cubicBezTo>
                          <a:cubicBezTo>
                            <a:pt x="4694048" y="979854"/>
                            <a:pt x="4386136" y="902454"/>
                            <a:pt x="4186057" y="919432"/>
                          </a:cubicBezTo>
                          <a:cubicBezTo>
                            <a:pt x="4013302" y="950166"/>
                            <a:pt x="3824373" y="917690"/>
                            <a:pt x="3577175" y="919432"/>
                          </a:cubicBezTo>
                          <a:cubicBezTo>
                            <a:pt x="3285182" y="940743"/>
                            <a:pt x="3220532" y="937643"/>
                            <a:pt x="2892185" y="919432"/>
                          </a:cubicBezTo>
                          <a:cubicBezTo>
                            <a:pt x="2568805" y="920787"/>
                            <a:pt x="2546198" y="910129"/>
                            <a:pt x="2359413" y="919432"/>
                          </a:cubicBezTo>
                          <a:cubicBezTo>
                            <a:pt x="2166433" y="961417"/>
                            <a:pt x="1823352" y="974840"/>
                            <a:pt x="1522202" y="919432"/>
                          </a:cubicBezTo>
                          <a:cubicBezTo>
                            <a:pt x="1256265" y="903779"/>
                            <a:pt x="1136925" y="897371"/>
                            <a:pt x="684991" y="919432"/>
                          </a:cubicBezTo>
                          <a:cubicBezTo>
                            <a:pt x="272979" y="922279"/>
                            <a:pt x="227579" y="911467"/>
                            <a:pt x="0" y="919432"/>
                          </a:cubicBezTo>
                          <a:cubicBezTo>
                            <a:pt x="-14949" y="883875"/>
                            <a:pt x="48528" y="837831"/>
                            <a:pt x="0" y="788084"/>
                          </a:cubicBezTo>
                          <a:cubicBezTo>
                            <a:pt x="-44598" y="749506"/>
                            <a:pt x="60821" y="720947"/>
                            <a:pt x="0" y="675125"/>
                          </a:cubicBezTo>
                          <a:cubicBezTo>
                            <a:pt x="-44089" y="613188"/>
                            <a:pt x="65479" y="633452"/>
                            <a:pt x="0" y="571361"/>
                          </a:cubicBezTo>
                          <a:cubicBezTo>
                            <a:pt x="-84263" y="523855"/>
                            <a:pt x="47911" y="478410"/>
                            <a:pt x="0" y="440013"/>
                          </a:cubicBezTo>
                          <a:cubicBezTo>
                            <a:pt x="-44500" y="392968"/>
                            <a:pt x="7668" y="362356"/>
                            <a:pt x="0" y="299472"/>
                          </a:cubicBezTo>
                          <a:cubicBezTo>
                            <a:pt x="7468" y="235826"/>
                            <a:pt x="55061" y="190775"/>
                            <a:pt x="0" y="168124"/>
                          </a:cubicBezTo>
                          <a:cubicBezTo>
                            <a:pt x="-63087" y="155974"/>
                            <a:pt x="57484" y="54142"/>
                            <a:pt x="0" y="0"/>
                          </a:cubicBezTo>
                          <a:close/>
                        </a:path>
                        <a:path w="8562211" h="919432" fill="darkenLess" stroke="0" extrusionOk="0">
                          <a:moveTo>
                            <a:pt x="7611013" y="919432"/>
                          </a:moveTo>
                          <a:cubicBezTo>
                            <a:pt x="7610001" y="860838"/>
                            <a:pt x="7745945" y="825868"/>
                            <a:pt x="7801253" y="796838"/>
                          </a:cubicBezTo>
                          <a:cubicBezTo>
                            <a:pt x="7950243" y="788665"/>
                            <a:pt x="7998001" y="817951"/>
                            <a:pt x="8181732" y="781514"/>
                          </a:cubicBezTo>
                          <a:cubicBezTo>
                            <a:pt x="8365463" y="745077"/>
                            <a:pt x="8379456" y="807578"/>
                            <a:pt x="8562211" y="766190"/>
                          </a:cubicBezTo>
                          <a:cubicBezTo>
                            <a:pt x="8402941" y="811963"/>
                            <a:pt x="8184666" y="792681"/>
                            <a:pt x="8115147" y="838213"/>
                          </a:cubicBezTo>
                          <a:cubicBezTo>
                            <a:pt x="8031370" y="849783"/>
                            <a:pt x="7853622" y="884963"/>
                            <a:pt x="7611013" y="919432"/>
                          </a:cubicBezTo>
                          <a:close/>
                        </a:path>
                        <a:path w="8562211" h="919432" fill="none" extrusionOk="0">
                          <a:moveTo>
                            <a:pt x="7611013" y="919432"/>
                          </a:moveTo>
                          <a:cubicBezTo>
                            <a:pt x="7625354" y="898960"/>
                            <a:pt x="7817786" y="828716"/>
                            <a:pt x="7801253" y="796838"/>
                          </a:cubicBezTo>
                          <a:cubicBezTo>
                            <a:pt x="8162827" y="778686"/>
                            <a:pt x="8200538" y="792551"/>
                            <a:pt x="8562211" y="766190"/>
                          </a:cubicBezTo>
                          <a:cubicBezTo>
                            <a:pt x="8447713" y="831595"/>
                            <a:pt x="8250634" y="846818"/>
                            <a:pt x="8067588" y="845875"/>
                          </a:cubicBezTo>
                          <a:cubicBezTo>
                            <a:pt x="7902583" y="863784"/>
                            <a:pt x="7729041" y="883049"/>
                            <a:pt x="7611013" y="919432"/>
                          </a:cubicBezTo>
                          <a:cubicBezTo>
                            <a:pt x="7417626" y="952537"/>
                            <a:pt x="7307545" y="938647"/>
                            <a:pt x="7078241" y="919432"/>
                          </a:cubicBezTo>
                          <a:cubicBezTo>
                            <a:pt x="6853843" y="935653"/>
                            <a:pt x="6700340" y="922806"/>
                            <a:pt x="6317140" y="919432"/>
                          </a:cubicBezTo>
                          <a:cubicBezTo>
                            <a:pt x="5949481" y="925395"/>
                            <a:pt x="5947283" y="911363"/>
                            <a:pt x="5632149" y="919432"/>
                          </a:cubicBezTo>
                          <a:cubicBezTo>
                            <a:pt x="5303163" y="935988"/>
                            <a:pt x="5235545" y="901441"/>
                            <a:pt x="5099379" y="919432"/>
                          </a:cubicBezTo>
                          <a:cubicBezTo>
                            <a:pt x="4958469" y="924791"/>
                            <a:pt x="4642821" y="882932"/>
                            <a:pt x="4414387" y="919432"/>
                          </a:cubicBezTo>
                          <a:cubicBezTo>
                            <a:pt x="4204216" y="917916"/>
                            <a:pt x="4092143" y="894153"/>
                            <a:pt x="3881617" y="919432"/>
                          </a:cubicBezTo>
                          <a:cubicBezTo>
                            <a:pt x="3675755" y="912548"/>
                            <a:pt x="3485305" y="881750"/>
                            <a:pt x="3348846" y="919432"/>
                          </a:cubicBezTo>
                          <a:cubicBezTo>
                            <a:pt x="3256280" y="941541"/>
                            <a:pt x="2804757" y="843606"/>
                            <a:pt x="2511634" y="919432"/>
                          </a:cubicBezTo>
                          <a:cubicBezTo>
                            <a:pt x="2289480" y="919387"/>
                            <a:pt x="2016273" y="905787"/>
                            <a:pt x="1674422" y="919432"/>
                          </a:cubicBezTo>
                          <a:cubicBezTo>
                            <a:pt x="1323961" y="918911"/>
                            <a:pt x="1330685" y="910724"/>
                            <a:pt x="1141652" y="919432"/>
                          </a:cubicBezTo>
                          <a:cubicBezTo>
                            <a:pt x="905887" y="1025145"/>
                            <a:pt x="523905" y="990566"/>
                            <a:pt x="0" y="919432"/>
                          </a:cubicBezTo>
                          <a:cubicBezTo>
                            <a:pt x="-57968" y="856503"/>
                            <a:pt x="75299" y="833709"/>
                            <a:pt x="0" y="815667"/>
                          </a:cubicBezTo>
                          <a:cubicBezTo>
                            <a:pt x="-74173" y="796516"/>
                            <a:pt x="45244" y="732985"/>
                            <a:pt x="0" y="693514"/>
                          </a:cubicBezTo>
                          <a:cubicBezTo>
                            <a:pt x="-54566" y="650848"/>
                            <a:pt x="6541" y="604939"/>
                            <a:pt x="0" y="571361"/>
                          </a:cubicBezTo>
                          <a:cubicBezTo>
                            <a:pt x="-12957" y="545117"/>
                            <a:pt x="80204" y="488084"/>
                            <a:pt x="0" y="467596"/>
                          </a:cubicBezTo>
                          <a:cubicBezTo>
                            <a:pt x="-55231" y="413147"/>
                            <a:pt x="78673" y="382902"/>
                            <a:pt x="0" y="336249"/>
                          </a:cubicBezTo>
                          <a:cubicBezTo>
                            <a:pt x="-76523" y="275100"/>
                            <a:pt x="84381" y="251887"/>
                            <a:pt x="0" y="195707"/>
                          </a:cubicBezTo>
                          <a:cubicBezTo>
                            <a:pt x="-81485" y="125154"/>
                            <a:pt x="71027" y="53151"/>
                            <a:pt x="0" y="0"/>
                          </a:cubicBezTo>
                          <a:cubicBezTo>
                            <a:pt x="252794" y="-3213"/>
                            <a:pt x="581370" y="17570"/>
                            <a:pt x="949626" y="0"/>
                          </a:cubicBezTo>
                          <a:cubicBezTo>
                            <a:pt x="1347353" y="-8938"/>
                            <a:pt x="1371032" y="11024"/>
                            <a:pt x="1728010" y="0"/>
                          </a:cubicBezTo>
                          <a:cubicBezTo>
                            <a:pt x="2072478" y="11038"/>
                            <a:pt x="2223010" y="-5379"/>
                            <a:pt x="2420771" y="0"/>
                          </a:cubicBezTo>
                          <a:cubicBezTo>
                            <a:pt x="2665765" y="1862"/>
                            <a:pt x="2802951" y="35547"/>
                            <a:pt x="3113530" y="0"/>
                          </a:cubicBezTo>
                          <a:cubicBezTo>
                            <a:pt x="3393944" y="64718"/>
                            <a:pt x="3678450" y="18617"/>
                            <a:pt x="4063158" y="0"/>
                          </a:cubicBezTo>
                          <a:cubicBezTo>
                            <a:pt x="4368942" y="17555"/>
                            <a:pt x="4512215" y="29718"/>
                            <a:pt x="4927163" y="0"/>
                          </a:cubicBezTo>
                          <a:cubicBezTo>
                            <a:pt x="5312852" y="-7448"/>
                            <a:pt x="5405666" y="-707"/>
                            <a:pt x="5876789" y="0"/>
                          </a:cubicBezTo>
                          <a:cubicBezTo>
                            <a:pt x="6321684" y="-21919"/>
                            <a:pt x="6231868" y="8817"/>
                            <a:pt x="6483929" y="0"/>
                          </a:cubicBezTo>
                          <a:cubicBezTo>
                            <a:pt x="6741565" y="1127"/>
                            <a:pt x="6967857" y="-2794"/>
                            <a:pt x="7091067" y="0"/>
                          </a:cubicBezTo>
                          <a:cubicBezTo>
                            <a:pt x="7249831" y="17419"/>
                            <a:pt x="7553608" y="-18542"/>
                            <a:pt x="7698205" y="0"/>
                          </a:cubicBezTo>
                          <a:cubicBezTo>
                            <a:pt x="7930279" y="-40313"/>
                            <a:pt x="8093016" y="-34768"/>
                            <a:pt x="8562211" y="0"/>
                          </a:cubicBezTo>
                          <a:cubicBezTo>
                            <a:pt x="8605368" y="56244"/>
                            <a:pt x="8559335" y="78921"/>
                            <a:pt x="8562211" y="127698"/>
                          </a:cubicBezTo>
                          <a:cubicBezTo>
                            <a:pt x="8553899" y="181701"/>
                            <a:pt x="8529759" y="184087"/>
                            <a:pt x="8562211" y="232411"/>
                          </a:cubicBezTo>
                          <a:cubicBezTo>
                            <a:pt x="8607411" y="276013"/>
                            <a:pt x="8518570" y="305184"/>
                            <a:pt x="8562211" y="344785"/>
                          </a:cubicBezTo>
                          <a:cubicBezTo>
                            <a:pt x="8614690" y="386690"/>
                            <a:pt x="8537610" y="414004"/>
                            <a:pt x="8562211" y="472484"/>
                          </a:cubicBezTo>
                          <a:cubicBezTo>
                            <a:pt x="8563353" y="535774"/>
                            <a:pt x="8529516" y="542650"/>
                            <a:pt x="8562211" y="615506"/>
                          </a:cubicBezTo>
                          <a:cubicBezTo>
                            <a:pt x="8574069" y="671569"/>
                            <a:pt x="8541803" y="715105"/>
                            <a:pt x="8562211" y="766190"/>
                          </a:cubicBezTo>
                        </a:path>
                        <a:path w="8562211" h="919432" fill="none" stroke="0" extrusionOk="0">
                          <a:moveTo>
                            <a:pt x="7611013" y="919432"/>
                          </a:moveTo>
                          <a:cubicBezTo>
                            <a:pt x="7630800" y="886111"/>
                            <a:pt x="7769883" y="858896"/>
                            <a:pt x="7801253" y="796838"/>
                          </a:cubicBezTo>
                          <a:cubicBezTo>
                            <a:pt x="8080425" y="775383"/>
                            <a:pt x="8211610" y="771361"/>
                            <a:pt x="8562211" y="766190"/>
                          </a:cubicBezTo>
                          <a:cubicBezTo>
                            <a:pt x="8424553" y="778904"/>
                            <a:pt x="8208869" y="812425"/>
                            <a:pt x="8105636" y="839746"/>
                          </a:cubicBezTo>
                          <a:cubicBezTo>
                            <a:pt x="8021783" y="873494"/>
                            <a:pt x="7840839" y="859369"/>
                            <a:pt x="7611013" y="919432"/>
                          </a:cubicBezTo>
                          <a:cubicBezTo>
                            <a:pt x="7478363" y="910947"/>
                            <a:pt x="7190182" y="920717"/>
                            <a:pt x="7078241" y="919432"/>
                          </a:cubicBezTo>
                          <a:cubicBezTo>
                            <a:pt x="6963426" y="942230"/>
                            <a:pt x="6530815" y="960336"/>
                            <a:pt x="6164920" y="919432"/>
                          </a:cubicBezTo>
                          <a:cubicBezTo>
                            <a:pt x="5846754" y="934233"/>
                            <a:pt x="5870161" y="916210"/>
                            <a:pt x="5632149" y="919432"/>
                          </a:cubicBezTo>
                          <a:cubicBezTo>
                            <a:pt x="5350675" y="965142"/>
                            <a:pt x="5099950" y="993233"/>
                            <a:pt x="4794938" y="919432"/>
                          </a:cubicBezTo>
                          <a:cubicBezTo>
                            <a:pt x="4522563" y="923499"/>
                            <a:pt x="4366184" y="929844"/>
                            <a:pt x="4109947" y="919432"/>
                          </a:cubicBezTo>
                          <a:cubicBezTo>
                            <a:pt x="3867883" y="939562"/>
                            <a:pt x="3658675" y="899421"/>
                            <a:pt x="3424955" y="919432"/>
                          </a:cubicBezTo>
                          <a:cubicBezTo>
                            <a:pt x="3217031" y="961259"/>
                            <a:pt x="2693816" y="893865"/>
                            <a:pt x="2511634" y="919432"/>
                          </a:cubicBezTo>
                          <a:cubicBezTo>
                            <a:pt x="2302518" y="938533"/>
                            <a:pt x="1951088" y="894538"/>
                            <a:pt x="1598312" y="919432"/>
                          </a:cubicBezTo>
                          <a:cubicBezTo>
                            <a:pt x="1290673" y="914588"/>
                            <a:pt x="1017872" y="856079"/>
                            <a:pt x="761101" y="919432"/>
                          </a:cubicBezTo>
                          <a:cubicBezTo>
                            <a:pt x="540591" y="931096"/>
                            <a:pt x="359966" y="899300"/>
                            <a:pt x="0" y="919432"/>
                          </a:cubicBezTo>
                          <a:cubicBezTo>
                            <a:pt x="-60469" y="879028"/>
                            <a:pt x="24152" y="833688"/>
                            <a:pt x="0" y="778890"/>
                          </a:cubicBezTo>
                          <a:cubicBezTo>
                            <a:pt x="-14457" y="750268"/>
                            <a:pt x="74704" y="684659"/>
                            <a:pt x="0" y="656737"/>
                          </a:cubicBezTo>
                          <a:cubicBezTo>
                            <a:pt x="-71072" y="648229"/>
                            <a:pt x="64201" y="597518"/>
                            <a:pt x="0" y="525389"/>
                          </a:cubicBezTo>
                          <a:cubicBezTo>
                            <a:pt x="-64262" y="477478"/>
                            <a:pt x="51389" y="442181"/>
                            <a:pt x="0" y="384848"/>
                          </a:cubicBezTo>
                          <a:cubicBezTo>
                            <a:pt x="-33989" y="334477"/>
                            <a:pt x="73758" y="347086"/>
                            <a:pt x="0" y="281083"/>
                          </a:cubicBezTo>
                          <a:cubicBezTo>
                            <a:pt x="-68950" y="233540"/>
                            <a:pt x="71180" y="218302"/>
                            <a:pt x="0" y="131347"/>
                          </a:cubicBezTo>
                          <a:cubicBezTo>
                            <a:pt x="-48196" y="74548"/>
                            <a:pt x="20866" y="59608"/>
                            <a:pt x="0" y="0"/>
                          </a:cubicBezTo>
                          <a:cubicBezTo>
                            <a:pt x="294194" y="-3862"/>
                            <a:pt x="419583" y="44314"/>
                            <a:pt x="778382" y="0"/>
                          </a:cubicBezTo>
                          <a:cubicBezTo>
                            <a:pt x="1131523" y="6145"/>
                            <a:pt x="1184596" y="7837"/>
                            <a:pt x="1471143" y="0"/>
                          </a:cubicBezTo>
                          <a:cubicBezTo>
                            <a:pt x="1752725" y="9132"/>
                            <a:pt x="1934105" y="20490"/>
                            <a:pt x="2078281" y="0"/>
                          </a:cubicBezTo>
                          <a:cubicBezTo>
                            <a:pt x="2190498" y="-10280"/>
                            <a:pt x="2695752" y="-3112"/>
                            <a:pt x="3027909" y="0"/>
                          </a:cubicBezTo>
                          <a:cubicBezTo>
                            <a:pt x="3259100" y="22073"/>
                            <a:pt x="3544110" y="18952"/>
                            <a:pt x="3806291" y="0"/>
                          </a:cubicBezTo>
                          <a:cubicBezTo>
                            <a:pt x="4066062" y="-14862"/>
                            <a:pt x="4289513" y="-30165"/>
                            <a:pt x="4670296" y="0"/>
                          </a:cubicBezTo>
                          <a:cubicBezTo>
                            <a:pt x="4997186" y="-38295"/>
                            <a:pt x="5188101" y="13769"/>
                            <a:pt x="5619924" y="0"/>
                          </a:cubicBezTo>
                          <a:cubicBezTo>
                            <a:pt x="6076654" y="-20160"/>
                            <a:pt x="6203569" y="-11405"/>
                            <a:pt x="6398306" y="0"/>
                          </a:cubicBezTo>
                          <a:cubicBezTo>
                            <a:pt x="6565904" y="33197"/>
                            <a:pt x="6809389" y="-3481"/>
                            <a:pt x="7005444" y="0"/>
                          </a:cubicBezTo>
                          <a:cubicBezTo>
                            <a:pt x="7170033" y="-2348"/>
                            <a:pt x="7470578" y="-14841"/>
                            <a:pt x="7612584" y="0"/>
                          </a:cubicBezTo>
                          <a:cubicBezTo>
                            <a:pt x="7788872" y="-29599"/>
                            <a:pt x="8170158" y="1523"/>
                            <a:pt x="8562211" y="0"/>
                          </a:cubicBezTo>
                          <a:cubicBezTo>
                            <a:pt x="8588602" y="25774"/>
                            <a:pt x="8537709" y="60785"/>
                            <a:pt x="8562211" y="104712"/>
                          </a:cubicBezTo>
                          <a:cubicBezTo>
                            <a:pt x="8579037" y="148246"/>
                            <a:pt x="8518635" y="210431"/>
                            <a:pt x="8562211" y="232411"/>
                          </a:cubicBezTo>
                          <a:cubicBezTo>
                            <a:pt x="8620196" y="256893"/>
                            <a:pt x="8557931" y="314776"/>
                            <a:pt x="8562211" y="344785"/>
                          </a:cubicBezTo>
                          <a:cubicBezTo>
                            <a:pt x="8580511" y="378180"/>
                            <a:pt x="8503358" y="410874"/>
                            <a:pt x="8562211" y="472484"/>
                          </a:cubicBezTo>
                          <a:cubicBezTo>
                            <a:pt x="8632699" y="510237"/>
                            <a:pt x="8519017" y="564613"/>
                            <a:pt x="8562211" y="607844"/>
                          </a:cubicBezTo>
                          <a:cubicBezTo>
                            <a:pt x="8612709" y="654302"/>
                            <a:pt x="8449719" y="737851"/>
                            <a:pt x="8562211" y="766190"/>
                          </a:cubicBezTo>
                        </a:path>
                        <a:path w="8562211" h="919432" fill="none" stroke="0" extrusionOk="0">
                          <a:moveTo>
                            <a:pt x="7611013" y="919432"/>
                          </a:moveTo>
                          <a:cubicBezTo>
                            <a:pt x="7624798" y="893040"/>
                            <a:pt x="7815186" y="830087"/>
                            <a:pt x="7801253" y="796838"/>
                          </a:cubicBezTo>
                          <a:cubicBezTo>
                            <a:pt x="8168800" y="774114"/>
                            <a:pt x="8197024" y="791704"/>
                            <a:pt x="8562211" y="766190"/>
                          </a:cubicBezTo>
                          <a:cubicBezTo>
                            <a:pt x="8516656" y="758258"/>
                            <a:pt x="8255043" y="834609"/>
                            <a:pt x="8067588" y="845875"/>
                          </a:cubicBezTo>
                          <a:cubicBezTo>
                            <a:pt x="7890772" y="872468"/>
                            <a:pt x="7726201" y="894685"/>
                            <a:pt x="7611013" y="919432"/>
                          </a:cubicBezTo>
                          <a:cubicBezTo>
                            <a:pt x="7427832" y="944967"/>
                            <a:pt x="7298002" y="893967"/>
                            <a:pt x="7078241" y="919432"/>
                          </a:cubicBezTo>
                          <a:cubicBezTo>
                            <a:pt x="6859861" y="929317"/>
                            <a:pt x="6688089" y="909807"/>
                            <a:pt x="6317140" y="919432"/>
                          </a:cubicBezTo>
                          <a:cubicBezTo>
                            <a:pt x="5950353" y="925113"/>
                            <a:pt x="5948995" y="914396"/>
                            <a:pt x="5632149" y="919432"/>
                          </a:cubicBezTo>
                          <a:cubicBezTo>
                            <a:pt x="5312625" y="930837"/>
                            <a:pt x="5248274" y="907457"/>
                            <a:pt x="5099379" y="919432"/>
                          </a:cubicBezTo>
                          <a:cubicBezTo>
                            <a:pt x="5003237" y="941622"/>
                            <a:pt x="4607965" y="941500"/>
                            <a:pt x="4414387" y="919432"/>
                          </a:cubicBezTo>
                          <a:cubicBezTo>
                            <a:pt x="4256939" y="949373"/>
                            <a:pt x="4055350" y="906484"/>
                            <a:pt x="3881617" y="919432"/>
                          </a:cubicBezTo>
                          <a:cubicBezTo>
                            <a:pt x="3706267" y="890046"/>
                            <a:pt x="3484705" y="936786"/>
                            <a:pt x="3348846" y="919432"/>
                          </a:cubicBezTo>
                          <a:cubicBezTo>
                            <a:pt x="3280852" y="942122"/>
                            <a:pt x="2797741" y="904703"/>
                            <a:pt x="2511634" y="919432"/>
                          </a:cubicBezTo>
                          <a:cubicBezTo>
                            <a:pt x="2221961" y="900811"/>
                            <a:pt x="1999175" y="955812"/>
                            <a:pt x="1674422" y="919432"/>
                          </a:cubicBezTo>
                          <a:cubicBezTo>
                            <a:pt x="1323357" y="918641"/>
                            <a:pt x="1332631" y="911264"/>
                            <a:pt x="1141652" y="919432"/>
                          </a:cubicBezTo>
                          <a:cubicBezTo>
                            <a:pt x="972451" y="953086"/>
                            <a:pt x="497447" y="885675"/>
                            <a:pt x="0" y="919432"/>
                          </a:cubicBezTo>
                          <a:cubicBezTo>
                            <a:pt x="-63211" y="851902"/>
                            <a:pt x="73434" y="826247"/>
                            <a:pt x="0" y="815667"/>
                          </a:cubicBezTo>
                          <a:cubicBezTo>
                            <a:pt x="-82897" y="793774"/>
                            <a:pt x="54669" y="733692"/>
                            <a:pt x="0" y="693514"/>
                          </a:cubicBezTo>
                          <a:cubicBezTo>
                            <a:pt x="-64388" y="653316"/>
                            <a:pt x="8522" y="611427"/>
                            <a:pt x="0" y="571361"/>
                          </a:cubicBezTo>
                          <a:cubicBezTo>
                            <a:pt x="-18552" y="533497"/>
                            <a:pt x="89453" y="518968"/>
                            <a:pt x="0" y="467596"/>
                          </a:cubicBezTo>
                          <a:cubicBezTo>
                            <a:pt x="-54655" y="425626"/>
                            <a:pt x="66770" y="367821"/>
                            <a:pt x="0" y="336249"/>
                          </a:cubicBezTo>
                          <a:cubicBezTo>
                            <a:pt x="-98748" y="308486"/>
                            <a:pt x="66422" y="268098"/>
                            <a:pt x="0" y="195707"/>
                          </a:cubicBezTo>
                          <a:cubicBezTo>
                            <a:pt x="-63576" y="132161"/>
                            <a:pt x="52413" y="52164"/>
                            <a:pt x="0" y="0"/>
                          </a:cubicBezTo>
                          <a:cubicBezTo>
                            <a:pt x="299557" y="8782"/>
                            <a:pt x="550999" y="21164"/>
                            <a:pt x="949626" y="0"/>
                          </a:cubicBezTo>
                          <a:cubicBezTo>
                            <a:pt x="1342795" y="-18261"/>
                            <a:pt x="1377796" y="9961"/>
                            <a:pt x="1728010" y="0"/>
                          </a:cubicBezTo>
                          <a:cubicBezTo>
                            <a:pt x="2057899" y="6724"/>
                            <a:pt x="2245097" y="51502"/>
                            <a:pt x="2420771" y="0"/>
                          </a:cubicBezTo>
                          <a:cubicBezTo>
                            <a:pt x="2575371" y="-14009"/>
                            <a:pt x="2916330" y="1935"/>
                            <a:pt x="3113530" y="0"/>
                          </a:cubicBezTo>
                          <a:cubicBezTo>
                            <a:pt x="3375117" y="-62889"/>
                            <a:pt x="3760796" y="37215"/>
                            <a:pt x="4063158" y="0"/>
                          </a:cubicBezTo>
                          <a:cubicBezTo>
                            <a:pt x="4362735" y="-4678"/>
                            <a:pt x="4480460" y="6367"/>
                            <a:pt x="4927163" y="0"/>
                          </a:cubicBezTo>
                          <a:cubicBezTo>
                            <a:pt x="5320546" y="-3044"/>
                            <a:pt x="5388193" y="-2790"/>
                            <a:pt x="5876789" y="0"/>
                          </a:cubicBezTo>
                          <a:cubicBezTo>
                            <a:pt x="6332675" y="-25524"/>
                            <a:pt x="6226139" y="9233"/>
                            <a:pt x="6483929" y="0"/>
                          </a:cubicBezTo>
                          <a:cubicBezTo>
                            <a:pt x="6737897" y="-5128"/>
                            <a:pt x="6959079" y="11529"/>
                            <a:pt x="7091067" y="0"/>
                          </a:cubicBezTo>
                          <a:cubicBezTo>
                            <a:pt x="7211505" y="8134"/>
                            <a:pt x="7488182" y="-39227"/>
                            <a:pt x="7698205" y="0"/>
                          </a:cubicBezTo>
                          <a:cubicBezTo>
                            <a:pt x="7877466" y="-45583"/>
                            <a:pt x="8080888" y="9173"/>
                            <a:pt x="8562211" y="0"/>
                          </a:cubicBezTo>
                          <a:cubicBezTo>
                            <a:pt x="8602543" y="52965"/>
                            <a:pt x="8552095" y="55880"/>
                            <a:pt x="8562211" y="127698"/>
                          </a:cubicBezTo>
                          <a:cubicBezTo>
                            <a:pt x="8570333" y="205052"/>
                            <a:pt x="8516748" y="179204"/>
                            <a:pt x="8562211" y="232411"/>
                          </a:cubicBezTo>
                          <a:cubicBezTo>
                            <a:pt x="8605121" y="282069"/>
                            <a:pt x="8524636" y="311688"/>
                            <a:pt x="8562211" y="344785"/>
                          </a:cubicBezTo>
                          <a:cubicBezTo>
                            <a:pt x="8599835" y="359381"/>
                            <a:pt x="8543758" y="412907"/>
                            <a:pt x="8562211" y="472484"/>
                          </a:cubicBezTo>
                          <a:cubicBezTo>
                            <a:pt x="8576518" y="534215"/>
                            <a:pt x="8540677" y="548846"/>
                            <a:pt x="8562211" y="615506"/>
                          </a:cubicBezTo>
                          <a:cubicBezTo>
                            <a:pt x="8588745" y="684496"/>
                            <a:pt x="8517377" y="716121"/>
                            <a:pt x="8562211" y="766190"/>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8DFAA5E-8BE0-91E4-D7AD-91FF45AADBB9}"/>
              </a:ext>
            </a:extLst>
          </p:cNvPr>
          <p:cNvGrpSpPr/>
          <p:nvPr/>
        </p:nvGrpSpPr>
        <p:grpSpPr>
          <a:xfrm>
            <a:off x="2844800" y="1877757"/>
            <a:ext cx="6736079" cy="3903283"/>
            <a:chOff x="310800" y="1911333"/>
            <a:chExt cx="5650162" cy="3047186"/>
          </a:xfrm>
        </p:grpSpPr>
        <p:sp>
          <p:nvSpPr>
            <p:cNvPr id="3" name="Google Shape;718;p33">
              <a:extLst>
                <a:ext uri="{FF2B5EF4-FFF2-40B4-BE49-F238E27FC236}">
                  <a16:creationId xmlns:a16="http://schemas.microsoft.com/office/drawing/2014/main" id="{703098C1-192E-EBE5-5CCA-0155063A83E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929035AE-30E2-4EF1-590F-23E759B0497D}"/>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Kết nối để các bạn giảng hoà với nhau.</a:t>
              </a:r>
            </a:p>
          </p:txBody>
        </p:sp>
        <p:pic>
          <p:nvPicPr>
            <p:cNvPr id="5" name="Picture 4">
              <a:extLst>
                <a:ext uri="{FF2B5EF4-FFF2-40B4-BE49-F238E27FC236}">
                  <a16:creationId xmlns:a16="http://schemas.microsoft.com/office/drawing/2014/main" id="{BF91A94E-027B-F6A1-09B6-18004B9E3845}"/>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6" name="Google Shape;724;p33">
              <a:extLst>
                <a:ext uri="{FF2B5EF4-FFF2-40B4-BE49-F238E27FC236}">
                  <a16:creationId xmlns:a16="http://schemas.microsoft.com/office/drawing/2014/main" id="{E33694CD-5009-DB4A-1214-16B2A85BAEF4}"/>
                </a:ext>
              </a:extLst>
            </p:cNvPr>
            <p:cNvGrpSpPr/>
            <p:nvPr/>
          </p:nvGrpSpPr>
          <p:grpSpPr>
            <a:xfrm>
              <a:off x="2344968" y="1911333"/>
              <a:ext cx="1854260" cy="523163"/>
              <a:chOff x="1897640" y="539501"/>
              <a:chExt cx="1091683" cy="548641"/>
            </a:xfrm>
          </p:grpSpPr>
          <p:sp>
            <p:nvSpPr>
              <p:cNvPr id="7" name="Google Shape;725;p33">
                <a:extLst>
                  <a:ext uri="{FF2B5EF4-FFF2-40B4-BE49-F238E27FC236}">
                    <a16:creationId xmlns:a16="http://schemas.microsoft.com/office/drawing/2014/main" id="{597F9D9F-ECAF-2953-9BDB-2B78E5ADE707}"/>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B541F082-286A-6866-BA3D-54C742BF4199}"/>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A312439A-D7E7-21E9-65CC-187A1C582A1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3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Đôi khi, nếu chúng ta không thể tìm được tiếng nói chung, mâu thuẫn trở nên sâu sắc, có thể tìm đến những người bạn chung để kết nối, chia sẻ; qua đó dễ dàng ngồi lại nói chuyện với nhau hơn. Bạn bè, tập thể rất quan trọng, sẽ giúp đỡ chúng ta nuôi dưỡng tình bạn.</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99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132984"/>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a:extLst>
              <a:ext uri="{FF2B5EF4-FFF2-40B4-BE49-F238E27FC236}">
                <a16:creationId xmlns:a16="http://schemas.microsoft.com/office/drawing/2014/main" id="{4D7C2F5C-C5B1-6297-FDC3-2DCF74A4576E}"/>
              </a:ext>
            </a:extLst>
          </p:cNvPr>
          <p:cNvGrpSpPr/>
          <p:nvPr/>
        </p:nvGrpSpPr>
        <p:grpSpPr>
          <a:xfrm>
            <a:off x="4651688" y="595624"/>
            <a:ext cx="5171963" cy="3865442"/>
            <a:chOff x="2774373" y="1878022"/>
            <a:chExt cx="7467489" cy="3412396"/>
          </a:xfrm>
        </p:grpSpPr>
        <p:sp>
          <p:nvSpPr>
            <p:cNvPr id="4" name="TextBox 3">
              <a:extLst>
                <a:ext uri="{FF2B5EF4-FFF2-40B4-BE49-F238E27FC236}">
                  <a16:creationId xmlns:a16="http://schemas.microsoft.com/office/drawing/2014/main" id="{92B344B6-CBF4-E8FB-906B-46E0016708D4}"/>
                </a:ext>
              </a:extLst>
            </p:cNvPr>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E9CFCEC3-B20A-DA60-302A-4D43FEA60A44}"/>
                </a:ext>
              </a:extLst>
            </p:cNvPr>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p>
          </p:txBody>
        </p:sp>
      </p:grpSp>
    </p:spTree>
    <p:extLst>
      <p:ext uri="{BB962C8B-B14F-4D97-AF65-F5344CB8AC3E}">
        <p14:creationId xmlns:p14="http://schemas.microsoft.com/office/powerpoint/2010/main" val="2145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435D-D2DF-55A8-92E2-51A2B2777FA3}"/>
              </a:ext>
            </a:extLst>
          </p:cNvPr>
          <p:cNvSpPr>
            <a:spLocks noGrp="1"/>
          </p:cNvSpPr>
          <p:nvPr>
            <p:ph type="title"/>
          </p:nvPr>
        </p:nvSpPr>
        <p:spPr/>
        <p:txBody>
          <a:bodyPr/>
          <a:lstStyle/>
          <a:p>
            <a:endParaRPr lang="en-US"/>
          </a:p>
        </p:txBody>
      </p:sp>
      <p:pic>
        <p:nvPicPr>
          <p:cNvPr id="3" name="y2mate.com - Bạn thân phải thế  Chun Chin  Nhạc thiếu nhi vui nhộn 2020_720pFH">
            <a:hlinkClick r:id="" action="ppaction://media"/>
            <a:extLst>
              <a:ext uri="{FF2B5EF4-FFF2-40B4-BE49-F238E27FC236}">
                <a16:creationId xmlns:a16="http://schemas.microsoft.com/office/drawing/2014/main" id="{7EEC871B-C82B-7C8D-3594-FA4BED8CBE0C}"/>
              </a:ext>
            </a:extLst>
          </p:cNvPr>
          <p:cNvPicPr>
            <a:picLocks noChangeAspect="1"/>
          </p:cNvPicPr>
          <p:nvPr>
            <a:videoFile r:link="rId1"/>
            <p:extLst>
              <p:ext uri="{DAA4B4D4-6D71-4841-9C94-3DE7FCFB9230}">
                <p14:media xmlns:p14="http://schemas.microsoft.com/office/powerpoint/2010/main" r:embed="rId2">
                  <p14:trim st="1049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601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a16="http://schemas.microsoft.com/office/drawing/2014/main" id="{A942F43A-8C72-8EA2-6908-759581EAE734}"/>
              </a:ext>
            </a:extLst>
          </p:cNvPr>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DBA7D32-3740-B1C8-C223-49BA9B3B567C}"/>
              </a:ext>
            </a:extLst>
          </p:cNvPr>
          <p:cNvGrpSpPr/>
          <p:nvPr/>
        </p:nvGrpSpPr>
        <p:grpSpPr>
          <a:xfrm>
            <a:off x="2301303" y="2314453"/>
            <a:ext cx="9406992" cy="2229093"/>
            <a:chOff x="5814324" y="491558"/>
            <a:chExt cx="5879305" cy="3208710"/>
          </a:xfrm>
        </p:grpSpPr>
        <p:grpSp>
          <p:nvGrpSpPr>
            <p:cNvPr id="5" name="Graphic 4">
              <a:extLst>
                <a:ext uri="{FF2B5EF4-FFF2-40B4-BE49-F238E27FC236}">
                  <a16:creationId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7FAAC2EE-7665-3F21-22E6-FC04EC5A4E34}"/>
                </a:ext>
              </a:extLst>
            </p:cNvPr>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extLst>
      <p:ext uri="{BB962C8B-B14F-4D97-AF65-F5344CB8AC3E}">
        <p14:creationId xmlns:p14="http://schemas.microsoft.com/office/powerpoint/2010/main" val="22017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a16="http://schemas.microsoft.com/office/drawing/2014/main" id="{38A5FC03-A2AC-1C5E-CCAA-4B65A6050D96}"/>
              </a:ext>
            </a:extLst>
          </p:cNvPr>
          <p:cNvPicPr>
            <a:picLocks noChangeAspect="1"/>
          </p:cNvPicPr>
          <p:nvPr/>
        </p:nvPicPr>
        <p:blipFill>
          <a:blip r:embed="rId7"/>
          <a:stretch>
            <a:fillRect/>
          </a:stretch>
        </p:blipFill>
        <p:spPr>
          <a:xfrm>
            <a:off x="3096503" y="2347884"/>
            <a:ext cx="6120914" cy="2121592"/>
          </a:xfrm>
          <a:prstGeom prst="rect">
            <a:avLst/>
          </a:prstGeom>
        </p:spPr>
      </p:pic>
    </p:spTree>
    <p:extLst>
      <p:ext uri="{BB962C8B-B14F-4D97-AF65-F5344CB8AC3E}">
        <p14:creationId xmlns:p14="http://schemas.microsoft.com/office/powerpoint/2010/main" val="1823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id="{9CAEB7A2-DAE3-BBE7-5E86-D32432421B7F}"/>
              </a:ext>
            </a:extLst>
          </p:cNvPr>
          <p:cNvSpPr txBox="1"/>
          <p:nvPr/>
        </p:nvSpPr>
        <p:spPr>
          <a:xfrm>
            <a:off x="1250499" y="356330"/>
            <a:ext cx="9157051"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pic>
        <p:nvPicPr>
          <p:cNvPr id="7" name="Picture 6">
            <a:extLst>
              <a:ext uri="{FF2B5EF4-FFF2-40B4-BE49-F238E27FC236}">
                <a16:creationId xmlns:a16="http://schemas.microsoft.com/office/drawing/2014/main" id="{F2BA4FC9-BC4E-B67A-0447-06368685F01D}"/>
              </a:ext>
            </a:extLst>
          </p:cNvPr>
          <p:cNvPicPr>
            <a:picLocks noChangeAspect="1"/>
          </p:cNvPicPr>
          <p:nvPr/>
        </p:nvPicPr>
        <p:blipFill>
          <a:blip r:embed="rId5"/>
          <a:stretch>
            <a:fillRect/>
          </a:stretch>
        </p:blipFill>
        <p:spPr>
          <a:xfrm>
            <a:off x="3781633" y="1058009"/>
            <a:ext cx="3981033" cy="646232"/>
          </a:xfrm>
          <a:prstGeom prst="rect">
            <a:avLst/>
          </a:prstGeom>
        </p:spPr>
      </p:pic>
      <p:pic>
        <p:nvPicPr>
          <p:cNvPr id="8" name="Picture 7">
            <a:extLst>
              <a:ext uri="{FF2B5EF4-FFF2-40B4-BE49-F238E27FC236}">
                <a16:creationId xmlns:a16="http://schemas.microsoft.com/office/drawing/2014/main" id="{C3ED20CF-282D-066D-C188-CCBF97C87D74}"/>
              </a:ext>
            </a:extLst>
          </p:cNvPr>
          <p:cNvPicPr>
            <a:picLocks noChangeAspect="1"/>
          </p:cNvPicPr>
          <p:nvPr/>
        </p:nvPicPr>
        <p:blipFill>
          <a:blip r:embed="rId6"/>
          <a:stretch>
            <a:fillRect/>
          </a:stretch>
        </p:blipFill>
        <p:spPr>
          <a:xfrm>
            <a:off x="1420743" y="1375657"/>
            <a:ext cx="8931414" cy="3097036"/>
          </a:xfrm>
          <a:prstGeom prst="rect">
            <a:avLst/>
          </a:prstGeom>
        </p:spPr>
      </p:pic>
      <p:pic>
        <p:nvPicPr>
          <p:cNvPr id="10" name="Picture 9">
            <a:extLst>
              <a:ext uri="{FF2B5EF4-FFF2-40B4-BE49-F238E27FC236}">
                <a16:creationId xmlns:a16="http://schemas.microsoft.com/office/drawing/2014/main" id="{A2C989BE-89DD-D0FA-34C5-8ECC18223F64}"/>
              </a:ext>
            </a:extLst>
          </p:cNvPr>
          <p:cNvPicPr>
            <a:picLocks noChangeAspect="1"/>
          </p:cNvPicPr>
          <p:nvPr/>
        </p:nvPicPr>
        <p:blipFill>
          <a:blip r:embed="rId7"/>
          <a:stretch>
            <a:fillRect/>
          </a:stretch>
        </p:blipFill>
        <p:spPr>
          <a:xfrm>
            <a:off x="88674" y="1347915"/>
            <a:ext cx="2280102" cy="1457070"/>
          </a:xfrm>
          <a:prstGeom prst="rect">
            <a:avLst/>
          </a:prstGeom>
        </p:spPr>
      </p:pic>
    </p:spTree>
    <p:extLst>
      <p:ext uri="{BB962C8B-B14F-4D97-AF65-F5344CB8AC3E}">
        <p14:creationId xmlns:p14="http://schemas.microsoft.com/office/powerpoint/2010/main" val="14854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id="{9CAEB7A2-DAE3-BBE7-5E86-D32432421B7F}"/>
              </a:ext>
            </a:extLst>
          </p:cNvPr>
          <p:cNvSpPr txBox="1"/>
          <p:nvPr/>
        </p:nvSpPr>
        <p:spPr>
          <a:xfrm>
            <a:off x="1344694" y="515987"/>
            <a:ext cx="9157051" cy="707886"/>
          </a:xfrm>
          <a:prstGeom prst="rect">
            <a:avLst/>
          </a:prstGeom>
          <a:noFill/>
        </p:spPr>
        <p:txBody>
          <a:bodyPr wrap="square" rtlCol="0">
            <a:spAutoFit/>
          </a:bodyPr>
          <a:lstStyle/>
          <a:p>
            <a:pPr algn="ctr"/>
            <a:r>
              <a:rPr lang="en-US" altLang="zh-CN" sz="4000" b="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Yêu cầu cần đạt</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sp>
        <p:nvSpPr>
          <p:cNvPr id="4" name="Rectangle 3"/>
          <p:cNvSpPr/>
          <p:nvPr/>
        </p:nvSpPr>
        <p:spPr>
          <a:xfrm>
            <a:off x="2056371" y="1494749"/>
            <a:ext cx="7837714" cy="1077218"/>
          </a:xfrm>
          <a:prstGeom prst="rect">
            <a:avLst/>
          </a:prstGeom>
        </p:spPr>
        <p:txBody>
          <a:bodyPr wrap="square">
            <a:spAutoFit/>
          </a:bodyPr>
          <a:lstStyle/>
          <a:p>
            <a:r>
              <a:rPr lang="en-US" sz="3200"/>
              <a:t>- Đ</a:t>
            </a:r>
            <a:r>
              <a:rPr lang="vi-VN" sz="3200"/>
              <a:t>ề xuất và thực hiện các việc làm giúp giữ gìn, nuôi dưỡng tình bạn</a:t>
            </a:r>
            <a:endParaRPr lang="en-US" sz="3200"/>
          </a:p>
        </p:txBody>
      </p:sp>
    </p:spTree>
    <p:extLst>
      <p:ext uri="{BB962C8B-B14F-4D97-AF65-F5344CB8AC3E}">
        <p14:creationId xmlns:p14="http://schemas.microsoft.com/office/powerpoint/2010/main" val="237548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09BECC9A-E150-2B91-E512-2E91D834EB9C}"/>
              </a:ext>
            </a:extLst>
          </p:cNvPr>
          <p:cNvPicPr>
            <a:picLocks noChangeAspect="1"/>
          </p:cNvPicPr>
          <p:nvPr/>
        </p:nvPicPr>
        <p:blipFill>
          <a:blip r:embed="rId6"/>
          <a:stretch>
            <a:fillRect/>
          </a:stretch>
        </p:blipFill>
        <p:spPr>
          <a:xfrm>
            <a:off x="4756658" y="1107738"/>
            <a:ext cx="5054022" cy="3633531"/>
          </a:xfrm>
          <a:prstGeom prst="rect">
            <a:avLst/>
          </a:prstGeom>
        </p:spPr>
      </p:pic>
    </p:spTree>
    <p:extLst>
      <p:ext uri="{BB962C8B-B14F-4D97-AF65-F5344CB8AC3E}">
        <p14:creationId xmlns:p14="http://schemas.microsoft.com/office/powerpoint/2010/main" val="33613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3086063" y="3216279"/>
            <a:ext cx="597261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Calibri" panose="020F0502020204030204" pitchFamily="34" charset="0"/>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CD93A9D-64AC-AEB4-0DAD-495BD2CC5726}"/>
              </a:ext>
            </a:extLst>
          </p:cNvPr>
          <p:cNvPicPr>
            <a:picLocks noChangeAspect="1"/>
          </p:cNvPicPr>
          <p:nvPr/>
        </p:nvPicPr>
        <p:blipFill>
          <a:blip r:embed="rId5"/>
          <a:stretch>
            <a:fillRect/>
          </a:stretch>
        </p:blipFill>
        <p:spPr>
          <a:xfrm>
            <a:off x="3585245" y="1844992"/>
            <a:ext cx="5041829" cy="1481456"/>
          </a:xfrm>
          <a:prstGeom prst="rect">
            <a:avLst/>
          </a:prstGeom>
        </p:spPr>
      </p:pic>
    </p:spTree>
    <p:extLst>
      <p:ext uri="{BB962C8B-B14F-4D97-AF65-F5344CB8AC3E}">
        <p14:creationId xmlns:p14="http://schemas.microsoft.com/office/powerpoint/2010/main" val="3444173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2BB3EB-B4D8-0614-E746-4675EABCA840}"/>
              </a:ext>
            </a:extLst>
          </p:cNvPr>
          <p:cNvSpPr txBox="1"/>
          <p:nvPr/>
        </p:nvSpPr>
        <p:spPr>
          <a:xfrm>
            <a:off x="2036540" y="755691"/>
            <a:ext cx="2236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5146" y="577206"/>
            <a:ext cx="1339568" cy="947926"/>
          </a:xfrm>
          <a:prstGeom prst="rect">
            <a:avLst/>
          </a:prstGeom>
        </p:spPr>
      </p:pic>
      <p:pic>
        <p:nvPicPr>
          <p:cNvPr id="31" name="图片 40">
            <a:extLst>
              <a:ext uri="{FF2B5EF4-FFF2-40B4-BE49-F238E27FC236}">
                <a16:creationId xmlns:a16="http://schemas.microsoft.com/office/drawing/2014/main" id="{1CF87B2F-5F79-445B-9F54-CA0963AA4D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1768" y="666448"/>
            <a:ext cx="1339568" cy="947926"/>
          </a:xfrm>
          <a:prstGeom prst="rect">
            <a:avLst/>
          </a:prstGeom>
        </p:spPr>
      </p:pic>
      <p:grpSp>
        <p:nvGrpSpPr>
          <p:cNvPr id="17" name="Group 16">
            <a:extLst>
              <a:ext uri="{FF2B5EF4-FFF2-40B4-BE49-F238E27FC236}">
                <a16:creationId xmlns:a16="http://schemas.microsoft.com/office/drawing/2014/main" id="{DBEE6614-E386-4891-85AB-4495766189F6}"/>
              </a:ext>
            </a:extLst>
          </p:cNvPr>
          <p:cNvGrpSpPr/>
          <p:nvPr/>
        </p:nvGrpSpPr>
        <p:grpSpPr>
          <a:xfrm>
            <a:off x="432480" y="143601"/>
            <a:ext cx="11459804" cy="1400720"/>
            <a:chOff x="902423" y="192718"/>
            <a:chExt cx="11356061" cy="1654118"/>
          </a:xfrm>
        </p:grpSpPr>
        <p:sp>
          <p:nvSpPr>
            <p:cNvPr id="18" name="Rectangle: Rounded Corners 17">
              <a:extLst>
                <a:ext uri="{FF2B5EF4-FFF2-40B4-BE49-F238E27FC236}">
                  <a16:creationId xmlns:a16="http://schemas.microsoft.com/office/drawing/2014/main" id="{1E8987FD-7BE9-48B3-8CBB-EBCBA7C1858D}"/>
                </a:ext>
              </a:extLst>
            </p:cNvPr>
            <p:cNvSpPr/>
            <p:nvPr/>
          </p:nvSpPr>
          <p:spPr>
            <a:xfrm>
              <a:off x="902423" y="380216"/>
              <a:ext cx="10472925" cy="1466620"/>
            </a:xfrm>
            <a:custGeom>
              <a:avLst/>
              <a:gdLst>
                <a:gd name="connsiteX0" fmla="*/ 0 w 10472925"/>
                <a:gd name="connsiteY0" fmla="*/ 244442 h 1466620"/>
                <a:gd name="connsiteX1" fmla="*/ 244442 w 10472925"/>
                <a:gd name="connsiteY1" fmla="*/ 0 h 1466620"/>
                <a:gd name="connsiteX2" fmla="*/ 10228483 w 10472925"/>
                <a:gd name="connsiteY2" fmla="*/ 0 h 1466620"/>
                <a:gd name="connsiteX3" fmla="*/ 10472925 w 10472925"/>
                <a:gd name="connsiteY3" fmla="*/ 244442 h 1466620"/>
                <a:gd name="connsiteX4" fmla="*/ 10472925 w 10472925"/>
                <a:gd name="connsiteY4" fmla="*/ 1222178 h 1466620"/>
                <a:gd name="connsiteX5" fmla="*/ 10228483 w 10472925"/>
                <a:gd name="connsiteY5" fmla="*/ 1466620 h 1466620"/>
                <a:gd name="connsiteX6" fmla="*/ 244442 w 10472925"/>
                <a:gd name="connsiteY6" fmla="*/ 1466620 h 1466620"/>
                <a:gd name="connsiteX7" fmla="*/ 0 w 10472925"/>
                <a:gd name="connsiteY7" fmla="*/ 1222178 h 1466620"/>
                <a:gd name="connsiteX8" fmla="*/ 0 w 10472925"/>
                <a:gd name="connsiteY8" fmla="*/ 244442 h 146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925" h="1466620" fill="none" extrusionOk="0">
                  <a:moveTo>
                    <a:pt x="0" y="244442"/>
                  </a:moveTo>
                  <a:cubicBezTo>
                    <a:pt x="-17410" y="120101"/>
                    <a:pt x="122329" y="3678"/>
                    <a:pt x="244442" y="0"/>
                  </a:cubicBezTo>
                  <a:cubicBezTo>
                    <a:pt x="2211802" y="135331"/>
                    <a:pt x="5470516" y="4454"/>
                    <a:pt x="10228483" y="0"/>
                  </a:cubicBezTo>
                  <a:cubicBezTo>
                    <a:pt x="10371874" y="381"/>
                    <a:pt x="10483238" y="105468"/>
                    <a:pt x="10472925" y="244442"/>
                  </a:cubicBezTo>
                  <a:cubicBezTo>
                    <a:pt x="10511458" y="500246"/>
                    <a:pt x="10537223" y="1017281"/>
                    <a:pt x="10472925" y="1222178"/>
                  </a:cubicBezTo>
                  <a:cubicBezTo>
                    <a:pt x="10482975" y="1354585"/>
                    <a:pt x="10360469" y="1476663"/>
                    <a:pt x="10228483" y="1466620"/>
                  </a:cubicBezTo>
                  <a:cubicBezTo>
                    <a:pt x="9168032" y="1305012"/>
                    <a:pt x="3716662" y="1550315"/>
                    <a:pt x="244442" y="1466620"/>
                  </a:cubicBezTo>
                  <a:cubicBezTo>
                    <a:pt x="96591" y="1473690"/>
                    <a:pt x="8977" y="1370927"/>
                    <a:pt x="0" y="1222178"/>
                  </a:cubicBezTo>
                  <a:cubicBezTo>
                    <a:pt x="-83998" y="773466"/>
                    <a:pt x="-41930" y="507238"/>
                    <a:pt x="0" y="244442"/>
                  </a:cubicBezTo>
                  <a:close/>
                </a:path>
                <a:path w="10472925" h="1466620" stroke="0" extrusionOk="0">
                  <a:moveTo>
                    <a:pt x="0" y="244442"/>
                  </a:moveTo>
                  <a:cubicBezTo>
                    <a:pt x="1626" y="106756"/>
                    <a:pt x="115819" y="133"/>
                    <a:pt x="244442" y="0"/>
                  </a:cubicBezTo>
                  <a:cubicBezTo>
                    <a:pt x="4020180" y="140082"/>
                    <a:pt x="9173945" y="49945"/>
                    <a:pt x="10228483" y="0"/>
                  </a:cubicBezTo>
                  <a:cubicBezTo>
                    <a:pt x="10362900" y="4624"/>
                    <a:pt x="10470736" y="104900"/>
                    <a:pt x="10472925" y="244442"/>
                  </a:cubicBezTo>
                  <a:cubicBezTo>
                    <a:pt x="10531723" y="593479"/>
                    <a:pt x="10414759" y="1094389"/>
                    <a:pt x="10472925" y="1222178"/>
                  </a:cubicBezTo>
                  <a:cubicBezTo>
                    <a:pt x="10449157" y="1368990"/>
                    <a:pt x="10366660" y="1474604"/>
                    <a:pt x="10228483" y="1466620"/>
                  </a:cubicBezTo>
                  <a:cubicBezTo>
                    <a:pt x="8678319" y="1523629"/>
                    <a:pt x="1528566" y="1313333"/>
                    <a:pt x="244442" y="1466620"/>
                  </a:cubicBezTo>
                  <a:cubicBezTo>
                    <a:pt x="101383" y="1450186"/>
                    <a:pt x="5287" y="1347263"/>
                    <a:pt x="0" y="1222178"/>
                  </a:cubicBezTo>
                  <a:cubicBezTo>
                    <a:pt x="-36955" y="802188"/>
                    <a:pt x="19723" y="694527"/>
                    <a:pt x="0" y="244442"/>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10568600"/>
                        <a:gd name="connsiteY0" fmla="*/ 206995 h 1241945"/>
                        <a:gd name="connsiteX1" fmla="*/ 206995 w 10568600"/>
                        <a:gd name="connsiteY1" fmla="*/ 0 h 1241945"/>
                        <a:gd name="connsiteX2" fmla="*/ 10361605 w 10568600"/>
                        <a:gd name="connsiteY2" fmla="*/ 0 h 1241945"/>
                        <a:gd name="connsiteX3" fmla="*/ 10568600 w 10568600"/>
                        <a:gd name="connsiteY3" fmla="*/ 206995 h 1241945"/>
                        <a:gd name="connsiteX4" fmla="*/ 10568600 w 10568600"/>
                        <a:gd name="connsiteY4" fmla="*/ 1034950 h 1241945"/>
                        <a:gd name="connsiteX5" fmla="*/ 10361605 w 10568600"/>
                        <a:gd name="connsiteY5" fmla="*/ 1241945 h 1241945"/>
                        <a:gd name="connsiteX6" fmla="*/ 206995 w 10568600"/>
                        <a:gd name="connsiteY6" fmla="*/ 1241945 h 1241945"/>
                        <a:gd name="connsiteX7" fmla="*/ 0 w 10568600"/>
                        <a:gd name="connsiteY7" fmla="*/ 1034950 h 1241945"/>
                        <a:gd name="connsiteX8" fmla="*/ 0 w 10568600"/>
                        <a:gd name="connsiteY8" fmla="*/ 206995 h 124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8600" h="1241945" fill="none" extrusionOk="0">
                          <a:moveTo>
                            <a:pt x="0" y="206995"/>
                          </a:moveTo>
                          <a:cubicBezTo>
                            <a:pt x="-4738" y="95577"/>
                            <a:pt x="109426" y="4779"/>
                            <a:pt x="206995" y="0"/>
                          </a:cubicBezTo>
                          <a:cubicBezTo>
                            <a:pt x="3355887" y="135331"/>
                            <a:pt x="8447963" y="4454"/>
                            <a:pt x="10361605" y="0"/>
                          </a:cubicBezTo>
                          <a:cubicBezTo>
                            <a:pt x="10485987" y="456"/>
                            <a:pt x="10578346" y="88922"/>
                            <a:pt x="10568600" y="206995"/>
                          </a:cubicBezTo>
                          <a:cubicBezTo>
                            <a:pt x="10547114" y="304526"/>
                            <a:pt x="10559114" y="736830"/>
                            <a:pt x="10568600" y="1034950"/>
                          </a:cubicBezTo>
                          <a:cubicBezTo>
                            <a:pt x="10575662" y="1147447"/>
                            <a:pt x="10469486" y="1263384"/>
                            <a:pt x="10361605" y="1241945"/>
                          </a:cubicBezTo>
                          <a:cubicBezTo>
                            <a:pt x="6918731" y="1080337"/>
                            <a:pt x="2013182" y="1325640"/>
                            <a:pt x="206995" y="1241945"/>
                          </a:cubicBezTo>
                          <a:cubicBezTo>
                            <a:pt x="76997" y="1250571"/>
                            <a:pt x="3093" y="1154007"/>
                            <a:pt x="0" y="1034950"/>
                          </a:cubicBezTo>
                          <a:cubicBezTo>
                            <a:pt x="62020" y="876714"/>
                            <a:pt x="-53126" y="606259"/>
                            <a:pt x="0" y="206995"/>
                          </a:cubicBezTo>
                          <a:close/>
                        </a:path>
                        <a:path w="10568600" h="1241945" stroke="0" extrusionOk="0">
                          <a:moveTo>
                            <a:pt x="0" y="206995"/>
                          </a:moveTo>
                          <a:cubicBezTo>
                            <a:pt x="8794" y="78157"/>
                            <a:pt x="112848" y="420"/>
                            <a:pt x="206995" y="0"/>
                          </a:cubicBezTo>
                          <a:cubicBezTo>
                            <a:pt x="2908148" y="140082"/>
                            <a:pt x="8544112" y="49945"/>
                            <a:pt x="10361605" y="0"/>
                          </a:cubicBezTo>
                          <a:cubicBezTo>
                            <a:pt x="10473605" y="18335"/>
                            <a:pt x="10564816" y="84827"/>
                            <a:pt x="10568600" y="206995"/>
                          </a:cubicBezTo>
                          <a:cubicBezTo>
                            <a:pt x="10577235" y="617390"/>
                            <a:pt x="10501433" y="688048"/>
                            <a:pt x="10568600" y="1034950"/>
                          </a:cubicBezTo>
                          <a:cubicBezTo>
                            <a:pt x="10552850" y="1157095"/>
                            <a:pt x="10480486" y="1253415"/>
                            <a:pt x="10361605" y="1241945"/>
                          </a:cubicBezTo>
                          <a:cubicBezTo>
                            <a:pt x="8534862" y="1298954"/>
                            <a:pt x="3877720" y="1088658"/>
                            <a:pt x="206995" y="1241945"/>
                          </a:cubicBezTo>
                          <a:cubicBezTo>
                            <a:pt x="88061" y="1232534"/>
                            <a:pt x="9104" y="1132191"/>
                            <a:pt x="0" y="1034950"/>
                          </a:cubicBezTo>
                          <a:cubicBezTo>
                            <a:pt x="29686" y="814986"/>
                            <a:pt x="69942" y="607539"/>
                            <a:pt x="0" y="20699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rPr>
                <a:t>Từng thành viên trong lớp chọn một bạn để nói về ưu điểm của bạn đó.</a:t>
              </a:r>
              <a:endParaRPr lang="en-US" sz="3200" dirty="0">
                <a:latin typeface="Cambria" panose="02040503050406030204" pitchFamily="18" charset="0"/>
              </a:endParaRPr>
            </a:p>
          </p:txBody>
        </p:sp>
        <p:pic>
          <p:nvPicPr>
            <p:cNvPr id="19" name="Picture 18" descr="Icon&#10;&#10;Description automatically generated">
              <a:extLst>
                <a:ext uri="{FF2B5EF4-FFF2-40B4-BE49-F238E27FC236}">
                  <a16:creationId xmlns:a16="http://schemas.microsoft.com/office/drawing/2014/main" id="{D79D0C81-FD95-4227-A5A2-4D3C46FE6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4725" y="192718"/>
              <a:ext cx="993759" cy="993759"/>
            </a:xfrm>
            <a:prstGeom prst="rect">
              <a:avLst/>
            </a:prstGeom>
          </p:spPr>
        </p:pic>
      </p:grpSp>
      <p:pic>
        <p:nvPicPr>
          <p:cNvPr id="3" name="Picture 2">
            <a:extLst>
              <a:ext uri="{FF2B5EF4-FFF2-40B4-BE49-F238E27FC236}">
                <a16:creationId xmlns:a16="http://schemas.microsoft.com/office/drawing/2014/main" id="{B76E77EC-86AA-3DF3-A276-B308D1B53317}"/>
              </a:ext>
            </a:extLst>
          </p:cNvPr>
          <p:cNvPicPr>
            <a:picLocks noChangeAspect="1"/>
          </p:cNvPicPr>
          <p:nvPr/>
        </p:nvPicPr>
        <p:blipFill>
          <a:blip r:embed="rId5"/>
          <a:stretch>
            <a:fillRect/>
          </a:stretch>
        </p:blipFill>
        <p:spPr>
          <a:xfrm>
            <a:off x="2237104" y="1817052"/>
            <a:ext cx="8219815" cy="4024948"/>
          </a:xfrm>
          <a:prstGeom prst="rect">
            <a:avLst/>
          </a:prstGeom>
        </p:spPr>
      </p:pic>
    </p:spTree>
    <p:extLst>
      <p:ext uri="{BB962C8B-B14F-4D97-AF65-F5344CB8AC3E}">
        <p14:creationId xmlns:p14="http://schemas.microsoft.com/office/powerpoint/2010/main" val="32063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id="{73A8E490-DB6A-D258-7560-FA6E0B233875}"/>
              </a:ext>
            </a:extLst>
          </p:cNvPr>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của mình</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6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Cảm xúc tích cực có thể có được nhờ những lời khen, sự động viên và sự công nhận các ưu điểm, tiến bộ của nhau. Vì thế, việc phát hiện ra các ưu điểm là biểu hiện đáng yêu, đáng quý. </a:t>
            </a:r>
          </a:p>
        </p:txBody>
      </p:sp>
    </p:spTree>
    <p:extLst>
      <p:ext uri="{BB962C8B-B14F-4D97-AF65-F5344CB8AC3E}">
        <p14:creationId xmlns:p14="http://schemas.microsoft.com/office/powerpoint/2010/main" val="1828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1040</TotalTime>
  <Words>470</Words>
  <Application>Microsoft Office PowerPoint</Application>
  <PresentationFormat>Widescreen</PresentationFormat>
  <Paragraphs>35</Paragraphs>
  <Slides>21</Slides>
  <Notes>6</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等线</vt:lpstr>
      <vt:lpstr>#9Slide04 SFU Fenice Regular</vt:lpstr>
      <vt:lpstr>Arial</vt:lpstr>
      <vt:lpstr>Calibri</vt:lpstr>
      <vt:lpstr>Cambria</vt:lpstr>
      <vt:lpstr>Lato</vt:lpstr>
      <vt:lpstr>Livvic</vt:lpstr>
      <vt:lpstr>Open Sans</vt:lpstr>
      <vt:lpstr>Patrick Hand</vt:lpstr>
      <vt:lpstr>Roboto</vt:lpstr>
      <vt:lpstr>Roboto Condensed Light</vt:lpstr>
      <vt:lpstr>SVN-Kitten</vt:lpstr>
      <vt:lpstr>SVN-Poky's</vt:lpstr>
      <vt:lpstr>Times New Roman</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Nguyenmlien@outlook.com</cp:lastModifiedBy>
  <cp:revision>60</cp:revision>
  <dcterms:created xsi:type="dcterms:W3CDTF">2022-07-21T15:03:37Z</dcterms:created>
  <dcterms:modified xsi:type="dcterms:W3CDTF">2025-10-30T13:16:34Z</dcterms:modified>
  <cp:category>9Slide.vn</cp:category>
</cp:coreProperties>
</file>