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5"/>
  </p:notesMasterIdLst>
  <p:sldIdLst>
    <p:sldId id="259" r:id="rId5"/>
    <p:sldId id="262" r:id="rId6"/>
    <p:sldId id="256" r:id="rId7"/>
    <p:sldId id="374" r:id="rId8"/>
    <p:sldId id="267" r:id="rId9"/>
    <p:sldId id="258" r:id="rId10"/>
    <p:sldId id="261" r:id="rId11"/>
    <p:sldId id="367" r:id="rId12"/>
    <p:sldId id="263" r:id="rId13"/>
    <p:sldId id="357" r:id="rId14"/>
    <p:sldId id="368" r:id="rId15"/>
    <p:sldId id="369" r:id="rId16"/>
    <p:sldId id="370" r:id="rId17"/>
    <p:sldId id="265" r:id="rId18"/>
    <p:sldId id="371" r:id="rId19"/>
    <p:sldId id="372" r:id="rId20"/>
    <p:sldId id="373" r:id="rId21"/>
    <p:sldId id="294" r:id="rId22"/>
    <p:sldId id="301" r:id="rId23"/>
    <p:sldId id="266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884EE5-5148-3459-BB7A-0CB9B8DF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9E3CF5-0094-26C2-B06A-DEB45455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E171F-9198-1B35-0622-DCE2EB22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570E66-B317-ECCF-A2A7-1CF39D92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6241B-3C26-E1C4-3082-A85B9606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CF3BC-A2F3-420E-2718-7BBF5F1D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56CE29-5756-603D-1E12-FD6CED1E4711}"/>
              </a:ext>
            </a:extLst>
          </p:cNvPr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8717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483274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1578870"/>
            <a:ext cx="14097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- </a:t>
            </a:r>
            <a:r>
              <a:rPr lang="en-US" sz="4000"/>
              <a:t>N</a:t>
            </a:r>
            <a:r>
              <a:rPr lang="vi-VN" sz="4000"/>
              <a:t>hận thức được muốn tạo ra sản phẩm công nghệ cần phải thiết kế; thiết kế là quá trình sáng tạo; kể tên được các công việc chính khi thiết kế. </a:t>
            </a:r>
          </a:p>
          <a:p>
            <a:pPr algn="just">
              <a:lnSpc>
                <a:spcPct val="150000"/>
              </a:lnSpc>
            </a:pPr>
            <a:r>
              <a:rPr lang="vi-VN" sz="4000" i="1"/>
              <a:t>-</a:t>
            </a:r>
            <a:r>
              <a:rPr lang="vi-VN" sz="4000"/>
              <a:t> </a:t>
            </a:r>
            <a:r>
              <a:rPr lang="en-US" sz="4000"/>
              <a:t>P</a:t>
            </a:r>
            <a:r>
              <a:rPr lang="vi-VN" sz="4000"/>
              <a:t>hác thảo bằng hình vẽ cho người khác hiểu được ý tưởng thiết kế một sản phẩm công nghệ đơn giản. </a:t>
            </a:r>
          </a:p>
          <a:p>
            <a:pPr algn="just">
              <a:lnSpc>
                <a:spcPct val="150000"/>
              </a:lnSpc>
            </a:pPr>
            <a:br>
              <a:rPr lang="vi-VN" sz="4000"/>
            </a:b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84751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CC8F26C-5734-A4E9-DCB4-36816DB7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625454-1A01-4010-00E6-57E67E247674}"/>
              </a:ext>
            </a:extLst>
          </p:cNvPr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D3D1AC3-CEA3-B6E9-A55F-5CEF7FCB68B5}"/>
              </a:ext>
            </a:extLst>
          </p:cNvPr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FD6B7D0-BC3C-AB00-6324-7980F5178FDC}"/>
              </a:ext>
            </a:extLst>
          </p:cNvPr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0EF14F6-50B1-A643-3463-B2FEC0ADDE38}"/>
              </a:ext>
            </a:extLst>
          </p:cNvPr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1ED3F87-BD5A-7709-0E16-5028EB083F2E}"/>
              </a:ext>
            </a:extLst>
          </p:cNvPr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AC672C9-E414-E3C6-D190-E181619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602</Words>
  <Application>Microsoft Office PowerPoint</Application>
  <PresentationFormat>Custom</PresentationFormat>
  <Paragraphs>41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Georgia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Nguyenmlien@outlook.com</cp:lastModifiedBy>
  <cp:revision>19</cp:revision>
  <dcterms:created xsi:type="dcterms:W3CDTF">2006-08-16T00:00:00Z</dcterms:created>
  <dcterms:modified xsi:type="dcterms:W3CDTF">2025-10-30T13:08:05Z</dcterms:modified>
  <dc:identifier>DAGGBMTwqNQ</dc:identifier>
</cp:coreProperties>
</file>