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</p:sldMasterIdLst>
  <p:notesMasterIdLst>
    <p:notesMasterId r:id="rId13"/>
  </p:notesMasterIdLst>
  <p:sldIdLst>
    <p:sldId id="258" r:id="rId2"/>
    <p:sldId id="272" r:id="rId3"/>
    <p:sldId id="268" r:id="rId4"/>
    <p:sldId id="264" r:id="rId5"/>
    <p:sldId id="306" r:id="rId6"/>
    <p:sldId id="261" r:id="rId7"/>
    <p:sldId id="275" r:id="rId8"/>
    <p:sldId id="266" r:id="rId9"/>
    <p:sldId id="282" r:id="rId10"/>
    <p:sldId id="280" r:id="rId11"/>
    <p:sldId id="274" r:id="rId12"/>
  </p:sldIdLst>
  <p:sldSz cx="9144000" cy="5143500" type="screen16x9"/>
  <p:notesSz cx="6858000" cy="9144000"/>
  <p:embeddedFontLst>
    <p:embeddedFont>
      <p:font typeface="Bebas Neue" panose="020B0606020202050201" pitchFamily="34" charset="0"/>
      <p:regular r:id="rId14"/>
    </p:embeddedFont>
    <p:embeddedFont>
      <p:font typeface="Chau Philomene One" panose="020B0604020202020204" charset="0"/>
      <p:regular r:id="rId15"/>
      <p:italic r:id="rId16"/>
    </p:embeddedFont>
    <p:embeddedFont>
      <p:font typeface="Didact Gothic" panose="00000500000000000000" pitchFamily="2" charset="0"/>
      <p:regular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F64D412-136B-4211-90BC-A33E039F0357}">
  <a:tblStyle styleId="{FF64D412-136B-4211-90BC-A33E039F035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80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2534405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9" name="Google Shape;1209;g99f2f57a71_0_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0" name="Google Shape;1210;g99f2f57a71_0_1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84122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0" name="Google Shape;2120;gdcaeb188c3_1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1" name="Google Shape;2121;gdcaeb188c3_1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692901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3" name="Google Shape;1823;gd6279a43b3_0_2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4" name="Google Shape;1824;gd6279a43b3_0_2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19327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" name="Google Shape;1802;gd6279a43b3_0_1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3" name="Google Shape;1803;gd6279a43b3_0_1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075370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7" name="Google Shape;1557;gbd6c00e730_0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8" name="Google Shape;1558;gbd6c00e730_0_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281689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8" name="Google Shape;1428;gd6279a43b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9" name="Google Shape;1429;gd6279a43b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493200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8" name="Google Shape;1428;gd6279a43b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9" name="Google Shape;1429;gd6279a43b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236197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" name="Google Shape;1321;gd85e759916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2" name="Google Shape;1322;gd85e759916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393207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8" name="Google Shape;1898;gd6279a43b3_0_6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9" name="Google Shape;1899;gd6279a43b3_0_6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364300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" name="Google Shape;1515;gbd6c00e730_0_1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6" name="Google Shape;1516;gbd6c00e730_0_1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16919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" name="Google Shape;2170;g99f2f57a71_0_1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1" name="Google Shape;2171;g99f2f57a71_0_1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01146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" name="Google Shape;149;p6"/>
          <p:cNvGrpSpPr/>
          <p:nvPr/>
        </p:nvGrpSpPr>
        <p:grpSpPr>
          <a:xfrm flipH="1">
            <a:off x="0" y="4190577"/>
            <a:ext cx="9144000" cy="576290"/>
            <a:chOff x="0" y="4571577"/>
            <a:chExt cx="9144000" cy="576290"/>
          </a:xfrm>
        </p:grpSpPr>
        <p:sp>
          <p:nvSpPr>
            <p:cNvPr id="150" name="Google Shape;150;p6"/>
            <p:cNvSpPr/>
            <p:nvPr/>
          </p:nvSpPr>
          <p:spPr>
            <a:xfrm>
              <a:off x="0" y="4571577"/>
              <a:ext cx="913335" cy="576290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6"/>
            <p:cNvSpPr/>
            <p:nvPr/>
          </p:nvSpPr>
          <p:spPr>
            <a:xfrm>
              <a:off x="879907" y="4822087"/>
              <a:ext cx="986182" cy="325665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6"/>
            <p:cNvSpPr/>
            <p:nvPr/>
          </p:nvSpPr>
          <p:spPr>
            <a:xfrm flipH="1">
              <a:off x="1838076" y="4758410"/>
              <a:ext cx="986182" cy="389356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6"/>
            <p:cNvSpPr/>
            <p:nvPr/>
          </p:nvSpPr>
          <p:spPr>
            <a:xfrm>
              <a:off x="2781353" y="4718403"/>
              <a:ext cx="986182" cy="42933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6"/>
            <p:cNvSpPr/>
            <p:nvPr/>
          </p:nvSpPr>
          <p:spPr>
            <a:xfrm>
              <a:off x="3702450" y="4926825"/>
              <a:ext cx="986182" cy="22089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6"/>
            <p:cNvSpPr/>
            <p:nvPr/>
          </p:nvSpPr>
          <p:spPr>
            <a:xfrm flipH="1">
              <a:off x="8230665" y="4571577"/>
              <a:ext cx="913335" cy="576290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6"/>
            <p:cNvSpPr/>
            <p:nvPr/>
          </p:nvSpPr>
          <p:spPr>
            <a:xfrm flipH="1">
              <a:off x="7277911" y="4822087"/>
              <a:ext cx="986182" cy="325665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6"/>
            <p:cNvSpPr/>
            <p:nvPr/>
          </p:nvSpPr>
          <p:spPr>
            <a:xfrm>
              <a:off x="6319742" y="4758410"/>
              <a:ext cx="986182" cy="389356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6"/>
            <p:cNvSpPr/>
            <p:nvPr/>
          </p:nvSpPr>
          <p:spPr>
            <a:xfrm flipH="1">
              <a:off x="5376465" y="4718403"/>
              <a:ext cx="986182" cy="42933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6"/>
            <p:cNvSpPr/>
            <p:nvPr/>
          </p:nvSpPr>
          <p:spPr>
            <a:xfrm flipH="1">
              <a:off x="4429512" y="4850175"/>
              <a:ext cx="1012038" cy="297542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0" name="Google Shape;160;p6"/>
          <p:cNvGrpSpPr/>
          <p:nvPr/>
        </p:nvGrpSpPr>
        <p:grpSpPr>
          <a:xfrm>
            <a:off x="0" y="4260525"/>
            <a:ext cx="9144000" cy="887338"/>
            <a:chOff x="0" y="4260525"/>
            <a:chExt cx="9144000" cy="887338"/>
          </a:xfrm>
        </p:grpSpPr>
        <p:sp>
          <p:nvSpPr>
            <p:cNvPr id="161" name="Google Shape;161;p6"/>
            <p:cNvSpPr/>
            <p:nvPr/>
          </p:nvSpPr>
          <p:spPr>
            <a:xfrm>
              <a:off x="0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6"/>
            <p:cNvSpPr/>
            <p:nvPr/>
          </p:nvSpPr>
          <p:spPr>
            <a:xfrm>
              <a:off x="91148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6"/>
            <p:cNvSpPr/>
            <p:nvPr/>
          </p:nvSpPr>
          <p:spPr>
            <a:xfrm flipH="1">
              <a:off x="183811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6"/>
            <p:cNvSpPr/>
            <p:nvPr/>
          </p:nvSpPr>
          <p:spPr>
            <a:xfrm>
              <a:off x="2785105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6"/>
            <p:cNvSpPr/>
            <p:nvPr/>
          </p:nvSpPr>
          <p:spPr>
            <a:xfrm>
              <a:off x="3730274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6"/>
            <p:cNvSpPr/>
            <p:nvPr/>
          </p:nvSpPr>
          <p:spPr>
            <a:xfrm flipH="1">
              <a:off x="8215662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6"/>
            <p:cNvSpPr/>
            <p:nvPr/>
          </p:nvSpPr>
          <p:spPr>
            <a:xfrm flipH="1">
              <a:off x="727794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6"/>
            <p:cNvSpPr/>
            <p:nvPr/>
          </p:nvSpPr>
          <p:spPr>
            <a:xfrm>
              <a:off x="635131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6"/>
            <p:cNvSpPr/>
            <p:nvPr/>
          </p:nvSpPr>
          <p:spPr>
            <a:xfrm flipH="1">
              <a:off x="5404324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6"/>
            <p:cNvSpPr/>
            <p:nvPr/>
          </p:nvSpPr>
          <p:spPr>
            <a:xfrm flipH="1">
              <a:off x="4459155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1" name="Google Shape;171;p6"/>
          <p:cNvGrpSpPr/>
          <p:nvPr/>
        </p:nvGrpSpPr>
        <p:grpSpPr>
          <a:xfrm>
            <a:off x="-964" y="4050482"/>
            <a:ext cx="1737748" cy="1245969"/>
            <a:chOff x="8475" y="2231150"/>
            <a:chExt cx="3260316" cy="3130575"/>
          </a:xfrm>
        </p:grpSpPr>
        <p:sp>
          <p:nvSpPr>
            <p:cNvPr id="172" name="Google Shape;172;p6"/>
            <p:cNvSpPr/>
            <p:nvPr/>
          </p:nvSpPr>
          <p:spPr>
            <a:xfrm>
              <a:off x="8475" y="2231150"/>
              <a:ext cx="3260316" cy="3130575"/>
            </a:xfrm>
            <a:custGeom>
              <a:avLst/>
              <a:gdLst/>
              <a:ahLst/>
              <a:cxnLst/>
              <a:rect l="l" t="t" r="r" b="b"/>
              <a:pathLst>
                <a:path w="66844" h="64184" extrusionOk="0">
                  <a:moveTo>
                    <a:pt x="10471" y="0"/>
                  </a:moveTo>
                  <a:cubicBezTo>
                    <a:pt x="4194" y="0"/>
                    <a:pt x="1" y="5812"/>
                    <a:pt x="1" y="5812"/>
                  </a:cubicBezTo>
                  <a:lnTo>
                    <a:pt x="1" y="64184"/>
                  </a:lnTo>
                  <a:lnTo>
                    <a:pt x="66843" y="64184"/>
                  </a:lnTo>
                  <a:cubicBezTo>
                    <a:pt x="65156" y="57789"/>
                    <a:pt x="59914" y="56744"/>
                    <a:pt x="56668" y="56744"/>
                  </a:cubicBezTo>
                  <a:cubicBezTo>
                    <a:pt x="55092" y="56744"/>
                    <a:pt x="53986" y="56991"/>
                    <a:pt x="53986" y="56991"/>
                  </a:cubicBezTo>
                  <a:cubicBezTo>
                    <a:pt x="53986" y="56991"/>
                    <a:pt x="54212" y="51151"/>
                    <a:pt x="48873" y="48519"/>
                  </a:cubicBezTo>
                  <a:cubicBezTo>
                    <a:pt x="47276" y="47736"/>
                    <a:pt x="45528" y="47462"/>
                    <a:pt x="43863" y="47462"/>
                  </a:cubicBezTo>
                  <a:cubicBezTo>
                    <a:pt x="39988" y="47462"/>
                    <a:pt x="36568" y="48945"/>
                    <a:pt x="36568" y="48945"/>
                  </a:cubicBezTo>
                  <a:cubicBezTo>
                    <a:pt x="36568" y="48945"/>
                    <a:pt x="40202" y="42479"/>
                    <a:pt x="37194" y="36940"/>
                  </a:cubicBezTo>
                  <a:cubicBezTo>
                    <a:pt x="35426" y="33711"/>
                    <a:pt x="31416" y="33037"/>
                    <a:pt x="28380" y="33037"/>
                  </a:cubicBezTo>
                  <a:cubicBezTo>
                    <a:pt x="26210" y="33037"/>
                    <a:pt x="24537" y="33381"/>
                    <a:pt x="24537" y="33381"/>
                  </a:cubicBezTo>
                  <a:cubicBezTo>
                    <a:pt x="24537" y="33381"/>
                    <a:pt x="30402" y="26815"/>
                    <a:pt x="28723" y="22203"/>
                  </a:cubicBezTo>
                  <a:cubicBezTo>
                    <a:pt x="27986" y="20191"/>
                    <a:pt x="26226" y="19626"/>
                    <a:pt x="24482" y="19626"/>
                  </a:cubicBezTo>
                  <a:cubicBezTo>
                    <a:pt x="22253" y="19626"/>
                    <a:pt x="20051" y="20549"/>
                    <a:pt x="20051" y="20549"/>
                  </a:cubicBezTo>
                  <a:cubicBezTo>
                    <a:pt x="25164" y="13657"/>
                    <a:pt x="23284" y="4559"/>
                    <a:pt x="14738" y="900"/>
                  </a:cubicBezTo>
                  <a:cubicBezTo>
                    <a:pt x="13235" y="263"/>
                    <a:pt x="11806" y="0"/>
                    <a:pt x="104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6"/>
            <p:cNvSpPr/>
            <p:nvPr/>
          </p:nvSpPr>
          <p:spPr>
            <a:xfrm>
              <a:off x="8475" y="2506384"/>
              <a:ext cx="3057412" cy="2855337"/>
            </a:xfrm>
            <a:custGeom>
              <a:avLst/>
              <a:gdLst/>
              <a:ahLst/>
              <a:cxnLst/>
              <a:rect l="l" t="t" r="r" b="b"/>
              <a:pathLst>
                <a:path w="62684" h="58541" extrusionOk="0">
                  <a:moveTo>
                    <a:pt x="9396" y="0"/>
                  </a:moveTo>
                  <a:cubicBezTo>
                    <a:pt x="5708" y="0"/>
                    <a:pt x="1863" y="3074"/>
                    <a:pt x="1" y="4781"/>
                  </a:cubicBezTo>
                  <a:lnTo>
                    <a:pt x="1" y="58541"/>
                  </a:lnTo>
                  <a:lnTo>
                    <a:pt x="62683" y="58541"/>
                  </a:lnTo>
                  <a:cubicBezTo>
                    <a:pt x="61085" y="56277"/>
                    <a:pt x="57910" y="55747"/>
                    <a:pt x="55285" y="55747"/>
                  </a:cubicBezTo>
                  <a:cubicBezTo>
                    <a:pt x="52968" y="55747"/>
                    <a:pt x="51079" y="56160"/>
                    <a:pt x="51079" y="56160"/>
                  </a:cubicBezTo>
                  <a:cubicBezTo>
                    <a:pt x="51079" y="56160"/>
                    <a:pt x="52332" y="52601"/>
                    <a:pt x="47520" y="47789"/>
                  </a:cubicBezTo>
                  <a:cubicBezTo>
                    <a:pt x="46194" y="46462"/>
                    <a:pt x="44266" y="45983"/>
                    <a:pt x="42171" y="45983"/>
                  </a:cubicBezTo>
                  <a:cubicBezTo>
                    <a:pt x="36784" y="45983"/>
                    <a:pt x="30293" y="49152"/>
                    <a:pt x="30076" y="49242"/>
                  </a:cubicBezTo>
                  <a:cubicBezTo>
                    <a:pt x="30227" y="49017"/>
                    <a:pt x="35264" y="41122"/>
                    <a:pt x="32482" y="35483"/>
                  </a:cubicBezTo>
                  <a:cubicBezTo>
                    <a:pt x="31417" y="33295"/>
                    <a:pt x="28875" y="32616"/>
                    <a:pt x="26131" y="32616"/>
                  </a:cubicBezTo>
                  <a:cubicBezTo>
                    <a:pt x="21644" y="32616"/>
                    <a:pt x="16618" y="34430"/>
                    <a:pt x="16618" y="34430"/>
                  </a:cubicBezTo>
                  <a:cubicBezTo>
                    <a:pt x="21630" y="28465"/>
                    <a:pt x="24036" y="22726"/>
                    <a:pt x="22031" y="19919"/>
                  </a:cubicBezTo>
                  <a:cubicBezTo>
                    <a:pt x="21531" y="19203"/>
                    <a:pt x="20710" y="18935"/>
                    <a:pt x="19763" y="18935"/>
                  </a:cubicBezTo>
                  <a:cubicBezTo>
                    <a:pt x="16963" y="18935"/>
                    <a:pt x="13059" y="21272"/>
                    <a:pt x="13059" y="21272"/>
                  </a:cubicBezTo>
                  <a:cubicBezTo>
                    <a:pt x="13059" y="21272"/>
                    <a:pt x="18272" y="4555"/>
                    <a:pt x="12532" y="896"/>
                  </a:cubicBezTo>
                  <a:cubicBezTo>
                    <a:pt x="11536" y="262"/>
                    <a:pt x="10473" y="0"/>
                    <a:pt x="93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4" name="Google Shape;174;p6"/>
          <p:cNvGrpSpPr/>
          <p:nvPr/>
        </p:nvGrpSpPr>
        <p:grpSpPr>
          <a:xfrm flipH="1">
            <a:off x="7406486" y="4050482"/>
            <a:ext cx="1737748" cy="1245969"/>
            <a:chOff x="8475" y="2231150"/>
            <a:chExt cx="3260316" cy="3130575"/>
          </a:xfrm>
        </p:grpSpPr>
        <p:sp>
          <p:nvSpPr>
            <p:cNvPr id="175" name="Google Shape;175;p6"/>
            <p:cNvSpPr/>
            <p:nvPr/>
          </p:nvSpPr>
          <p:spPr>
            <a:xfrm>
              <a:off x="8475" y="2231150"/>
              <a:ext cx="3260316" cy="3130575"/>
            </a:xfrm>
            <a:custGeom>
              <a:avLst/>
              <a:gdLst/>
              <a:ahLst/>
              <a:cxnLst/>
              <a:rect l="l" t="t" r="r" b="b"/>
              <a:pathLst>
                <a:path w="66844" h="64184" extrusionOk="0">
                  <a:moveTo>
                    <a:pt x="10471" y="0"/>
                  </a:moveTo>
                  <a:cubicBezTo>
                    <a:pt x="4194" y="0"/>
                    <a:pt x="1" y="5812"/>
                    <a:pt x="1" y="5812"/>
                  </a:cubicBezTo>
                  <a:lnTo>
                    <a:pt x="1" y="64184"/>
                  </a:lnTo>
                  <a:lnTo>
                    <a:pt x="66843" y="64184"/>
                  </a:lnTo>
                  <a:cubicBezTo>
                    <a:pt x="65156" y="57789"/>
                    <a:pt x="59914" y="56744"/>
                    <a:pt x="56668" y="56744"/>
                  </a:cubicBezTo>
                  <a:cubicBezTo>
                    <a:pt x="55092" y="56744"/>
                    <a:pt x="53986" y="56991"/>
                    <a:pt x="53986" y="56991"/>
                  </a:cubicBezTo>
                  <a:cubicBezTo>
                    <a:pt x="53986" y="56991"/>
                    <a:pt x="54212" y="51151"/>
                    <a:pt x="48873" y="48519"/>
                  </a:cubicBezTo>
                  <a:cubicBezTo>
                    <a:pt x="47276" y="47736"/>
                    <a:pt x="45528" y="47462"/>
                    <a:pt x="43863" y="47462"/>
                  </a:cubicBezTo>
                  <a:cubicBezTo>
                    <a:pt x="39988" y="47462"/>
                    <a:pt x="36568" y="48945"/>
                    <a:pt x="36568" y="48945"/>
                  </a:cubicBezTo>
                  <a:cubicBezTo>
                    <a:pt x="36568" y="48945"/>
                    <a:pt x="40202" y="42479"/>
                    <a:pt x="37194" y="36940"/>
                  </a:cubicBezTo>
                  <a:cubicBezTo>
                    <a:pt x="35426" y="33711"/>
                    <a:pt x="31416" y="33037"/>
                    <a:pt x="28380" y="33037"/>
                  </a:cubicBezTo>
                  <a:cubicBezTo>
                    <a:pt x="26210" y="33037"/>
                    <a:pt x="24537" y="33381"/>
                    <a:pt x="24537" y="33381"/>
                  </a:cubicBezTo>
                  <a:cubicBezTo>
                    <a:pt x="24537" y="33381"/>
                    <a:pt x="30402" y="26815"/>
                    <a:pt x="28723" y="22203"/>
                  </a:cubicBezTo>
                  <a:cubicBezTo>
                    <a:pt x="27986" y="20191"/>
                    <a:pt x="26226" y="19626"/>
                    <a:pt x="24482" y="19626"/>
                  </a:cubicBezTo>
                  <a:cubicBezTo>
                    <a:pt x="22253" y="19626"/>
                    <a:pt x="20051" y="20549"/>
                    <a:pt x="20051" y="20549"/>
                  </a:cubicBezTo>
                  <a:cubicBezTo>
                    <a:pt x="25164" y="13657"/>
                    <a:pt x="23284" y="4559"/>
                    <a:pt x="14738" y="900"/>
                  </a:cubicBezTo>
                  <a:cubicBezTo>
                    <a:pt x="13235" y="263"/>
                    <a:pt x="11806" y="0"/>
                    <a:pt x="104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6"/>
            <p:cNvSpPr/>
            <p:nvPr/>
          </p:nvSpPr>
          <p:spPr>
            <a:xfrm>
              <a:off x="8475" y="2506384"/>
              <a:ext cx="3057412" cy="2855337"/>
            </a:xfrm>
            <a:custGeom>
              <a:avLst/>
              <a:gdLst/>
              <a:ahLst/>
              <a:cxnLst/>
              <a:rect l="l" t="t" r="r" b="b"/>
              <a:pathLst>
                <a:path w="62684" h="58541" extrusionOk="0">
                  <a:moveTo>
                    <a:pt x="9396" y="0"/>
                  </a:moveTo>
                  <a:cubicBezTo>
                    <a:pt x="5708" y="0"/>
                    <a:pt x="1863" y="3074"/>
                    <a:pt x="1" y="4781"/>
                  </a:cubicBezTo>
                  <a:lnTo>
                    <a:pt x="1" y="58541"/>
                  </a:lnTo>
                  <a:lnTo>
                    <a:pt x="62683" y="58541"/>
                  </a:lnTo>
                  <a:cubicBezTo>
                    <a:pt x="61085" y="56277"/>
                    <a:pt x="57910" y="55747"/>
                    <a:pt x="55285" y="55747"/>
                  </a:cubicBezTo>
                  <a:cubicBezTo>
                    <a:pt x="52968" y="55747"/>
                    <a:pt x="51079" y="56160"/>
                    <a:pt x="51079" y="56160"/>
                  </a:cubicBezTo>
                  <a:cubicBezTo>
                    <a:pt x="51079" y="56160"/>
                    <a:pt x="52332" y="52601"/>
                    <a:pt x="47520" y="47789"/>
                  </a:cubicBezTo>
                  <a:cubicBezTo>
                    <a:pt x="46194" y="46462"/>
                    <a:pt x="44266" y="45983"/>
                    <a:pt x="42171" y="45983"/>
                  </a:cubicBezTo>
                  <a:cubicBezTo>
                    <a:pt x="36784" y="45983"/>
                    <a:pt x="30293" y="49152"/>
                    <a:pt x="30076" y="49242"/>
                  </a:cubicBezTo>
                  <a:cubicBezTo>
                    <a:pt x="30227" y="49017"/>
                    <a:pt x="35264" y="41122"/>
                    <a:pt x="32482" y="35483"/>
                  </a:cubicBezTo>
                  <a:cubicBezTo>
                    <a:pt x="31417" y="33295"/>
                    <a:pt x="28875" y="32616"/>
                    <a:pt x="26131" y="32616"/>
                  </a:cubicBezTo>
                  <a:cubicBezTo>
                    <a:pt x="21644" y="32616"/>
                    <a:pt x="16618" y="34430"/>
                    <a:pt x="16618" y="34430"/>
                  </a:cubicBezTo>
                  <a:cubicBezTo>
                    <a:pt x="21630" y="28465"/>
                    <a:pt x="24036" y="22726"/>
                    <a:pt x="22031" y="19919"/>
                  </a:cubicBezTo>
                  <a:cubicBezTo>
                    <a:pt x="21531" y="19203"/>
                    <a:pt x="20710" y="18935"/>
                    <a:pt x="19763" y="18935"/>
                  </a:cubicBezTo>
                  <a:cubicBezTo>
                    <a:pt x="16963" y="18935"/>
                    <a:pt x="13059" y="21272"/>
                    <a:pt x="13059" y="21272"/>
                  </a:cubicBezTo>
                  <a:cubicBezTo>
                    <a:pt x="13059" y="21272"/>
                    <a:pt x="18272" y="4555"/>
                    <a:pt x="12532" y="896"/>
                  </a:cubicBezTo>
                  <a:cubicBezTo>
                    <a:pt x="11536" y="262"/>
                    <a:pt x="10473" y="0"/>
                    <a:pt x="93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7" name="Google Shape;177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6"/>
          <p:cNvSpPr/>
          <p:nvPr/>
        </p:nvSpPr>
        <p:spPr>
          <a:xfrm flipH="1">
            <a:off x="324832" y="239435"/>
            <a:ext cx="949730" cy="300571"/>
          </a:xfrm>
          <a:custGeom>
            <a:avLst/>
            <a:gdLst/>
            <a:ahLst/>
            <a:cxnLst/>
            <a:rect l="l" t="t" r="r" b="b"/>
            <a:pathLst>
              <a:path w="13410" h="4244" extrusionOk="0">
                <a:moveTo>
                  <a:pt x="7286" y="0"/>
                </a:moveTo>
                <a:cubicBezTo>
                  <a:pt x="6592" y="0"/>
                  <a:pt x="5782" y="384"/>
                  <a:pt x="4913" y="1537"/>
                </a:cubicBezTo>
                <a:cubicBezTo>
                  <a:pt x="4913" y="1537"/>
                  <a:pt x="4164" y="1313"/>
                  <a:pt x="3250" y="1313"/>
                </a:cubicBezTo>
                <a:cubicBezTo>
                  <a:pt x="1896" y="1313"/>
                  <a:pt x="180" y="1805"/>
                  <a:pt x="0" y="4244"/>
                </a:cubicBezTo>
                <a:lnTo>
                  <a:pt x="13158" y="4244"/>
                </a:lnTo>
                <a:cubicBezTo>
                  <a:pt x="13158" y="4244"/>
                  <a:pt x="13410" y="1459"/>
                  <a:pt x="10505" y="1459"/>
                </a:cubicBezTo>
                <a:cubicBezTo>
                  <a:pt x="10232" y="1459"/>
                  <a:pt x="9931" y="1483"/>
                  <a:pt x="9599" y="1537"/>
                </a:cubicBezTo>
                <a:cubicBezTo>
                  <a:pt x="9599" y="1537"/>
                  <a:pt x="8675" y="0"/>
                  <a:pt x="728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6"/>
          <p:cNvSpPr/>
          <p:nvPr/>
        </p:nvSpPr>
        <p:spPr>
          <a:xfrm flipH="1">
            <a:off x="5928573" y="-244450"/>
            <a:ext cx="1278407" cy="532630"/>
          </a:xfrm>
          <a:custGeom>
            <a:avLst/>
            <a:gdLst/>
            <a:ahLst/>
            <a:cxnLst/>
            <a:rect l="l" t="t" r="r" b="b"/>
            <a:pathLst>
              <a:path w="13441" h="5600" extrusionOk="0">
                <a:moveTo>
                  <a:pt x="6974" y="1"/>
                </a:moveTo>
                <a:cubicBezTo>
                  <a:pt x="5468" y="1"/>
                  <a:pt x="4461" y="3244"/>
                  <a:pt x="4461" y="3244"/>
                </a:cubicBezTo>
                <a:cubicBezTo>
                  <a:pt x="4461" y="3244"/>
                  <a:pt x="3549" y="2801"/>
                  <a:pt x="2546" y="2801"/>
                </a:cubicBezTo>
                <a:cubicBezTo>
                  <a:pt x="1440" y="2801"/>
                  <a:pt x="224" y="3339"/>
                  <a:pt x="0" y="5600"/>
                </a:cubicBezTo>
                <a:lnTo>
                  <a:pt x="13233" y="5600"/>
                </a:lnTo>
                <a:cubicBezTo>
                  <a:pt x="13233" y="5600"/>
                  <a:pt x="13441" y="2884"/>
                  <a:pt x="10780" y="2884"/>
                </a:cubicBezTo>
                <a:cubicBezTo>
                  <a:pt x="10373" y="2884"/>
                  <a:pt x="9900" y="2947"/>
                  <a:pt x="9349" y="3093"/>
                </a:cubicBezTo>
                <a:cubicBezTo>
                  <a:pt x="9349" y="3093"/>
                  <a:pt x="8923" y="462"/>
                  <a:pt x="7243" y="36"/>
                </a:cubicBezTo>
                <a:cubicBezTo>
                  <a:pt x="7152" y="12"/>
                  <a:pt x="7062" y="1"/>
                  <a:pt x="697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6"/>
          <p:cNvSpPr/>
          <p:nvPr/>
        </p:nvSpPr>
        <p:spPr>
          <a:xfrm>
            <a:off x="8404368" y="655697"/>
            <a:ext cx="1674219" cy="801006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6"/>
          <p:cNvSpPr/>
          <p:nvPr/>
        </p:nvSpPr>
        <p:spPr>
          <a:xfrm>
            <a:off x="-1080007" y="1204672"/>
            <a:ext cx="1674219" cy="801006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10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0" name="Google Shape;1050;p29"/>
          <p:cNvGrpSpPr/>
          <p:nvPr/>
        </p:nvGrpSpPr>
        <p:grpSpPr>
          <a:xfrm>
            <a:off x="0" y="4342977"/>
            <a:ext cx="9144000" cy="576290"/>
            <a:chOff x="0" y="4571577"/>
            <a:chExt cx="9144000" cy="576290"/>
          </a:xfrm>
        </p:grpSpPr>
        <p:sp>
          <p:nvSpPr>
            <p:cNvPr id="1051" name="Google Shape;1051;p29"/>
            <p:cNvSpPr/>
            <p:nvPr/>
          </p:nvSpPr>
          <p:spPr>
            <a:xfrm>
              <a:off x="0" y="4571577"/>
              <a:ext cx="913335" cy="576290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29"/>
            <p:cNvSpPr/>
            <p:nvPr/>
          </p:nvSpPr>
          <p:spPr>
            <a:xfrm>
              <a:off x="879907" y="4822087"/>
              <a:ext cx="986182" cy="325665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29"/>
            <p:cNvSpPr/>
            <p:nvPr/>
          </p:nvSpPr>
          <p:spPr>
            <a:xfrm flipH="1">
              <a:off x="1838076" y="4758410"/>
              <a:ext cx="986182" cy="389356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29"/>
            <p:cNvSpPr/>
            <p:nvPr/>
          </p:nvSpPr>
          <p:spPr>
            <a:xfrm>
              <a:off x="2781353" y="4718403"/>
              <a:ext cx="986182" cy="42933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29"/>
            <p:cNvSpPr/>
            <p:nvPr/>
          </p:nvSpPr>
          <p:spPr>
            <a:xfrm>
              <a:off x="3702450" y="4926825"/>
              <a:ext cx="986182" cy="22089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29"/>
            <p:cNvSpPr/>
            <p:nvPr/>
          </p:nvSpPr>
          <p:spPr>
            <a:xfrm flipH="1">
              <a:off x="8230665" y="4571577"/>
              <a:ext cx="913335" cy="576290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29"/>
            <p:cNvSpPr/>
            <p:nvPr/>
          </p:nvSpPr>
          <p:spPr>
            <a:xfrm flipH="1">
              <a:off x="7277911" y="4822087"/>
              <a:ext cx="986182" cy="325665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29"/>
            <p:cNvSpPr/>
            <p:nvPr/>
          </p:nvSpPr>
          <p:spPr>
            <a:xfrm>
              <a:off x="6319742" y="4758410"/>
              <a:ext cx="986182" cy="389356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29"/>
            <p:cNvSpPr/>
            <p:nvPr/>
          </p:nvSpPr>
          <p:spPr>
            <a:xfrm flipH="1">
              <a:off x="5376465" y="4718403"/>
              <a:ext cx="986182" cy="42933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29"/>
            <p:cNvSpPr/>
            <p:nvPr/>
          </p:nvSpPr>
          <p:spPr>
            <a:xfrm flipH="1">
              <a:off x="4429512" y="4850175"/>
              <a:ext cx="1012038" cy="297542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61" name="Google Shape;1061;p29"/>
          <p:cNvSpPr/>
          <p:nvPr/>
        </p:nvSpPr>
        <p:spPr>
          <a:xfrm>
            <a:off x="-392150" y="1326842"/>
            <a:ext cx="1322035" cy="632509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2" name="Google Shape;1062;p29"/>
          <p:cNvSpPr/>
          <p:nvPr/>
        </p:nvSpPr>
        <p:spPr>
          <a:xfrm>
            <a:off x="8024950" y="775938"/>
            <a:ext cx="2374888" cy="632525"/>
          </a:xfrm>
          <a:custGeom>
            <a:avLst/>
            <a:gdLst/>
            <a:ahLst/>
            <a:cxnLst/>
            <a:rect l="l" t="t" r="r" b="b"/>
            <a:pathLst>
              <a:path w="19750" h="5729" extrusionOk="0">
                <a:moveTo>
                  <a:pt x="12239" y="1"/>
                </a:moveTo>
                <a:cubicBezTo>
                  <a:pt x="10760" y="1"/>
                  <a:pt x="9173" y="2822"/>
                  <a:pt x="9173" y="2822"/>
                </a:cubicBezTo>
                <a:cubicBezTo>
                  <a:pt x="9173" y="2822"/>
                  <a:pt x="8232" y="341"/>
                  <a:pt x="6562" y="341"/>
                </a:cubicBezTo>
                <a:cubicBezTo>
                  <a:pt x="6211" y="341"/>
                  <a:pt x="5827" y="451"/>
                  <a:pt x="5414" y="716"/>
                </a:cubicBezTo>
                <a:cubicBezTo>
                  <a:pt x="3058" y="2270"/>
                  <a:pt x="3609" y="3649"/>
                  <a:pt x="3609" y="3649"/>
                </a:cubicBezTo>
                <a:cubicBezTo>
                  <a:pt x="3609" y="3649"/>
                  <a:pt x="3228" y="3500"/>
                  <a:pt x="2697" y="3500"/>
                </a:cubicBezTo>
                <a:cubicBezTo>
                  <a:pt x="1868" y="3500"/>
                  <a:pt x="673" y="3864"/>
                  <a:pt x="0" y="5729"/>
                </a:cubicBezTo>
                <a:lnTo>
                  <a:pt x="19750" y="5729"/>
                </a:lnTo>
                <a:cubicBezTo>
                  <a:pt x="19750" y="5729"/>
                  <a:pt x="19337" y="2406"/>
                  <a:pt x="16528" y="2406"/>
                </a:cubicBezTo>
                <a:cubicBezTo>
                  <a:pt x="16091" y="2406"/>
                  <a:pt x="15597" y="2486"/>
                  <a:pt x="15038" y="2671"/>
                </a:cubicBezTo>
                <a:cubicBezTo>
                  <a:pt x="15038" y="2671"/>
                  <a:pt x="14060" y="441"/>
                  <a:pt x="12532" y="40"/>
                </a:cubicBezTo>
                <a:cubicBezTo>
                  <a:pt x="12435" y="13"/>
                  <a:pt x="12337" y="1"/>
                  <a:pt x="122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3" name="Google Shape;1063;p29"/>
          <p:cNvSpPr/>
          <p:nvPr/>
        </p:nvSpPr>
        <p:spPr>
          <a:xfrm>
            <a:off x="7456392" y="-13700"/>
            <a:ext cx="1410167" cy="573856"/>
          </a:xfrm>
          <a:custGeom>
            <a:avLst/>
            <a:gdLst/>
            <a:ahLst/>
            <a:cxnLst/>
            <a:rect l="l" t="t" r="r" b="b"/>
            <a:pathLst>
              <a:path w="16393" h="6671" extrusionOk="0">
                <a:moveTo>
                  <a:pt x="8627" y="0"/>
                </a:moveTo>
                <a:cubicBezTo>
                  <a:pt x="8569" y="0"/>
                  <a:pt x="8511" y="1"/>
                  <a:pt x="8451" y="4"/>
                </a:cubicBezTo>
                <a:cubicBezTo>
                  <a:pt x="5093" y="104"/>
                  <a:pt x="5093" y="3337"/>
                  <a:pt x="5093" y="3337"/>
                </a:cubicBezTo>
                <a:cubicBezTo>
                  <a:pt x="5093" y="3337"/>
                  <a:pt x="4254" y="3067"/>
                  <a:pt x="3268" y="3067"/>
                </a:cubicBezTo>
                <a:cubicBezTo>
                  <a:pt x="1798" y="3067"/>
                  <a:pt x="1" y="3669"/>
                  <a:pt x="181" y="6670"/>
                </a:cubicBezTo>
                <a:lnTo>
                  <a:pt x="15644" y="6670"/>
                </a:lnTo>
                <a:cubicBezTo>
                  <a:pt x="15644" y="6670"/>
                  <a:pt x="16392" y="3147"/>
                  <a:pt x="13650" y="3147"/>
                </a:cubicBezTo>
                <a:cubicBezTo>
                  <a:pt x="13298" y="3147"/>
                  <a:pt x="12888" y="3206"/>
                  <a:pt x="12411" y="3337"/>
                </a:cubicBezTo>
                <a:cubicBezTo>
                  <a:pt x="12411" y="3337"/>
                  <a:pt x="11807" y="0"/>
                  <a:pt x="862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64" name="Google Shape;1064;p29"/>
          <p:cNvGrpSpPr/>
          <p:nvPr/>
        </p:nvGrpSpPr>
        <p:grpSpPr>
          <a:xfrm>
            <a:off x="0" y="4412925"/>
            <a:ext cx="9144000" cy="887338"/>
            <a:chOff x="0" y="4260525"/>
            <a:chExt cx="9144000" cy="887338"/>
          </a:xfrm>
        </p:grpSpPr>
        <p:sp>
          <p:nvSpPr>
            <p:cNvPr id="1065" name="Google Shape;1065;p29"/>
            <p:cNvSpPr/>
            <p:nvPr/>
          </p:nvSpPr>
          <p:spPr>
            <a:xfrm>
              <a:off x="0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29"/>
            <p:cNvSpPr/>
            <p:nvPr/>
          </p:nvSpPr>
          <p:spPr>
            <a:xfrm>
              <a:off x="91148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29"/>
            <p:cNvSpPr/>
            <p:nvPr/>
          </p:nvSpPr>
          <p:spPr>
            <a:xfrm flipH="1">
              <a:off x="183811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29"/>
            <p:cNvSpPr/>
            <p:nvPr/>
          </p:nvSpPr>
          <p:spPr>
            <a:xfrm>
              <a:off x="2785105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29"/>
            <p:cNvSpPr/>
            <p:nvPr/>
          </p:nvSpPr>
          <p:spPr>
            <a:xfrm>
              <a:off x="3730274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29"/>
            <p:cNvSpPr/>
            <p:nvPr/>
          </p:nvSpPr>
          <p:spPr>
            <a:xfrm flipH="1">
              <a:off x="8215662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29"/>
            <p:cNvSpPr/>
            <p:nvPr/>
          </p:nvSpPr>
          <p:spPr>
            <a:xfrm flipH="1">
              <a:off x="727794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29"/>
            <p:cNvSpPr/>
            <p:nvPr/>
          </p:nvSpPr>
          <p:spPr>
            <a:xfrm>
              <a:off x="635131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29"/>
            <p:cNvSpPr/>
            <p:nvPr/>
          </p:nvSpPr>
          <p:spPr>
            <a:xfrm flipH="1">
              <a:off x="5404324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29"/>
            <p:cNvSpPr/>
            <p:nvPr/>
          </p:nvSpPr>
          <p:spPr>
            <a:xfrm flipH="1">
              <a:off x="4459155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75" name="Google Shape;1075;p29"/>
          <p:cNvSpPr/>
          <p:nvPr/>
        </p:nvSpPr>
        <p:spPr>
          <a:xfrm>
            <a:off x="-755875" y="303713"/>
            <a:ext cx="2374888" cy="632525"/>
          </a:xfrm>
          <a:custGeom>
            <a:avLst/>
            <a:gdLst/>
            <a:ahLst/>
            <a:cxnLst/>
            <a:rect l="l" t="t" r="r" b="b"/>
            <a:pathLst>
              <a:path w="19750" h="5729" extrusionOk="0">
                <a:moveTo>
                  <a:pt x="12239" y="1"/>
                </a:moveTo>
                <a:cubicBezTo>
                  <a:pt x="10760" y="1"/>
                  <a:pt x="9173" y="2822"/>
                  <a:pt x="9173" y="2822"/>
                </a:cubicBezTo>
                <a:cubicBezTo>
                  <a:pt x="9173" y="2822"/>
                  <a:pt x="8232" y="341"/>
                  <a:pt x="6562" y="341"/>
                </a:cubicBezTo>
                <a:cubicBezTo>
                  <a:pt x="6211" y="341"/>
                  <a:pt x="5827" y="451"/>
                  <a:pt x="5414" y="716"/>
                </a:cubicBezTo>
                <a:cubicBezTo>
                  <a:pt x="3058" y="2270"/>
                  <a:pt x="3609" y="3649"/>
                  <a:pt x="3609" y="3649"/>
                </a:cubicBezTo>
                <a:cubicBezTo>
                  <a:pt x="3609" y="3649"/>
                  <a:pt x="3228" y="3500"/>
                  <a:pt x="2697" y="3500"/>
                </a:cubicBezTo>
                <a:cubicBezTo>
                  <a:pt x="1868" y="3500"/>
                  <a:pt x="673" y="3864"/>
                  <a:pt x="0" y="5729"/>
                </a:cubicBezTo>
                <a:lnTo>
                  <a:pt x="19750" y="5729"/>
                </a:lnTo>
                <a:cubicBezTo>
                  <a:pt x="19750" y="5729"/>
                  <a:pt x="19337" y="2406"/>
                  <a:pt x="16528" y="2406"/>
                </a:cubicBezTo>
                <a:cubicBezTo>
                  <a:pt x="16091" y="2406"/>
                  <a:pt x="15597" y="2486"/>
                  <a:pt x="15038" y="2671"/>
                </a:cubicBezTo>
                <a:cubicBezTo>
                  <a:pt x="15038" y="2671"/>
                  <a:pt x="14060" y="441"/>
                  <a:pt x="12532" y="40"/>
                </a:cubicBezTo>
                <a:cubicBezTo>
                  <a:pt x="12435" y="13"/>
                  <a:pt x="12337" y="1"/>
                  <a:pt x="122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1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7" name="Google Shape;1077;p30"/>
          <p:cNvGrpSpPr/>
          <p:nvPr/>
        </p:nvGrpSpPr>
        <p:grpSpPr>
          <a:xfrm>
            <a:off x="0" y="4266777"/>
            <a:ext cx="9144000" cy="576290"/>
            <a:chOff x="0" y="4571577"/>
            <a:chExt cx="9144000" cy="576290"/>
          </a:xfrm>
        </p:grpSpPr>
        <p:sp>
          <p:nvSpPr>
            <p:cNvPr id="1078" name="Google Shape;1078;p30"/>
            <p:cNvSpPr/>
            <p:nvPr/>
          </p:nvSpPr>
          <p:spPr>
            <a:xfrm>
              <a:off x="0" y="4571577"/>
              <a:ext cx="913335" cy="576290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30"/>
            <p:cNvSpPr/>
            <p:nvPr/>
          </p:nvSpPr>
          <p:spPr>
            <a:xfrm>
              <a:off x="879907" y="4822087"/>
              <a:ext cx="986182" cy="325665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30"/>
            <p:cNvSpPr/>
            <p:nvPr/>
          </p:nvSpPr>
          <p:spPr>
            <a:xfrm flipH="1">
              <a:off x="1838076" y="4758410"/>
              <a:ext cx="986182" cy="389356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30"/>
            <p:cNvSpPr/>
            <p:nvPr/>
          </p:nvSpPr>
          <p:spPr>
            <a:xfrm>
              <a:off x="2781353" y="4718403"/>
              <a:ext cx="986182" cy="42933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30"/>
            <p:cNvSpPr/>
            <p:nvPr/>
          </p:nvSpPr>
          <p:spPr>
            <a:xfrm>
              <a:off x="3702450" y="4926825"/>
              <a:ext cx="986182" cy="22089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30"/>
            <p:cNvSpPr/>
            <p:nvPr/>
          </p:nvSpPr>
          <p:spPr>
            <a:xfrm flipH="1">
              <a:off x="8230665" y="4571577"/>
              <a:ext cx="913335" cy="576290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30"/>
            <p:cNvSpPr/>
            <p:nvPr/>
          </p:nvSpPr>
          <p:spPr>
            <a:xfrm flipH="1">
              <a:off x="7277911" y="4822087"/>
              <a:ext cx="986182" cy="325665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30"/>
            <p:cNvSpPr/>
            <p:nvPr/>
          </p:nvSpPr>
          <p:spPr>
            <a:xfrm>
              <a:off x="6319742" y="4758410"/>
              <a:ext cx="986182" cy="389356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30"/>
            <p:cNvSpPr/>
            <p:nvPr/>
          </p:nvSpPr>
          <p:spPr>
            <a:xfrm flipH="1">
              <a:off x="5376465" y="4718403"/>
              <a:ext cx="986182" cy="42933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30"/>
            <p:cNvSpPr/>
            <p:nvPr/>
          </p:nvSpPr>
          <p:spPr>
            <a:xfrm flipH="1">
              <a:off x="4429512" y="4850175"/>
              <a:ext cx="1012038" cy="297542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88" name="Google Shape;1088;p30"/>
          <p:cNvGrpSpPr/>
          <p:nvPr/>
        </p:nvGrpSpPr>
        <p:grpSpPr>
          <a:xfrm>
            <a:off x="0" y="4260525"/>
            <a:ext cx="9144000" cy="887338"/>
            <a:chOff x="0" y="4260525"/>
            <a:chExt cx="9144000" cy="887338"/>
          </a:xfrm>
        </p:grpSpPr>
        <p:sp>
          <p:nvSpPr>
            <p:cNvPr id="1089" name="Google Shape;1089;p30"/>
            <p:cNvSpPr/>
            <p:nvPr/>
          </p:nvSpPr>
          <p:spPr>
            <a:xfrm>
              <a:off x="0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30"/>
            <p:cNvSpPr/>
            <p:nvPr/>
          </p:nvSpPr>
          <p:spPr>
            <a:xfrm>
              <a:off x="91148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30"/>
            <p:cNvSpPr/>
            <p:nvPr/>
          </p:nvSpPr>
          <p:spPr>
            <a:xfrm flipH="1">
              <a:off x="183811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30"/>
            <p:cNvSpPr/>
            <p:nvPr/>
          </p:nvSpPr>
          <p:spPr>
            <a:xfrm>
              <a:off x="2785105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30"/>
            <p:cNvSpPr/>
            <p:nvPr/>
          </p:nvSpPr>
          <p:spPr>
            <a:xfrm>
              <a:off x="3730274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30"/>
            <p:cNvSpPr/>
            <p:nvPr/>
          </p:nvSpPr>
          <p:spPr>
            <a:xfrm flipH="1">
              <a:off x="8215662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30"/>
            <p:cNvSpPr/>
            <p:nvPr/>
          </p:nvSpPr>
          <p:spPr>
            <a:xfrm flipH="1">
              <a:off x="727794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30"/>
            <p:cNvSpPr/>
            <p:nvPr/>
          </p:nvSpPr>
          <p:spPr>
            <a:xfrm>
              <a:off x="635131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30"/>
            <p:cNvSpPr/>
            <p:nvPr/>
          </p:nvSpPr>
          <p:spPr>
            <a:xfrm flipH="1">
              <a:off x="5404324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30"/>
            <p:cNvSpPr/>
            <p:nvPr/>
          </p:nvSpPr>
          <p:spPr>
            <a:xfrm flipH="1">
              <a:off x="4459155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9" name="Google Shape;1099;p30"/>
          <p:cNvGrpSpPr/>
          <p:nvPr/>
        </p:nvGrpSpPr>
        <p:grpSpPr>
          <a:xfrm flipH="1">
            <a:off x="7649771" y="4184092"/>
            <a:ext cx="773843" cy="990651"/>
            <a:chOff x="4376621" y="3930330"/>
            <a:chExt cx="1138339" cy="1457482"/>
          </a:xfrm>
        </p:grpSpPr>
        <p:sp>
          <p:nvSpPr>
            <p:cNvPr id="1100" name="Google Shape;1100;p30"/>
            <p:cNvSpPr/>
            <p:nvPr/>
          </p:nvSpPr>
          <p:spPr>
            <a:xfrm>
              <a:off x="4376621" y="3930330"/>
              <a:ext cx="1138339" cy="1457482"/>
            </a:xfrm>
            <a:custGeom>
              <a:avLst/>
              <a:gdLst/>
              <a:ahLst/>
              <a:cxnLst/>
              <a:rect l="l" t="t" r="r" b="b"/>
              <a:pathLst>
                <a:path w="27233" h="34868" extrusionOk="0">
                  <a:moveTo>
                    <a:pt x="22477" y="1"/>
                  </a:moveTo>
                  <a:cubicBezTo>
                    <a:pt x="18469" y="1"/>
                    <a:pt x="14395" y="7676"/>
                    <a:pt x="12414" y="7676"/>
                  </a:cubicBezTo>
                  <a:cubicBezTo>
                    <a:pt x="12365" y="7676"/>
                    <a:pt x="12317" y="7671"/>
                    <a:pt x="12270" y="7662"/>
                  </a:cubicBezTo>
                  <a:cubicBezTo>
                    <a:pt x="9864" y="7135"/>
                    <a:pt x="15303" y="2223"/>
                    <a:pt x="13423" y="1070"/>
                  </a:cubicBezTo>
                  <a:cubicBezTo>
                    <a:pt x="13311" y="1001"/>
                    <a:pt x="13172" y="968"/>
                    <a:pt x="13010" y="968"/>
                  </a:cubicBezTo>
                  <a:cubicBezTo>
                    <a:pt x="10440" y="968"/>
                    <a:pt x="1958" y="9323"/>
                    <a:pt x="992" y="19341"/>
                  </a:cubicBezTo>
                  <a:cubicBezTo>
                    <a:pt x="1" y="29371"/>
                    <a:pt x="9944" y="34868"/>
                    <a:pt x="15733" y="34868"/>
                  </a:cubicBezTo>
                  <a:cubicBezTo>
                    <a:pt x="16091" y="34868"/>
                    <a:pt x="16433" y="34847"/>
                    <a:pt x="16756" y="34805"/>
                  </a:cubicBezTo>
                  <a:cubicBezTo>
                    <a:pt x="22295" y="34078"/>
                    <a:pt x="24476" y="30845"/>
                    <a:pt x="21443" y="30218"/>
                  </a:cubicBezTo>
                  <a:cubicBezTo>
                    <a:pt x="18436" y="29591"/>
                    <a:pt x="16656" y="27085"/>
                    <a:pt x="18736" y="25506"/>
                  </a:cubicBezTo>
                  <a:cubicBezTo>
                    <a:pt x="20817" y="23952"/>
                    <a:pt x="24376" y="22699"/>
                    <a:pt x="25428" y="18814"/>
                  </a:cubicBezTo>
                  <a:cubicBezTo>
                    <a:pt x="26105" y="16274"/>
                    <a:pt x="25977" y="15275"/>
                    <a:pt x="25190" y="15275"/>
                  </a:cubicBezTo>
                  <a:cubicBezTo>
                    <a:pt x="24781" y="15275"/>
                    <a:pt x="24194" y="15545"/>
                    <a:pt x="23448" y="16007"/>
                  </a:cubicBezTo>
                  <a:cubicBezTo>
                    <a:pt x="22432" y="16631"/>
                    <a:pt x="21006" y="17451"/>
                    <a:pt x="20239" y="17451"/>
                  </a:cubicBezTo>
                  <a:cubicBezTo>
                    <a:pt x="19342" y="17451"/>
                    <a:pt x="19347" y="16327"/>
                    <a:pt x="21970" y="12449"/>
                  </a:cubicBezTo>
                  <a:cubicBezTo>
                    <a:pt x="25052" y="7937"/>
                    <a:pt x="27233" y="4027"/>
                    <a:pt x="25528" y="1797"/>
                  </a:cubicBezTo>
                  <a:cubicBezTo>
                    <a:pt x="24541" y="512"/>
                    <a:pt x="23511" y="1"/>
                    <a:pt x="224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30"/>
            <p:cNvSpPr/>
            <p:nvPr/>
          </p:nvSpPr>
          <p:spPr>
            <a:xfrm>
              <a:off x="4422268" y="4152292"/>
              <a:ext cx="916716" cy="1182898"/>
            </a:xfrm>
            <a:custGeom>
              <a:avLst/>
              <a:gdLst/>
              <a:ahLst/>
              <a:cxnLst/>
              <a:rect l="l" t="t" r="r" b="b"/>
              <a:pathLst>
                <a:path w="21931" h="28299" extrusionOk="0">
                  <a:moveTo>
                    <a:pt x="18929" y="1"/>
                  </a:moveTo>
                  <a:cubicBezTo>
                    <a:pt x="16894" y="1"/>
                    <a:pt x="14874" y="5965"/>
                    <a:pt x="12106" y="7765"/>
                  </a:cubicBezTo>
                  <a:cubicBezTo>
                    <a:pt x="11580" y="8114"/>
                    <a:pt x="11182" y="8263"/>
                    <a:pt x="10874" y="8263"/>
                  </a:cubicBezTo>
                  <a:cubicBezTo>
                    <a:pt x="9388" y="8263"/>
                    <a:pt x="9991" y="4796"/>
                    <a:pt x="8496" y="3529"/>
                  </a:cubicBezTo>
                  <a:cubicBezTo>
                    <a:pt x="8271" y="3339"/>
                    <a:pt x="8044" y="3251"/>
                    <a:pt x="7813" y="3251"/>
                  </a:cubicBezTo>
                  <a:cubicBezTo>
                    <a:pt x="6197" y="3251"/>
                    <a:pt x="4440" y="7586"/>
                    <a:pt x="2356" y="11249"/>
                  </a:cubicBezTo>
                  <a:cubicBezTo>
                    <a:pt x="0" y="15434"/>
                    <a:pt x="2707" y="20848"/>
                    <a:pt x="2707" y="20848"/>
                  </a:cubicBezTo>
                  <a:cubicBezTo>
                    <a:pt x="6904" y="26788"/>
                    <a:pt x="12692" y="28299"/>
                    <a:pt x="15968" y="28299"/>
                  </a:cubicBezTo>
                  <a:cubicBezTo>
                    <a:pt x="17308" y="28299"/>
                    <a:pt x="18228" y="28046"/>
                    <a:pt x="18446" y="27740"/>
                  </a:cubicBezTo>
                  <a:cubicBezTo>
                    <a:pt x="19223" y="26713"/>
                    <a:pt x="16291" y="26161"/>
                    <a:pt x="14211" y="24332"/>
                  </a:cubicBezTo>
                  <a:cubicBezTo>
                    <a:pt x="12106" y="22527"/>
                    <a:pt x="20827" y="16963"/>
                    <a:pt x="19975" y="15359"/>
                  </a:cubicBezTo>
                  <a:cubicBezTo>
                    <a:pt x="19148" y="13755"/>
                    <a:pt x="18647" y="15008"/>
                    <a:pt x="15815" y="13555"/>
                  </a:cubicBezTo>
                  <a:cubicBezTo>
                    <a:pt x="12958" y="12076"/>
                    <a:pt x="21930" y="1925"/>
                    <a:pt x="19624" y="246"/>
                  </a:cubicBezTo>
                  <a:cubicBezTo>
                    <a:pt x="19392" y="78"/>
                    <a:pt x="19160" y="1"/>
                    <a:pt x="189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30"/>
            <p:cNvSpPr/>
            <p:nvPr/>
          </p:nvSpPr>
          <p:spPr>
            <a:xfrm>
              <a:off x="4701957" y="4417099"/>
              <a:ext cx="402534" cy="766905"/>
            </a:xfrm>
            <a:custGeom>
              <a:avLst/>
              <a:gdLst/>
              <a:ahLst/>
              <a:cxnLst/>
              <a:rect l="l" t="t" r="r" b="b"/>
              <a:pathLst>
                <a:path w="9630" h="18347" extrusionOk="0">
                  <a:moveTo>
                    <a:pt x="9026" y="0"/>
                  </a:moveTo>
                  <a:cubicBezTo>
                    <a:pt x="8898" y="0"/>
                    <a:pt x="8768" y="52"/>
                    <a:pt x="8673" y="177"/>
                  </a:cubicBezTo>
                  <a:cubicBezTo>
                    <a:pt x="4813" y="5365"/>
                    <a:pt x="1680" y="11530"/>
                    <a:pt x="76" y="17821"/>
                  </a:cubicBezTo>
                  <a:cubicBezTo>
                    <a:pt x="1" y="18138"/>
                    <a:pt x="262" y="18346"/>
                    <a:pt x="509" y="18346"/>
                  </a:cubicBezTo>
                  <a:cubicBezTo>
                    <a:pt x="672" y="18346"/>
                    <a:pt x="828" y="18256"/>
                    <a:pt x="878" y="18047"/>
                  </a:cubicBezTo>
                  <a:cubicBezTo>
                    <a:pt x="2482" y="11831"/>
                    <a:pt x="5565" y="5741"/>
                    <a:pt x="9400" y="603"/>
                  </a:cubicBezTo>
                  <a:cubicBezTo>
                    <a:pt x="9630" y="302"/>
                    <a:pt x="9334" y="0"/>
                    <a:pt x="90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3" name="Google Shape;1103;p30"/>
          <p:cNvGrpSpPr/>
          <p:nvPr/>
        </p:nvGrpSpPr>
        <p:grpSpPr>
          <a:xfrm flipH="1">
            <a:off x="8170381" y="4107664"/>
            <a:ext cx="642193" cy="1108700"/>
            <a:chOff x="3804453" y="3817886"/>
            <a:chExt cx="944680" cy="1631161"/>
          </a:xfrm>
        </p:grpSpPr>
        <p:sp>
          <p:nvSpPr>
            <p:cNvPr id="1104" name="Google Shape;1104;p30"/>
            <p:cNvSpPr/>
            <p:nvPr/>
          </p:nvSpPr>
          <p:spPr>
            <a:xfrm>
              <a:off x="3804453" y="3817886"/>
              <a:ext cx="944680" cy="1631161"/>
            </a:xfrm>
            <a:custGeom>
              <a:avLst/>
              <a:gdLst/>
              <a:ahLst/>
              <a:cxnLst/>
              <a:rect l="l" t="t" r="r" b="b"/>
              <a:pathLst>
                <a:path w="22600" h="39023" extrusionOk="0">
                  <a:moveTo>
                    <a:pt x="18339" y="1"/>
                  </a:moveTo>
                  <a:lnTo>
                    <a:pt x="18339" y="1"/>
                  </a:lnTo>
                  <a:cubicBezTo>
                    <a:pt x="14354" y="1780"/>
                    <a:pt x="3602" y="7945"/>
                    <a:pt x="1522" y="23710"/>
                  </a:cubicBezTo>
                  <a:cubicBezTo>
                    <a:pt x="0" y="35105"/>
                    <a:pt x="8639" y="39023"/>
                    <a:pt x="14653" y="39023"/>
                  </a:cubicBezTo>
                  <a:cubicBezTo>
                    <a:pt x="16959" y="39023"/>
                    <a:pt x="18880" y="38446"/>
                    <a:pt x="19693" y="37495"/>
                  </a:cubicBezTo>
                  <a:cubicBezTo>
                    <a:pt x="22600" y="34036"/>
                    <a:pt x="21572" y="24963"/>
                    <a:pt x="19367" y="19750"/>
                  </a:cubicBezTo>
                  <a:cubicBezTo>
                    <a:pt x="17186" y="14512"/>
                    <a:pt x="18339" y="1"/>
                    <a:pt x="183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30"/>
            <p:cNvSpPr/>
            <p:nvPr/>
          </p:nvSpPr>
          <p:spPr>
            <a:xfrm>
              <a:off x="3909164" y="4049420"/>
              <a:ext cx="722638" cy="1318539"/>
            </a:xfrm>
            <a:custGeom>
              <a:avLst/>
              <a:gdLst/>
              <a:ahLst/>
              <a:cxnLst/>
              <a:rect l="l" t="t" r="r" b="b"/>
              <a:pathLst>
                <a:path w="17288" h="31544" extrusionOk="0">
                  <a:moveTo>
                    <a:pt x="11749" y="0"/>
                  </a:moveTo>
                  <a:cubicBezTo>
                    <a:pt x="11748" y="1"/>
                    <a:pt x="4756" y="4061"/>
                    <a:pt x="1924" y="17544"/>
                  </a:cubicBezTo>
                  <a:cubicBezTo>
                    <a:pt x="0" y="26770"/>
                    <a:pt x="6072" y="31544"/>
                    <a:pt x="10719" y="31544"/>
                  </a:cubicBezTo>
                  <a:cubicBezTo>
                    <a:pt x="12852" y="31544"/>
                    <a:pt x="14685" y="30539"/>
                    <a:pt x="15308" y="28497"/>
                  </a:cubicBezTo>
                  <a:cubicBezTo>
                    <a:pt x="17288" y="22031"/>
                    <a:pt x="10496" y="9600"/>
                    <a:pt x="117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30"/>
            <p:cNvSpPr/>
            <p:nvPr/>
          </p:nvSpPr>
          <p:spPr>
            <a:xfrm>
              <a:off x="4165570" y="4246427"/>
              <a:ext cx="160554" cy="1024894"/>
            </a:xfrm>
            <a:custGeom>
              <a:avLst/>
              <a:gdLst/>
              <a:ahLst/>
              <a:cxnLst/>
              <a:rect l="l" t="t" r="r" b="b"/>
              <a:pathLst>
                <a:path w="3841" h="24519" extrusionOk="0">
                  <a:moveTo>
                    <a:pt x="3322" y="0"/>
                  </a:moveTo>
                  <a:cubicBezTo>
                    <a:pt x="3150" y="0"/>
                    <a:pt x="2978" y="91"/>
                    <a:pt x="2908" y="300"/>
                  </a:cubicBezTo>
                  <a:cubicBezTo>
                    <a:pt x="1053" y="5689"/>
                    <a:pt x="76" y="11328"/>
                    <a:pt x="26" y="17042"/>
                  </a:cubicBezTo>
                  <a:cubicBezTo>
                    <a:pt x="1" y="19423"/>
                    <a:pt x="76" y="21879"/>
                    <a:pt x="527" y="24210"/>
                  </a:cubicBezTo>
                  <a:cubicBezTo>
                    <a:pt x="568" y="24425"/>
                    <a:pt x="726" y="24518"/>
                    <a:pt x="891" y="24518"/>
                  </a:cubicBezTo>
                  <a:cubicBezTo>
                    <a:pt x="1132" y="24518"/>
                    <a:pt x="1388" y="24321"/>
                    <a:pt x="1329" y="24009"/>
                  </a:cubicBezTo>
                  <a:cubicBezTo>
                    <a:pt x="903" y="21729"/>
                    <a:pt x="828" y="19348"/>
                    <a:pt x="853" y="17042"/>
                  </a:cubicBezTo>
                  <a:cubicBezTo>
                    <a:pt x="903" y="11403"/>
                    <a:pt x="1881" y="5814"/>
                    <a:pt x="3735" y="526"/>
                  </a:cubicBezTo>
                  <a:cubicBezTo>
                    <a:pt x="3841" y="208"/>
                    <a:pt x="3583" y="0"/>
                    <a:pt x="33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7" name="Google Shape;1107;p30"/>
          <p:cNvGrpSpPr/>
          <p:nvPr/>
        </p:nvGrpSpPr>
        <p:grpSpPr>
          <a:xfrm>
            <a:off x="813406" y="4225730"/>
            <a:ext cx="773843" cy="990651"/>
            <a:chOff x="4376621" y="3930330"/>
            <a:chExt cx="1138339" cy="1457482"/>
          </a:xfrm>
        </p:grpSpPr>
        <p:sp>
          <p:nvSpPr>
            <p:cNvPr id="1108" name="Google Shape;1108;p30"/>
            <p:cNvSpPr/>
            <p:nvPr/>
          </p:nvSpPr>
          <p:spPr>
            <a:xfrm>
              <a:off x="4376621" y="3930330"/>
              <a:ext cx="1138339" cy="1457482"/>
            </a:xfrm>
            <a:custGeom>
              <a:avLst/>
              <a:gdLst/>
              <a:ahLst/>
              <a:cxnLst/>
              <a:rect l="l" t="t" r="r" b="b"/>
              <a:pathLst>
                <a:path w="27233" h="34868" extrusionOk="0">
                  <a:moveTo>
                    <a:pt x="22477" y="1"/>
                  </a:moveTo>
                  <a:cubicBezTo>
                    <a:pt x="18469" y="1"/>
                    <a:pt x="14395" y="7676"/>
                    <a:pt x="12414" y="7676"/>
                  </a:cubicBezTo>
                  <a:cubicBezTo>
                    <a:pt x="12365" y="7676"/>
                    <a:pt x="12317" y="7671"/>
                    <a:pt x="12270" y="7662"/>
                  </a:cubicBezTo>
                  <a:cubicBezTo>
                    <a:pt x="9864" y="7135"/>
                    <a:pt x="15303" y="2223"/>
                    <a:pt x="13423" y="1070"/>
                  </a:cubicBezTo>
                  <a:cubicBezTo>
                    <a:pt x="13311" y="1001"/>
                    <a:pt x="13172" y="968"/>
                    <a:pt x="13010" y="968"/>
                  </a:cubicBezTo>
                  <a:cubicBezTo>
                    <a:pt x="10440" y="968"/>
                    <a:pt x="1958" y="9323"/>
                    <a:pt x="992" y="19341"/>
                  </a:cubicBezTo>
                  <a:cubicBezTo>
                    <a:pt x="1" y="29371"/>
                    <a:pt x="9944" y="34868"/>
                    <a:pt x="15733" y="34868"/>
                  </a:cubicBezTo>
                  <a:cubicBezTo>
                    <a:pt x="16091" y="34868"/>
                    <a:pt x="16433" y="34847"/>
                    <a:pt x="16756" y="34805"/>
                  </a:cubicBezTo>
                  <a:cubicBezTo>
                    <a:pt x="22295" y="34078"/>
                    <a:pt x="24476" y="30845"/>
                    <a:pt x="21443" y="30218"/>
                  </a:cubicBezTo>
                  <a:cubicBezTo>
                    <a:pt x="18436" y="29591"/>
                    <a:pt x="16656" y="27085"/>
                    <a:pt x="18736" y="25506"/>
                  </a:cubicBezTo>
                  <a:cubicBezTo>
                    <a:pt x="20817" y="23952"/>
                    <a:pt x="24376" y="22699"/>
                    <a:pt x="25428" y="18814"/>
                  </a:cubicBezTo>
                  <a:cubicBezTo>
                    <a:pt x="26105" y="16274"/>
                    <a:pt x="25977" y="15275"/>
                    <a:pt x="25190" y="15275"/>
                  </a:cubicBezTo>
                  <a:cubicBezTo>
                    <a:pt x="24781" y="15275"/>
                    <a:pt x="24194" y="15545"/>
                    <a:pt x="23448" y="16007"/>
                  </a:cubicBezTo>
                  <a:cubicBezTo>
                    <a:pt x="22432" y="16631"/>
                    <a:pt x="21006" y="17451"/>
                    <a:pt x="20239" y="17451"/>
                  </a:cubicBezTo>
                  <a:cubicBezTo>
                    <a:pt x="19342" y="17451"/>
                    <a:pt x="19347" y="16327"/>
                    <a:pt x="21970" y="12449"/>
                  </a:cubicBezTo>
                  <a:cubicBezTo>
                    <a:pt x="25052" y="7937"/>
                    <a:pt x="27233" y="4027"/>
                    <a:pt x="25528" y="1797"/>
                  </a:cubicBezTo>
                  <a:cubicBezTo>
                    <a:pt x="24541" y="512"/>
                    <a:pt x="23511" y="1"/>
                    <a:pt x="224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30"/>
            <p:cNvSpPr/>
            <p:nvPr/>
          </p:nvSpPr>
          <p:spPr>
            <a:xfrm>
              <a:off x="4422268" y="4152292"/>
              <a:ext cx="916716" cy="1182898"/>
            </a:xfrm>
            <a:custGeom>
              <a:avLst/>
              <a:gdLst/>
              <a:ahLst/>
              <a:cxnLst/>
              <a:rect l="l" t="t" r="r" b="b"/>
              <a:pathLst>
                <a:path w="21931" h="28299" extrusionOk="0">
                  <a:moveTo>
                    <a:pt x="18929" y="1"/>
                  </a:moveTo>
                  <a:cubicBezTo>
                    <a:pt x="16894" y="1"/>
                    <a:pt x="14874" y="5965"/>
                    <a:pt x="12106" y="7765"/>
                  </a:cubicBezTo>
                  <a:cubicBezTo>
                    <a:pt x="11580" y="8114"/>
                    <a:pt x="11182" y="8263"/>
                    <a:pt x="10874" y="8263"/>
                  </a:cubicBezTo>
                  <a:cubicBezTo>
                    <a:pt x="9388" y="8263"/>
                    <a:pt x="9991" y="4796"/>
                    <a:pt x="8496" y="3529"/>
                  </a:cubicBezTo>
                  <a:cubicBezTo>
                    <a:pt x="8271" y="3339"/>
                    <a:pt x="8044" y="3251"/>
                    <a:pt x="7813" y="3251"/>
                  </a:cubicBezTo>
                  <a:cubicBezTo>
                    <a:pt x="6197" y="3251"/>
                    <a:pt x="4440" y="7586"/>
                    <a:pt x="2356" y="11249"/>
                  </a:cubicBezTo>
                  <a:cubicBezTo>
                    <a:pt x="0" y="15434"/>
                    <a:pt x="2707" y="20848"/>
                    <a:pt x="2707" y="20848"/>
                  </a:cubicBezTo>
                  <a:cubicBezTo>
                    <a:pt x="6904" y="26788"/>
                    <a:pt x="12692" y="28299"/>
                    <a:pt x="15968" y="28299"/>
                  </a:cubicBezTo>
                  <a:cubicBezTo>
                    <a:pt x="17308" y="28299"/>
                    <a:pt x="18228" y="28046"/>
                    <a:pt x="18446" y="27740"/>
                  </a:cubicBezTo>
                  <a:cubicBezTo>
                    <a:pt x="19223" y="26713"/>
                    <a:pt x="16291" y="26161"/>
                    <a:pt x="14211" y="24332"/>
                  </a:cubicBezTo>
                  <a:cubicBezTo>
                    <a:pt x="12106" y="22527"/>
                    <a:pt x="20827" y="16963"/>
                    <a:pt x="19975" y="15359"/>
                  </a:cubicBezTo>
                  <a:cubicBezTo>
                    <a:pt x="19148" y="13755"/>
                    <a:pt x="18647" y="15008"/>
                    <a:pt x="15815" y="13555"/>
                  </a:cubicBezTo>
                  <a:cubicBezTo>
                    <a:pt x="12958" y="12076"/>
                    <a:pt x="21930" y="1925"/>
                    <a:pt x="19624" y="246"/>
                  </a:cubicBezTo>
                  <a:cubicBezTo>
                    <a:pt x="19392" y="78"/>
                    <a:pt x="19160" y="1"/>
                    <a:pt x="189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30"/>
            <p:cNvSpPr/>
            <p:nvPr/>
          </p:nvSpPr>
          <p:spPr>
            <a:xfrm>
              <a:off x="4701957" y="4417099"/>
              <a:ext cx="402534" cy="766905"/>
            </a:xfrm>
            <a:custGeom>
              <a:avLst/>
              <a:gdLst/>
              <a:ahLst/>
              <a:cxnLst/>
              <a:rect l="l" t="t" r="r" b="b"/>
              <a:pathLst>
                <a:path w="9630" h="18347" extrusionOk="0">
                  <a:moveTo>
                    <a:pt x="9026" y="0"/>
                  </a:moveTo>
                  <a:cubicBezTo>
                    <a:pt x="8898" y="0"/>
                    <a:pt x="8768" y="52"/>
                    <a:pt x="8673" y="177"/>
                  </a:cubicBezTo>
                  <a:cubicBezTo>
                    <a:pt x="4813" y="5365"/>
                    <a:pt x="1680" y="11530"/>
                    <a:pt x="76" y="17821"/>
                  </a:cubicBezTo>
                  <a:cubicBezTo>
                    <a:pt x="1" y="18138"/>
                    <a:pt x="262" y="18346"/>
                    <a:pt x="509" y="18346"/>
                  </a:cubicBezTo>
                  <a:cubicBezTo>
                    <a:pt x="672" y="18346"/>
                    <a:pt x="828" y="18256"/>
                    <a:pt x="878" y="18047"/>
                  </a:cubicBezTo>
                  <a:cubicBezTo>
                    <a:pt x="2482" y="11831"/>
                    <a:pt x="5565" y="5741"/>
                    <a:pt x="9400" y="603"/>
                  </a:cubicBezTo>
                  <a:cubicBezTo>
                    <a:pt x="9630" y="302"/>
                    <a:pt x="9334" y="0"/>
                    <a:pt x="90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1" name="Google Shape;1111;p30"/>
          <p:cNvGrpSpPr/>
          <p:nvPr/>
        </p:nvGrpSpPr>
        <p:grpSpPr>
          <a:xfrm>
            <a:off x="430696" y="4049114"/>
            <a:ext cx="642193" cy="1108700"/>
            <a:chOff x="3804453" y="3817886"/>
            <a:chExt cx="944680" cy="1631161"/>
          </a:xfrm>
        </p:grpSpPr>
        <p:sp>
          <p:nvSpPr>
            <p:cNvPr id="1112" name="Google Shape;1112;p30"/>
            <p:cNvSpPr/>
            <p:nvPr/>
          </p:nvSpPr>
          <p:spPr>
            <a:xfrm>
              <a:off x="3804453" y="3817886"/>
              <a:ext cx="944680" cy="1631161"/>
            </a:xfrm>
            <a:custGeom>
              <a:avLst/>
              <a:gdLst/>
              <a:ahLst/>
              <a:cxnLst/>
              <a:rect l="l" t="t" r="r" b="b"/>
              <a:pathLst>
                <a:path w="22600" h="39023" extrusionOk="0">
                  <a:moveTo>
                    <a:pt x="18339" y="1"/>
                  </a:moveTo>
                  <a:lnTo>
                    <a:pt x="18339" y="1"/>
                  </a:lnTo>
                  <a:cubicBezTo>
                    <a:pt x="14354" y="1780"/>
                    <a:pt x="3602" y="7945"/>
                    <a:pt x="1522" y="23710"/>
                  </a:cubicBezTo>
                  <a:cubicBezTo>
                    <a:pt x="0" y="35105"/>
                    <a:pt x="8639" y="39023"/>
                    <a:pt x="14653" y="39023"/>
                  </a:cubicBezTo>
                  <a:cubicBezTo>
                    <a:pt x="16959" y="39023"/>
                    <a:pt x="18880" y="38446"/>
                    <a:pt x="19693" y="37495"/>
                  </a:cubicBezTo>
                  <a:cubicBezTo>
                    <a:pt x="22600" y="34036"/>
                    <a:pt x="21572" y="24963"/>
                    <a:pt x="19367" y="19750"/>
                  </a:cubicBezTo>
                  <a:cubicBezTo>
                    <a:pt x="17186" y="14512"/>
                    <a:pt x="18339" y="1"/>
                    <a:pt x="183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30"/>
            <p:cNvSpPr/>
            <p:nvPr/>
          </p:nvSpPr>
          <p:spPr>
            <a:xfrm>
              <a:off x="3909164" y="4049420"/>
              <a:ext cx="722638" cy="1318539"/>
            </a:xfrm>
            <a:custGeom>
              <a:avLst/>
              <a:gdLst/>
              <a:ahLst/>
              <a:cxnLst/>
              <a:rect l="l" t="t" r="r" b="b"/>
              <a:pathLst>
                <a:path w="17288" h="31544" extrusionOk="0">
                  <a:moveTo>
                    <a:pt x="11749" y="0"/>
                  </a:moveTo>
                  <a:cubicBezTo>
                    <a:pt x="11748" y="1"/>
                    <a:pt x="4756" y="4061"/>
                    <a:pt x="1924" y="17544"/>
                  </a:cubicBezTo>
                  <a:cubicBezTo>
                    <a:pt x="0" y="26770"/>
                    <a:pt x="6072" y="31544"/>
                    <a:pt x="10719" y="31544"/>
                  </a:cubicBezTo>
                  <a:cubicBezTo>
                    <a:pt x="12852" y="31544"/>
                    <a:pt x="14685" y="30539"/>
                    <a:pt x="15308" y="28497"/>
                  </a:cubicBezTo>
                  <a:cubicBezTo>
                    <a:pt x="17288" y="22031"/>
                    <a:pt x="10496" y="9600"/>
                    <a:pt x="117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30"/>
            <p:cNvSpPr/>
            <p:nvPr/>
          </p:nvSpPr>
          <p:spPr>
            <a:xfrm>
              <a:off x="4165570" y="4246427"/>
              <a:ext cx="160554" cy="1024894"/>
            </a:xfrm>
            <a:custGeom>
              <a:avLst/>
              <a:gdLst/>
              <a:ahLst/>
              <a:cxnLst/>
              <a:rect l="l" t="t" r="r" b="b"/>
              <a:pathLst>
                <a:path w="3841" h="24519" extrusionOk="0">
                  <a:moveTo>
                    <a:pt x="3322" y="0"/>
                  </a:moveTo>
                  <a:cubicBezTo>
                    <a:pt x="3150" y="0"/>
                    <a:pt x="2978" y="91"/>
                    <a:pt x="2908" y="300"/>
                  </a:cubicBezTo>
                  <a:cubicBezTo>
                    <a:pt x="1053" y="5689"/>
                    <a:pt x="76" y="11328"/>
                    <a:pt x="26" y="17042"/>
                  </a:cubicBezTo>
                  <a:cubicBezTo>
                    <a:pt x="1" y="19423"/>
                    <a:pt x="76" y="21879"/>
                    <a:pt x="527" y="24210"/>
                  </a:cubicBezTo>
                  <a:cubicBezTo>
                    <a:pt x="568" y="24425"/>
                    <a:pt x="726" y="24518"/>
                    <a:pt x="891" y="24518"/>
                  </a:cubicBezTo>
                  <a:cubicBezTo>
                    <a:pt x="1132" y="24518"/>
                    <a:pt x="1388" y="24321"/>
                    <a:pt x="1329" y="24009"/>
                  </a:cubicBezTo>
                  <a:cubicBezTo>
                    <a:pt x="903" y="21729"/>
                    <a:pt x="828" y="19348"/>
                    <a:pt x="853" y="17042"/>
                  </a:cubicBezTo>
                  <a:cubicBezTo>
                    <a:pt x="903" y="11403"/>
                    <a:pt x="1881" y="5814"/>
                    <a:pt x="3735" y="526"/>
                  </a:cubicBezTo>
                  <a:cubicBezTo>
                    <a:pt x="3841" y="208"/>
                    <a:pt x="3583" y="0"/>
                    <a:pt x="33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5" name="Google Shape;1115;p30"/>
          <p:cNvGrpSpPr/>
          <p:nvPr/>
        </p:nvGrpSpPr>
        <p:grpSpPr>
          <a:xfrm>
            <a:off x="8449030" y="1866500"/>
            <a:ext cx="829600" cy="2646275"/>
            <a:chOff x="8449030" y="1866500"/>
            <a:chExt cx="829600" cy="2646275"/>
          </a:xfrm>
        </p:grpSpPr>
        <p:sp>
          <p:nvSpPr>
            <p:cNvPr id="1116" name="Google Shape;1116;p30"/>
            <p:cNvSpPr/>
            <p:nvPr/>
          </p:nvSpPr>
          <p:spPr>
            <a:xfrm>
              <a:off x="8449030" y="1866500"/>
              <a:ext cx="829600" cy="2646275"/>
            </a:xfrm>
            <a:custGeom>
              <a:avLst/>
              <a:gdLst/>
              <a:ahLst/>
              <a:cxnLst/>
              <a:rect l="l" t="t" r="r" b="b"/>
              <a:pathLst>
                <a:path w="33184" h="105851" extrusionOk="0">
                  <a:moveTo>
                    <a:pt x="22322" y="1"/>
                  </a:moveTo>
                  <a:cubicBezTo>
                    <a:pt x="19049" y="1"/>
                    <a:pt x="14806" y="1870"/>
                    <a:pt x="15038" y="11665"/>
                  </a:cubicBezTo>
                  <a:cubicBezTo>
                    <a:pt x="15038" y="11665"/>
                    <a:pt x="5665" y="13419"/>
                    <a:pt x="10351" y="29058"/>
                  </a:cubicBezTo>
                  <a:cubicBezTo>
                    <a:pt x="10351" y="29058"/>
                    <a:pt x="1755" y="33545"/>
                    <a:pt x="9173" y="47028"/>
                  </a:cubicBezTo>
                  <a:cubicBezTo>
                    <a:pt x="9173" y="47028"/>
                    <a:pt x="0" y="57981"/>
                    <a:pt x="6642" y="70487"/>
                  </a:cubicBezTo>
                  <a:cubicBezTo>
                    <a:pt x="6642" y="70487"/>
                    <a:pt x="1379" y="79460"/>
                    <a:pt x="6442" y="91014"/>
                  </a:cubicBezTo>
                  <a:cubicBezTo>
                    <a:pt x="6442" y="91014"/>
                    <a:pt x="2156" y="96678"/>
                    <a:pt x="6642" y="105851"/>
                  </a:cubicBezTo>
                  <a:lnTo>
                    <a:pt x="26392" y="105851"/>
                  </a:lnTo>
                  <a:cubicBezTo>
                    <a:pt x="26392" y="105851"/>
                    <a:pt x="33184" y="27304"/>
                    <a:pt x="28798" y="6001"/>
                  </a:cubicBezTo>
                  <a:cubicBezTo>
                    <a:pt x="28146" y="2793"/>
                    <a:pt x="27219" y="863"/>
                    <a:pt x="25991" y="712"/>
                  </a:cubicBezTo>
                  <a:cubicBezTo>
                    <a:pt x="25991" y="712"/>
                    <a:pt x="24341" y="1"/>
                    <a:pt x="223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30"/>
            <p:cNvSpPr/>
            <p:nvPr/>
          </p:nvSpPr>
          <p:spPr>
            <a:xfrm>
              <a:off x="8556180" y="1952550"/>
              <a:ext cx="722450" cy="2560225"/>
            </a:xfrm>
            <a:custGeom>
              <a:avLst/>
              <a:gdLst/>
              <a:ahLst/>
              <a:cxnLst/>
              <a:rect l="l" t="t" r="r" b="b"/>
              <a:pathLst>
                <a:path w="28898" h="102409" extrusionOk="0">
                  <a:moveTo>
                    <a:pt x="19928" y="0"/>
                  </a:moveTo>
                  <a:cubicBezTo>
                    <a:pt x="19241" y="0"/>
                    <a:pt x="18527" y="182"/>
                    <a:pt x="17795" y="604"/>
                  </a:cubicBezTo>
                  <a:cubicBezTo>
                    <a:pt x="12707" y="3536"/>
                    <a:pt x="14487" y="11331"/>
                    <a:pt x="14487" y="11331"/>
                  </a:cubicBezTo>
                  <a:cubicBezTo>
                    <a:pt x="14487" y="11331"/>
                    <a:pt x="4887" y="15842"/>
                    <a:pt x="10176" y="25992"/>
                  </a:cubicBezTo>
                  <a:cubicBezTo>
                    <a:pt x="10176" y="25992"/>
                    <a:pt x="1178" y="32258"/>
                    <a:pt x="8797" y="44564"/>
                  </a:cubicBezTo>
                  <a:cubicBezTo>
                    <a:pt x="8797" y="44564"/>
                    <a:pt x="0" y="54739"/>
                    <a:pt x="7243" y="65667"/>
                  </a:cubicBezTo>
                  <a:cubicBezTo>
                    <a:pt x="7243" y="65667"/>
                    <a:pt x="401" y="77973"/>
                    <a:pt x="6842" y="84439"/>
                  </a:cubicBezTo>
                  <a:cubicBezTo>
                    <a:pt x="6842" y="84439"/>
                    <a:pt x="1704" y="94539"/>
                    <a:pt x="7168" y="102409"/>
                  </a:cubicBezTo>
                  <a:lnTo>
                    <a:pt x="22106" y="102409"/>
                  </a:lnTo>
                  <a:cubicBezTo>
                    <a:pt x="22106" y="102409"/>
                    <a:pt x="28898" y="23862"/>
                    <a:pt x="24512" y="2559"/>
                  </a:cubicBezTo>
                  <a:cubicBezTo>
                    <a:pt x="23268" y="1189"/>
                    <a:pt x="21687" y="0"/>
                    <a:pt x="199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30"/>
            <p:cNvSpPr/>
            <p:nvPr/>
          </p:nvSpPr>
          <p:spPr>
            <a:xfrm>
              <a:off x="8916930" y="2499925"/>
              <a:ext cx="262825" cy="465800"/>
            </a:xfrm>
            <a:custGeom>
              <a:avLst/>
              <a:gdLst/>
              <a:ahLst/>
              <a:cxnLst/>
              <a:rect l="l" t="t" r="r" b="b"/>
              <a:pathLst>
                <a:path w="10513" h="18632" extrusionOk="0">
                  <a:moveTo>
                    <a:pt x="535" y="1"/>
                  </a:moveTo>
                  <a:cubicBezTo>
                    <a:pt x="276" y="1"/>
                    <a:pt x="1" y="277"/>
                    <a:pt x="157" y="589"/>
                  </a:cubicBezTo>
                  <a:cubicBezTo>
                    <a:pt x="3340" y="6528"/>
                    <a:pt x="6498" y="12493"/>
                    <a:pt x="9681" y="18433"/>
                  </a:cubicBezTo>
                  <a:cubicBezTo>
                    <a:pt x="9751" y="18573"/>
                    <a:pt x="9864" y="18631"/>
                    <a:pt x="9980" y="18631"/>
                  </a:cubicBezTo>
                  <a:cubicBezTo>
                    <a:pt x="10239" y="18631"/>
                    <a:pt x="10513" y="18344"/>
                    <a:pt x="10357" y="18032"/>
                  </a:cubicBezTo>
                  <a:cubicBezTo>
                    <a:pt x="7174" y="12092"/>
                    <a:pt x="4016" y="6153"/>
                    <a:pt x="833" y="188"/>
                  </a:cubicBezTo>
                  <a:cubicBezTo>
                    <a:pt x="764" y="56"/>
                    <a:pt x="651" y="1"/>
                    <a:pt x="535" y="1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30"/>
            <p:cNvSpPr/>
            <p:nvPr/>
          </p:nvSpPr>
          <p:spPr>
            <a:xfrm>
              <a:off x="8844155" y="2702700"/>
              <a:ext cx="320750" cy="405700"/>
            </a:xfrm>
            <a:custGeom>
              <a:avLst/>
              <a:gdLst/>
              <a:ahLst/>
              <a:cxnLst/>
              <a:rect l="l" t="t" r="r" b="b"/>
              <a:pathLst>
                <a:path w="12830" h="16228" extrusionOk="0">
                  <a:moveTo>
                    <a:pt x="549" y="0"/>
                  </a:moveTo>
                  <a:cubicBezTo>
                    <a:pt x="267" y="0"/>
                    <a:pt x="1" y="268"/>
                    <a:pt x="211" y="548"/>
                  </a:cubicBezTo>
                  <a:cubicBezTo>
                    <a:pt x="4120" y="5736"/>
                    <a:pt x="8030" y="10899"/>
                    <a:pt x="11940" y="16062"/>
                  </a:cubicBezTo>
                  <a:cubicBezTo>
                    <a:pt x="12028" y="16179"/>
                    <a:pt x="12148" y="16228"/>
                    <a:pt x="12267" y="16228"/>
                  </a:cubicBezTo>
                  <a:cubicBezTo>
                    <a:pt x="12553" y="16228"/>
                    <a:pt x="12829" y="15944"/>
                    <a:pt x="12617" y="15661"/>
                  </a:cubicBezTo>
                  <a:cubicBezTo>
                    <a:pt x="8707" y="10498"/>
                    <a:pt x="4797" y="5335"/>
                    <a:pt x="887" y="172"/>
                  </a:cubicBezTo>
                  <a:cubicBezTo>
                    <a:pt x="796" y="51"/>
                    <a:pt x="671" y="0"/>
                    <a:pt x="549" y="0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30"/>
            <p:cNvSpPr/>
            <p:nvPr/>
          </p:nvSpPr>
          <p:spPr>
            <a:xfrm>
              <a:off x="8860455" y="3360325"/>
              <a:ext cx="284325" cy="393225"/>
            </a:xfrm>
            <a:custGeom>
              <a:avLst/>
              <a:gdLst/>
              <a:ahLst/>
              <a:cxnLst/>
              <a:rect l="l" t="t" r="r" b="b"/>
              <a:pathLst>
                <a:path w="11373" h="15729" extrusionOk="0">
                  <a:moveTo>
                    <a:pt x="558" y="0"/>
                  </a:moveTo>
                  <a:cubicBezTo>
                    <a:pt x="277" y="0"/>
                    <a:pt x="1" y="280"/>
                    <a:pt x="210" y="559"/>
                  </a:cubicBezTo>
                  <a:cubicBezTo>
                    <a:pt x="3644" y="5571"/>
                    <a:pt x="7077" y="10559"/>
                    <a:pt x="10511" y="15546"/>
                  </a:cubicBezTo>
                  <a:cubicBezTo>
                    <a:pt x="10594" y="15675"/>
                    <a:pt x="10714" y="15728"/>
                    <a:pt x="10832" y="15728"/>
                  </a:cubicBezTo>
                  <a:cubicBezTo>
                    <a:pt x="11106" y="15728"/>
                    <a:pt x="11373" y="15443"/>
                    <a:pt x="11163" y="15145"/>
                  </a:cubicBezTo>
                  <a:cubicBezTo>
                    <a:pt x="7754" y="10158"/>
                    <a:pt x="4321" y="5170"/>
                    <a:pt x="887" y="183"/>
                  </a:cubicBezTo>
                  <a:cubicBezTo>
                    <a:pt x="803" y="53"/>
                    <a:pt x="680" y="0"/>
                    <a:pt x="558" y="0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30"/>
            <p:cNvSpPr/>
            <p:nvPr/>
          </p:nvSpPr>
          <p:spPr>
            <a:xfrm>
              <a:off x="8824655" y="3813125"/>
              <a:ext cx="281275" cy="353700"/>
            </a:xfrm>
            <a:custGeom>
              <a:avLst/>
              <a:gdLst/>
              <a:ahLst/>
              <a:cxnLst/>
              <a:rect l="l" t="t" r="r" b="b"/>
              <a:pathLst>
                <a:path w="11251" h="14148" extrusionOk="0">
                  <a:moveTo>
                    <a:pt x="563" y="0"/>
                  </a:moveTo>
                  <a:cubicBezTo>
                    <a:pt x="277" y="0"/>
                    <a:pt x="1" y="284"/>
                    <a:pt x="214" y="567"/>
                  </a:cubicBezTo>
                  <a:cubicBezTo>
                    <a:pt x="3597" y="5028"/>
                    <a:pt x="6981" y="9515"/>
                    <a:pt x="10364" y="13976"/>
                  </a:cubicBezTo>
                  <a:cubicBezTo>
                    <a:pt x="10455" y="14097"/>
                    <a:pt x="10580" y="14147"/>
                    <a:pt x="10702" y="14147"/>
                  </a:cubicBezTo>
                  <a:cubicBezTo>
                    <a:pt x="10985" y="14147"/>
                    <a:pt x="11251" y="13880"/>
                    <a:pt x="11041" y="13600"/>
                  </a:cubicBezTo>
                  <a:cubicBezTo>
                    <a:pt x="7657" y="9114"/>
                    <a:pt x="4274" y="4652"/>
                    <a:pt x="890" y="166"/>
                  </a:cubicBezTo>
                  <a:cubicBezTo>
                    <a:pt x="802" y="49"/>
                    <a:pt x="682" y="0"/>
                    <a:pt x="563" y="0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30"/>
            <p:cNvSpPr/>
            <p:nvPr/>
          </p:nvSpPr>
          <p:spPr>
            <a:xfrm>
              <a:off x="8826405" y="4118975"/>
              <a:ext cx="284125" cy="129675"/>
            </a:xfrm>
            <a:custGeom>
              <a:avLst/>
              <a:gdLst/>
              <a:ahLst/>
              <a:cxnLst/>
              <a:rect l="l" t="t" r="r" b="b"/>
              <a:pathLst>
                <a:path w="11365" h="5187" extrusionOk="0">
                  <a:moveTo>
                    <a:pt x="628" y="1"/>
                  </a:moveTo>
                  <a:cubicBezTo>
                    <a:pt x="256" y="1"/>
                    <a:pt x="0" y="539"/>
                    <a:pt x="394" y="714"/>
                  </a:cubicBezTo>
                  <a:cubicBezTo>
                    <a:pt x="3803" y="2193"/>
                    <a:pt x="7186" y="3672"/>
                    <a:pt x="10570" y="5150"/>
                  </a:cubicBezTo>
                  <a:cubicBezTo>
                    <a:pt x="10627" y="5176"/>
                    <a:pt x="10683" y="5187"/>
                    <a:pt x="10737" y="5187"/>
                  </a:cubicBezTo>
                  <a:cubicBezTo>
                    <a:pt x="11109" y="5187"/>
                    <a:pt x="11365" y="4649"/>
                    <a:pt x="10971" y="4474"/>
                  </a:cubicBezTo>
                  <a:cubicBezTo>
                    <a:pt x="7587" y="2995"/>
                    <a:pt x="4179" y="1516"/>
                    <a:pt x="795" y="37"/>
                  </a:cubicBezTo>
                  <a:cubicBezTo>
                    <a:pt x="738" y="12"/>
                    <a:pt x="682" y="1"/>
                    <a:pt x="628" y="1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30"/>
            <p:cNvSpPr/>
            <p:nvPr/>
          </p:nvSpPr>
          <p:spPr>
            <a:xfrm>
              <a:off x="8885755" y="2468250"/>
              <a:ext cx="95250" cy="95275"/>
            </a:xfrm>
            <a:custGeom>
              <a:avLst/>
              <a:gdLst/>
              <a:ahLst/>
              <a:cxnLst/>
              <a:rect l="l" t="t" r="r" b="b"/>
              <a:pathLst>
                <a:path w="3810" h="3811" extrusionOk="0">
                  <a:moveTo>
                    <a:pt x="1905" y="1"/>
                  </a:moveTo>
                  <a:cubicBezTo>
                    <a:pt x="852" y="1"/>
                    <a:pt x="0" y="853"/>
                    <a:pt x="0" y="1906"/>
                  </a:cubicBezTo>
                  <a:cubicBezTo>
                    <a:pt x="0" y="2958"/>
                    <a:pt x="852" y="3811"/>
                    <a:pt x="1905" y="3811"/>
                  </a:cubicBezTo>
                  <a:cubicBezTo>
                    <a:pt x="2958" y="3811"/>
                    <a:pt x="3810" y="2958"/>
                    <a:pt x="3810" y="1906"/>
                  </a:cubicBezTo>
                  <a:cubicBezTo>
                    <a:pt x="3810" y="853"/>
                    <a:pt x="2958" y="1"/>
                    <a:pt x="1905" y="1"/>
                  </a:cubicBezTo>
                  <a:close/>
                </a:path>
              </a:pathLst>
            </a:custGeom>
            <a:solidFill>
              <a:srgbClr val="F03A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30"/>
            <p:cNvSpPr/>
            <p:nvPr/>
          </p:nvSpPr>
          <p:spPr>
            <a:xfrm>
              <a:off x="8829980" y="3331050"/>
              <a:ext cx="95275" cy="95250"/>
            </a:xfrm>
            <a:custGeom>
              <a:avLst/>
              <a:gdLst/>
              <a:ahLst/>
              <a:cxnLst/>
              <a:rect l="l" t="t" r="r" b="b"/>
              <a:pathLst>
                <a:path w="3811" h="3810" extrusionOk="0">
                  <a:moveTo>
                    <a:pt x="1905" y="0"/>
                  </a:moveTo>
                  <a:cubicBezTo>
                    <a:pt x="853" y="0"/>
                    <a:pt x="1" y="853"/>
                    <a:pt x="1" y="1905"/>
                  </a:cubicBezTo>
                  <a:cubicBezTo>
                    <a:pt x="1" y="2958"/>
                    <a:pt x="853" y="3810"/>
                    <a:pt x="1905" y="3810"/>
                  </a:cubicBezTo>
                  <a:cubicBezTo>
                    <a:pt x="2958" y="3810"/>
                    <a:pt x="3810" y="2958"/>
                    <a:pt x="3810" y="1905"/>
                  </a:cubicBezTo>
                  <a:cubicBezTo>
                    <a:pt x="3810" y="853"/>
                    <a:pt x="2958" y="0"/>
                    <a:pt x="1905" y="0"/>
                  </a:cubicBezTo>
                  <a:close/>
                </a:path>
              </a:pathLst>
            </a:custGeom>
            <a:solidFill>
              <a:srgbClr val="F03A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5" name="Google Shape;1125;p30"/>
          <p:cNvGrpSpPr/>
          <p:nvPr/>
        </p:nvGrpSpPr>
        <p:grpSpPr>
          <a:xfrm>
            <a:off x="8053030" y="4276675"/>
            <a:ext cx="1124100" cy="852025"/>
            <a:chOff x="8053030" y="4276675"/>
            <a:chExt cx="1124100" cy="852025"/>
          </a:xfrm>
        </p:grpSpPr>
        <p:sp>
          <p:nvSpPr>
            <p:cNvPr id="1126" name="Google Shape;1126;p30"/>
            <p:cNvSpPr/>
            <p:nvPr/>
          </p:nvSpPr>
          <p:spPr>
            <a:xfrm>
              <a:off x="8053030" y="4276675"/>
              <a:ext cx="1124100" cy="852025"/>
            </a:xfrm>
            <a:custGeom>
              <a:avLst/>
              <a:gdLst/>
              <a:ahLst/>
              <a:cxnLst/>
              <a:rect l="l" t="t" r="r" b="b"/>
              <a:pathLst>
                <a:path w="44964" h="34081" extrusionOk="0">
                  <a:moveTo>
                    <a:pt x="35650" y="0"/>
                  </a:moveTo>
                  <a:cubicBezTo>
                    <a:pt x="32202" y="0"/>
                    <a:pt x="28348" y="1635"/>
                    <a:pt x="25114" y="7113"/>
                  </a:cubicBezTo>
                  <a:cubicBezTo>
                    <a:pt x="25114" y="7113"/>
                    <a:pt x="25053" y="7109"/>
                    <a:pt x="24941" y="7109"/>
                  </a:cubicBezTo>
                  <a:cubicBezTo>
                    <a:pt x="23831" y="7109"/>
                    <a:pt x="17715" y="7523"/>
                    <a:pt x="16918" y="16587"/>
                  </a:cubicBezTo>
                  <a:cubicBezTo>
                    <a:pt x="16918" y="16587"/>
                    <a:pt x="16356" y="16482"/>
                    <a:pt x="15492" y="16482"/>
                  </a:cubicBezTo>
                  <a:cubicBezTo>
                    <a:pt x="12902" y="16482"/>
                    <a:pt x="7601" y="17426"/>
                    <a:pt x="6642" y="24983"/>
                  </a:cubicBezTo>
                  <a:cubicBezTo>
                    <a:pt x="6642" y="24983"/>
                    <a:pt x="1" y="26837"/>
                    <a:pt x="2657" y="34081"/>
                  </a:cubicBezTo>
                  <a:lnTo>
                    <a:pt x="42507" y="34081"/>
                  </a:lnTo>
                  <a:lnTo>
                    <a:pt x="44663" y="7364"/>
                  </a:lnTo>
                  <a:lnTo>
                    <a:pt x="44963" y="3579"/>
                  </a:lnTo>
                  <a:cubicBezTo>
                    <a:pt x="44963" y="3579"/>
                    <a:pt x="40751" y="0"/>
                    <a:pt x="356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30"/>
            <p:cNvSpPr/>
            <p:nvPr/>
          </p:nvSpPr>
          <p:spPr>
            <a:xfrm>
              <a:off x="8187130" y="4363075"/>
              <a:ext cx="982475" cy="765625"/>
            </a:xfrm>
            <a:custGeom>
              <a:avLst/>
              <a:gdLst/>
              <a:ahLst/>
              <a:cxnLst/>
              <a:rect l="l" t="t" r="r" b="b"/>
              <a:pathLst>
                <a:path w="39299" h="30625" extrusionOk="0">
                  <a:moveTo>
                    <a:pt x="31893" y="0"/>
                  </a:moveTo>
                  <a:cubicBezTo>
                    <a:pt x="31692" y="0"/>
                    <a:pt x="31487" y="8"/>
                    <a:pt x="31279" y="23"/>
                  </a:cubicBezTo>
                  <a:cubicBezTo>
                    <a:pt x="25138" y="524"/>
                    <a:pt x="23860" y="8043"/>
                    <a:pt x="23860" y="8043"/>
                  </a:cubicBezTo>
                  <a:cubicBezTo>
                    <a:pt x="23860" y="8043"/>
                    <a:pt x="23452" y="7965"/>
                    <a:pt x="22801" y="7965"/>
                  </a:cubicBezTo>
                  <a:cubicBezTo>
                    <a:pt x="20641" y="7965"/>
                    <a:pt x="15811" y="8823"/>
                    <a:pt x="14386" y="16239"/>
                  </a:cubicBezTo>
                  <a:cubicBezTo>
                    <a:pt x="14386" y="16239"/>
                    <a:pt x="14055" y="16208"/>
                    <a:pt x="13516" y="16208"/>
                  </a:cubicBezTo>
                  <a:cubicBezTo>
                    <a:pt x="11145" y="16208"/>
                    <a:pt x="4768" y="16791"/>
                    <a:pt x="5013" y="23081"/>
                  </a:cubicBezTo>
                  <a:cubicBezTo>
                    <a:pt x="5013" y="23081"/>
                    <a:pt x="0" y="25612"/>
                    <a:pt x="326" y="30625"/>
                  </a:cubicBezTo>
                  <a:lnTo>
                    <a:pt x="37143" y="30625"/>
                  </a:lnTo>
                  <a:lnTo>
                    <a:pt x="39299" y="3908"/>
                  </a:lnTo>
                  <a:cubicBezTo>
                    <a:pt x="37808" y="2133"/>
                    <a:pt x="35311" y="0"/>
                    <a:pt x="318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30"/>
            <p:cNvSpPr/>
            <p:nvPr/>
          </p:nvSpPr>
          <p:spPr>
            <a:xfrm>
              <a:off x="8886305" y="4563625"/>
              <a:ext cx="236950" cy="220400"/>
            </a:xfrm>
            <a:custGeom>
              <a:avLst/>
              <a:gdLst/>
              <a:ahLst/>
              <a:cxnLst/>
              <a:rect l="l" t="t" r="r" b="b"/>
              <a:pathLst>
                <a:path w="9478" h="8816" extrusionOk="0">
                  <a:moveTo>
                    <a:pt x="3720" y="0"/>
                  </a:moveTo>
                  <a:cubicBezTo>
                    <a:pt x="3546" y="0"/>
                    <a:pt x="3359" y="53"/>
                    <a:pt x="3161" y="171"/>
                  </a:cubicBezTo>
                  <a:cubicBezTo>
                    <a:pt x="1532" y="1149"/>
                    <a:pt x="2434" y="3430"/>
                    <a:pt x="2434" y="3430"/>
                  </a:cubicBezTo>
                  <a:cubicBezTo>
                    <a:pt x="2434" y="3430"/>
                    <a:pt x="1757" y="2753"/>
                    <a:pt x="1139" y="2753"/>
                  </a:cubicBezTo>
                  <a:cubicBezTo>
                    <a:pt x="673" y="2753"/>
                    <a:pt x="240" y="3136"/>
                    <a:pt x="154" y="4482"/>
                  </a:cubicBezTo>
                  <a:cubicBezTo>
                    <a:pt x="0" y="7225"/>
                    <a:pt x="2171" y="8815"/>
                    <a:pt x="4548" y="8815"/>
                  </a:cubicBezTo>
                  <a:cubicBezTo>
                    <a:pt x="4885" y="8815"/>
                    <a:pt x="5227" y="8783"/>
                    <a:pt x="5567" y="8718"/>
                  </a:cubicBezTo>
                  <a:cubicBezTo>
                    <a:pt x="8299" y="8191"/>
                    <a:pt x="9477" y="1425"/>
                    <a:pt x="7848" y="773"/>
                  </a:cubicBezTo>
                  <a:cubicBezTo>
                    <a:pt x="7667" y="700"/>
                    <a:pt x="7499" y="668"/>
                    <a:pt x="7343" y="668"/>
                  </a:cubicBezTo>
                  <a:cubicBezTo>
                    <a:pt x="6098" y="668"/>
                    <a:pt x="5642" y="2728"/>
                    <a:pt x="5642" y="2728"/>
                  </a:cubicBezTo>
                  <a:cubicBezTo>
                    <a:pt x="5642" y="2728"/>
                    <a:pt x="4985" y="0"/>
                    <a:pt x="37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9" name="Google Shape;1129;p30"/>
          <p:cNvGrpSpPr/>
          <p:nvPr/>
        </p:nvGrpSpPr>
        <p:grpSpPr>
          <a:xfrm>
            <a:off x="-170295" y="2037275"/>
            <a:ext cx="829600" cy="2646275"/>
            <a:chOff x="-170295" y="1808675"/>
            <a:chExt cx="829600" cy="2646275"/>
          </a:xfrm>
        </p:grpSpPr>
        <p:sp>
          <p:nvSpPr>
            <p:cNvPr id="1130" name="Google Shape;1130;p30"/>
            <p:cNvSpPr/>
            <p:nvPr/>
          </p:nvSpPr>
          <p:spPr>
            <a:xfrm flipH="1">
              <a:off x="-170295" y="1808675"/>
              <a:ext cx="829600" cy="2646275"/>
            </a:xfrm>
            <a:custGeom>
              <a:avLst/>
              <a:gdLst/>
              <a:ahLst/>
              <a:cxnLst/>
              <a:rect l="l" t="t" r="r" b="b"/>
              <a:pathLst>
                <a:path w="33184" h="105851" extrusionOk="0">
                  <a:moveTo>
                    <a:pt x="22322" y="1"/>
                  </a:moveTo>
                  <a:cubicBezTo>
                    <a:pt x="19049" y="1"/>
                    <a:pt x="14806" y="1870"/>
                    <a:pt x="15038" y="11665"/>
                  </a:cubicBezTo>
                  <a:cubicBezTo>
                    <a:pt x="15038" y="11665"/>
                    <a:pt x="5665" y="13419"/>
                    <a:pt x="10351" y="29058"/>
                  </a:cubicBezTo>
                  <a:cubicBezTo>
                    <a:pt x="10351" y="29058"/>
                    <a:pt x="1755" y="33545"/>
                    <a:pt x="9173" y="47028"/>
                  </a:cubicBezTo>
                  <a:cubicBezTo>
                    <a:pt x="9173" y="47028"/>
                    <a:pt x="0" y="57981"/>
                    <a:pt x="6642" y="70487"/>
                  </a:cubicBezTo>
                  <a:cubicBezTo>
                    <a:pt x="6642" y="70487"/>
                    <a:pt x="1379" y="79460"/>
                    <a:pt x="6442" y="91014"/>
                  </a:cubicBezTo>
                  <a:cubicBezTo>
                    <a:pt x="6442" y="91014"/>
                    <a:pt x="2156" y="96678"/>
                    <a:pt x="6642" y="105851"/>
                  </a:cubicBezTo>
                  <a:lnTo>
                    <a:pt x="26392" y="105851"/>
                  </a:lnTo>
                  <a:cubicBezTo>
                    <a:pt x="26392" y="105851"/>
                    <a:pt x="33184" y="27304"/>
                    <a:pt x="28798" y="6001"/>
                  </a:cubicBezTo>
                  <a:cubicBezTo>
                    <a:pt x="28146" y="2793"/>
                    <a:pt x="27219" y="863"/>
                    <a:pt x="25991" y="712"/>
                  </a:cubicBezTo>
                  <a:cubicBezTo>
                    <a:pt x="25991" y="712"/>
                    <a:pt x="24341" y="1"/>
                    <a:pt x="223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30"/>
            <p:cNvSpPr/>
            <p:nvPr/>
          </p:nvSpPr>
          <p:spPr>
            <a:xfrm flipH="1">
              <a:off x="-170295" y="1894725"/>
              <a:ext cx="722450" cy="2560225"/>
            </a:xfrm>
            <a:custGeom>
              <a:avLst/>
              <a:gdLst/>
              <a:ahLst/>
              <a:cxnLst/>
              <a:rect l="l" t="t" r="r" b="b"/>
              <a:pathLst>
                <a:path w="28898" h="102409" extrusionOk="0">
                  <a:moveTo>
                    <a:pt x="19928" y="0"/>
                  </a:moveTo>
                  <a:cubicBezTo>
                    <a:pt x="19241" y="0"/>
                    <a:pt x="18527" y="182"/>
                    <a:pt x="17795" y="604"/>
                  </a:cubicBezTo>
                  <a:cubicBezTo>
                    <a:pt x="12707" y="3536"/>
                    <a:pt x="14487" y="11331"/>
                    <a:pt x="14487" y="11331"/>
                  </a:cubicBezTo>
                  <a:cubicBezTo>
                    <a:pt x="14487" y="11331"/>
                    <a:pt x="4887" y="15842"/>
                    <a:pt x="10176" y="25992"/>
                  </a:cubicBezTo>
                  <a:cubicBezTo>
                    <a:pt x="10176" y="25992"/>
                    <a:pt x="1178" y="32258"/>
                    <a:pt x="8797" y="44564"/>
                  </a:cubicBezTo>
                  <a:cubicBezTo>
                    <a:pt x="8797" y="44564"/>
                    <a:pt x="0" y="54739"/>
                    <a:pt x="7243" y="65667"/>
                  </a:cubicBezTo>
                  <a:cubicBezTo>
                    <a:pt x="7243" y="65667"/>
                    <a:pt x="401" y="77973"/>
                    <a:pt x="6842" y="84439"/>
                  </a:cubicBezTo>
                  <a:cubicBezTo>
                    <a:pt x="6842" y="84439"/>
                    <a:pt x="1704" y="94539"/>
                    <a:pt x="7168" y="102409"/>
                  </a:cubicBezTo>
                  <a:lnTo>
                    <a:pt x="22106" y="102409"/>
                  </a:lnTo>
                  <a:cubicBezTo>
                    <a:pt x="22106" y="102409"/>
                    <a:pt x="28898" y="23862"/>
                    <a:pt x="24512" y="2559"/>
                  </a:cubicBezTo>
                  <a:cubicBezTo>
                    <a:pt x="23268" y="1189"/>
                    <a:pt x="21687" y="0"/>
                    <a:pt x="199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30"/>
            <p:cNvSpPr/>
            <p:nvPr/>
          </p:nvSpPr>
          <p:spPr>
            <a:xfrm flipH="1">
              <a:off x="-71420" y="2442100"/>
              <a:ext cx="262825" cy="465800"/>
            </a:xfrm>
            <a:custGeom>
              <a:avLst/>
              <a:gdLst/>
              <a:ahLst/>
              <a:cxnLst/>
              <a:rect l="l" t="t" r="r" b="b"/>
              <a:pathLst>
                <a:path w="10513" h="18632" extrusionOk="0">
                  <a:moveTo>
                    <a:pt x="535" y="1"/>
                  </a:moveTo>
                  <a:cubicBezTo>
                    <a:pt x="276" y="1"/>
                    <a:pt x="1" y="277"/>
                    <a:pt x="157" y="589"/>
                  </a:cubicBezTo>
                  <a:cubicBezTo>
                    <a:pt x="3340" y="6528"/>
                    <a:pt x="6498" y="12493"/>
                    <a:pt x="9681" y="18433"/>
                  </a:cubicBezTo>
                  <a:cubicBezTo>
                    <a:pt x="9751" y="18573"/>
                    <a:pt x="9864" y="18631"/>
                    <a:pt x="9980" y="18631"/>
                  </a:cubicBezTo>
                  <a:cubicBezTo>
                    <a:pt x="10239" y="18631"/>
                    <a:pt x="10513" y="18344"/>
                    <a:pt x="10357" y="18032"/>
                  </a:cubicBezTo>
                  <a:cubicBezTo>
                    <a:pt x="7174" y="12092"/>
                    <a:pt x="4016" y="6153"/>
                    <a:pt x="833" y="188"/>
                  </a:cubicBezTo>
                  <a:cubicBezTo>
                    <a:pt x="764" y="56"/>
                    <a:pt x="651" y="1"/>
                    <a:pt x="535" y="1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30"/>
            <p:cNvSpPr/>
            <p:nvPr/>
          </p:nvSpPr>
          <p:spPr>
            <a:xfrm flipH="1">
              <a:off x="-56570" y="2644875"/>
              <a:ext cx="320750" cy="405700"/>
            </a:xfrm>
            <a:custGeom>
              <a:avLst/>
              <a:gdLst/>
              <a:ahLst/>
              <a:cxnLst/>
              <a:rect l="l" t="t" r="r" b="b"/>
              <a:pathLst>
                <a:path w="12830" h="16228" extrusionOk="0">
                  <a:moveTo>
                    <a:pt x="549" y="0"/>
                  </a:moveTo>
                  <a:cubicBezTo>
                    <a:pt x="267" y="0"/>
                    <a:pt x="1" y="268"/>
                    <a:pt x="211" y="548"/>
                  </a:cubicBezTo>
                  <a:cubicBezTo>
                    <a:pt x="4120" y="5736"/>
                    <a:pt x="8030" y="10899"/>
                    <a:pt x="11940" y="16062"/>
                  </a:cubicBezTo>
                  <a:cubicBezTo>
                    <a:pt x="12028" y="16179"/>
                    <a:pt x="12148" y="16228"/>
                    <a:pt x="12267" y="16228"/>
                  </a:cubicBezTo>
                  <a:cubicBezTo>
                    <a:pt x="12553" y="16228"/>
                    <a:pt x="12829" y="15944"/>
                    <a:pt x="12617" y="15661"/>
                  </a:cubicBezTo>
                  <a:cubicBezTo>
                    <a:pt x="8707" y="10498"/>
                    <a:pt x="4797" y="5335"/>
                    <a:pt x="887" y="172"/>
                  </a:cubicBezTo>
                  <a:cubicBezTo>
                    <a:pt x="796" y="51"/>
                    <a:pt x="671" y="0"/>
                    <a:pt x="549" y="0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30"/>
            <p:cNvSpPr/>
            <p:nvPr/>
          </p:nvSpPr>
          <p:spPr>
            <a:xfrm flipH="1">
              <a:off x="-36445" y="3302500"/>
              <a:ext cx="284325" cy="393225"/>
            </a:xfrm>
            <a:custGeom>
              <a:avLst/>
              <a:gdLst/>
              <a:ahLst/>
              <a:cxnLst/>
              <a:rect l="l" t="t" r="r" b="b"/>
              <a:pathLst>
                <a:path w="11373" h="15729" extrusionOk="0">
                  <a:moveTo>
                    <a:pt x="558" y="0"/>
                  </a:moveTo>
                  <a:cubicBezTo>
                    <a:pt x="277" y="0"/>
                    <a:pt x="1" y="280"/>
                    <a:pt x="210" y="559"/>
                  </a:cubicBezTo>
                  <a:cubicBezTo>
                    <a:pt x="3644" y="5571"/>
                    <a:pt x="7077" y="10559"/>
                    <a:pt x="10511" y="15546"/>
                  </a:cubicBezTo>
                  <a:cubicBezTo>
                    <a:pt x="10594" y="15675"/>
                    <a:pt x="10714" y="15728"/>
                    <a:pt x="10832" y="15728"/>
                  </a:cubicBezTo>
                  <a:cubicBezTo>
                    <a:pt x="11106" y="15728"/>
                    <a:pt x="11373" y="15443"/>
                    <a:pt x="11163" y="15145"/>
                  </a:cubicBezTo>
                  <a:cubicBezTo>
                    <a:pt x="7754" y="10158"/>
                    <a:pt x="4321" y="5170"/>
                    <a:pt x="887" y="183"/>
                  </a:cubicBezTo>
                  <a:cubicBezTo>
                    <a:pt x="803" y="53"/>
                    <a:pt x="680" y="0"/>
                    <a:pt x="558" y="0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30"/>
            <p:cNvSpPr/>
            <p:nvPr/>
          </p:nvSpPr>
          <p:spPr>
            <a:xfrm flipH="1">
              <a:off x="2405" y="3755300"/>
              <a:ext cx="281275" cy="353700"/>
            </a:xfrm>
            <a:custGeom>
              <a:avLst/>
              <a:gdLst/>
              <a:ahLst/>
              <a:cxnLst/>
              <a:rect l="l" t="t" r="r" b="b"/>
              <a:pathLst>
                <a:path w="11251" h="14148" extrusionOk="0">
                  <a:moveTo>
                    <a:pt x="563" y="0"/>
                  </a:moveTo>
                  <a:cubicBezTo>
                    <a:pt x="277" y="0"/>
                    <a:pt x="1" y="284"/>
                    <a:pt x="214" y="567"/>
                  </a:cubicBezTo>
                  <a:cubicBezTo>
                    <a:pt x="3597" y="5028"/>
                    <a:pt x="6981" y="9515"/>
                    <a:pt x="10364" y="13976"/>
                  </a:cubicBezTo>
                  <a:cubicBezTo>
                    <a:pt x="10455" y="14097"/>
                    <a:pt x="10580" y="14147"/>
                    <a:pt x="10702" y="14147"/>
                  </a:cubicBezTo>
                  <a:cubicBezTo>
                    <a:pt x="10985" y="14147"/>
                    <a:pt x="11251" y="13880"/>
                    <a:pt x="11041" y="13600"/>
                  </a:cubicBezTo>
                  <a:cubicBezTo>
                    <a:pt x="7657" y="9114"/>
                    <a:pt x="4274" y="4652"/>
                    <a:pt x="890" y="166"/>
                  </a:cubicBezTo>
                  <a:cubicBezTo>
                    <a:pt x="802" y="49"/>
                    <a:pt x="682" y="0"/>
                    <a:pt x="563" y="0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30"/>
            <p:cNvSpPr/>
            <p:nvPr/>
          </p:nvSpPr>
          <p:spPr>
            <a:xfrm flipH="1">
              <a:off x="-2195" y="4061150"/>
              <a:ext cx="284125" cy="129675"/>
            </a:xfrm>
            <a:custGeom>
              <a:avLst/>
              <a:gdLst/>
              <a:ahLst/>
              <a:cxnLst/>
              <a:rect l="l" t="t" r="r" b="b"/>
              <a:pathLst>
                <a:path w="11365" h="5187" extrusionOk="0">
                  <a:moveTo>
                    <a:pt x="628" y="1"/>
                  </a:moveTo>
                  <a:cubicBezTo>
                    <a:pt x="256" y="1"/>
                    <a:pt x="0" y="539"/>
                    <a:pt x="394" y="714"/>
                  </a:cubicBezTo>
                  <a:cubicBezTo>
                    <a:pt x="3803" y="2193"/>
                    <a:pt x="7186" y="3672"/>
                    <a:pt x="10570" y="5150"/>
                  </a:cubicBezTo>
                  <a:cubicBezTo>
                    <a:pt x="10627" y="5176"/>
                    <a:pt x="10683" y="5187"/>
                    <a:pt x="10737" y="5187"/>
                  </a:cubicBezTo>
                  <a:cubicBezTo>
                    <a:pt x="11109" y="5187"/>
                    <a:pt x="11365" y="4649"/>
                    <a:pt x="10971" y="4474"/>
                  </a:cubicBezTo>
                  <a:cubicBezTo>
                    <a:pt x="7587" y="2995"/>
                    <a:pt x="4179" y="1516"/>
                    <a:pt x="795" y="37"/>
                  </a:cubicBezTo>
                  <a:cubicBezTo>
                    <a:pt x="738" y="12"/>
                    <a:pt x="682" y="1"/>
                    <a:pt x="628" y="1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30"/>
            <p:cNvSpPr/>
            <p:nvPr/>
          </p:nvSpPr>
          <p:spPr>
            <a:xfrm flipH="1">
              <a:off x="127330" y="2410425"/>
              <a:ext cx="95250" cy="95275"/>
            </a:xfrm>
            <a:custGeom>
              <a:avLst/>
              <a:gdLst/>
              <a:ahLst/>
              <a:cxnLst/>
              <a:rect l="l" t="t" r="r" b="b"/>
              <a:pathLst>
                <a:path w="3810" h="3811" extrusionOk="0">
                  <a:moveTo>
                    <a:pt x="1905" y="1"/>
                  </a:moveTo>
                  <a:cubicBezTo>
                    <a:pt x="852" y="1"/>
                    <a:pt x="0" y="853"/>
                    <a:pt x="0" y="1906"/>
                  </a:cubicBezTo>
                  <a:cubicBezTo>
                    <a:pt x="0" y="2958"/>
                    <a:pt x="852" y="3811"/>
                    <a:pt x="1905" y="3811"/>
                  </a:cubicBezTo>
                  <a:cubicBezTo>
                    <a:pt x="2958" y="3811"/>
                    <a:pt x="3810" y="2958"/>
                    <a:pt x="3810" y="1906"/>
                  </a:cubicBezTo>
                  <a:cubicBezTo>
                    <a:pt x="3810" y="853"/>
                    <a:pt x="2958" y="1"/>
                    <a:pt x="1905" y="1"/>
                  </a:cubicBezTo>
                  <a:close/>
                </a:path>
              </a:pathLst>
            </a:custGeom>
            <a:solidFill>
              <a:srgbClr val="F03A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30"/>
            <p:cNvSpPr/>
            <p:nvPr/>
          </p:nvSpPr>
          <p:spPr>
            <a:xfrm flipH="1">
              <a:off x="183080" y="3273225"/>
              <a:ext cx="95275" cy="95250"/>
            </a:xfrm>
            <a:custGeom>
              <a:avLst/>
              <a:gdLst/>
              <a:ahLst/>
              <a:cxnLst/>
              <a:rect l="l" t="t" r="r" b="b"/>
              <a:pathLst>
                <a:path w="3811" h="3810" extrusionOk="0">
                  <a:moveTo>
                    <a:pt x="1905" y="0"/>
                  </a:moveTo>
                  <a:cubicBezTo>
                    <a:pt x="853" y="0"/>
                    <a:pt x="1" y="853"/>
                    <a:pt x="1" y="1905"/>
                  </a:cubicBezTo>
                  <a:cubicBezTo>
                    <a:pt x="1" y="2958"/>
                    <a:pt x="853" y="3810"/>
                    <a:pt x="1905" y="3810"/>
                  </a:cubicBezTo>
                  <a:cubicBezTo>
                    <a:pt x="2958" y="3810"/>
                    <a:pt x="3810" y="2958"/>
                    <a:pt x="3810" y="1905"/>
                  </a:cubicBezTo>
                  <a:cubicBezTo>
                    <a:pt x="3810" y="853"/>
                    <a:pt x="2958" y="0"/>
                    <a:pt x="1905" y="0"/>
                  </a:cubicBezTo>
                  <a:close/>
                </a:path>
              </a:pathLst>
            </a:custGeom>
            <a:solidFill>
              <a:srgbClr val="F03A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9" name="Google Shape;1139;p30"/>
          <p:cNvGrpSpPr/>
          <p:nvPr/>
        </p:nvGrpSpPr>
        <p:grpSpPr>
          <a:xfrm>
            <a:off x="-68795" y="4295050"/>
            <a:ext cx="1124100" cy="852025"/>
            <a:chOff x="-68795" y="4218850"/>
            <a:chExt cx="1124100" cy="852025"/>
          </a:xfrm>
        </p:grpSpPr>
        <p:sp>
          <p:nvSpPr>
            <p:cNvPr id="1140" name="Google Shape;1140;p30"/>
            <p:cNvSpPr/>
            <p:nvPr/>
          </p:nvSpPr>
          <p:spPr>
            <a:xfrm flipH="1">
              <a:off x="-68795" y="4218850"/>
              <a:ext cx="1124100" cy="852025"/>
            </a:xfrm>
            <a:custGeom>
              <a:avLst/>
              <a:gdLst/>
              <a:ahLst/>
              <a:cxnLst/>
              <a:rect l="l" t="t" r="r" b="b"/>
              <a:pathLst>
                <a:path w="44964" h="34081" extrusionOk="0">
                  <a:moveTo>
                    <a:pt x="35650" y="0"/>
                  </a:moveTo>
                  <a:cubicBezTo>
                    <a:pt x="32202" y="0"/>
                    <a:pt x="28348" y="1635"/>
                    <a:pt x="25114" y="7113"/>
                  </a:cubicBezTo>
                  <a:cubicBezTo>
                    <a:pt x="25114" y="7113"/>
                    <a:pt x="25053" y="7109"/>
                    <a:pt x="24941" y="7109"/>
                  </a:cubicBezTo>
                  <a:cubicBezTo>
                    <a:pt x="23831" y="7109"/>
                    <a:pt x="17715" y="7523"/>
                    <a:pt x="16918" y="16587"/>
                  </a:cubicBezTo>
                  <a:cubicBezTo>
                    <a:pt x="16918" y="16587"/>
                    <a:pt x="16356" y="16482"/>
                    <a:pt x="15492" y="16482"/>
                  </a:cubicBezTo>
                  <a:cubicBezTo>
                    <a:pt x="12902" y="16482"/>
                    <a:pt x="7601" y="17426"/>
                    <a:pt x="6642" y="24983"/>
                  </a:cubicBezTo>
                  <a:cubicBezTo>
                    <a:pt x="6642" y="24983"/>
                    <a:pt x="1" y="26837"/>
                    <a:pt x="2657" y="34081"/>
                  </a:cubicBezTo>
                  <a:lnTo>
                    <a:pt x="42507" y="34081"/>
                  </a:lnTo>
                  <a:lnTo>
                    <a:pt x="44663" y="7364"/>
                  </a:lnTo>
                  <a:lnTo>
                    <a:pt x="44963" y="3579"/>
                  </a:lnTo>
                  <a:cubicBezTo>
                    <a:pt x="44963" y="3579"/>
                    <a:pt x="40751" y="0"/>
                    <a:pt x="356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30"/>
            <p:cNvSpPr/>
            <p:nvPr/>
          </p:nvSpPr>
          <p:spPr>
            <a:xfrm flipH="1">
              <a:off x="-61270" y="4305250"/>
              <a:ext cx="982475" cy="765625"/>
            </a:xfrm>
            <a:custGeom>
              <a:avLst/>
              <a:gdLst/>
              <a:ahLst/>
              <a:cxnLst/>
              <a:rect l="l" t="t" r="r" b="b"/>
              <a:pathLst>
                <a:path w="39299" h="30625" extrusionOk="0">
                  <a:moveTo>
                    <a:pt x="31893" y="0"/>
                  </a:moveTo>
                  <a:cubicBezTo>
                    <a:pt x="31692" y="0"/>
                    <a:pt x="31487" y="8"/>
                    <a:pt x="31279" y="23"/>
                  </a:cubicBezTo>
                  <a:cubicBezTo>
                    <a:pt x="25138" y="524"/>
                    <a:pt x="23860" y="8043"/>
                    <a:pt x="23860" y="8043"/>
                  </a:cubicBezTo>
                  <a:cubicBezTo>
                    <a:pt x="23860" y="8043"/>
                    <a:pt x="23452" y="7965"/>
                    <a:pt x="22801" y="7965"/>
                  </a:cubicBezTo>
                  <a:cubicBezTo>
                    <a:pt x="20641" y="7965"/>
                    <a:pt x="15811" y="8823"/>
                    <a:pt x="14386" y="16239"/>
                  </a:cubicBezTo>
                  <a:cubicBezTo>
                    <a:pt x="14386" y="16239"/>
                    <a:pt x="14055" y="16208"/>
                    <a:pt x="13516" y="16208"/>
                  </a:cubicBezTo>
                  <a:cubicBezTo>
                    <a:pt x="11145" y="16208"/>
                    <a:pt x="4768" y="16791"/>
                    <a:pt x="5013" y="23081"/>
                  </a:cubicBezTo>
                  <a:cubicBezTo>
                    <a:pt x="5013" y="23081"/>
                    <a:pt x="0" y="25612"/>
                    <a:pt x="326" y="30625"/>
                  </a:cubicBezTo>
                  <a:lnTo>
                    <a:pt x="37143" y="30625"/>
                  </a:lnTo>
                  <a:lnTo>
                    <a:pt x="39299" y="3908"/>
                  </a:lnTo>
                  <a:cubicBezTo>
                    <a:pt x="37808" y="2133"/>
                    <a:pt x="35311" y="0"/>
                    <a:pt x="318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30"/>
            <p:cNvSpPr/>
            <p:nvPr/>
          </p:nvSpPr>
          <p:spPr>
            <a:xfrm flipH="1">
              <a:off x="-14920" y="4505800"/>
              <a:ext cx="236950" cy="220400"/>
            </a:xfrm>
            <a:custGeom>
              <a:avLst/>
              <a:gdLst/>
              <a:ahLst/>
              <a:cxnLst/>
              <a:rect l="l" t="t" r="r" b="b"/>
              <a:pathLst>
                <a:path w="9478" h="8816" extrusionOk="0">
                  <a:moveTo>
                    <a:pt x="3720" y="0"/>
                  </a:moveTo>
                  <a:cubicBezTo>
                    <a:pt x="3546" y="0"/>
                    <a:pt x="3359" y="53"/>
                    <a:pt x="3161" y="171"/>
                  </a:cubicBezTo>
                  <a:cubicBezTo>
                    <a:pt x="1532" y="1149"/>
                    <a:pt x="2434" y="3430"/>
                    <a:pt x="2434" y="3430"/>
                  </a:cubicBezTo>
                  <a:cubicBezTo>
                    <a:pt x="2434" y="3430"/>
                    <a:pt x="1757" y="2753"/>
                    <a:pt x="1139" y="2753"/>
                  </a:cubicBezTo>
                  <a:cubicBezTo>
                    <a:pt x="673" y="2753"/>
                    <a:pt x="240" y="3136"/>
                    <a:pt x="154" y="4482"/>
                  </a:cubicBezTo>
                  <a:cubicBezTo>
                    <a:pt x="0" y="7225"/>
                    <a:pt x="2171" y="8815"/>
                    <a:pt x="4548" y="8815"/>
                  </a:cubicBezTo>
                  <a:cubicBezTo>
                    <a:pt x="4885" y="8815"/>
                    <a:pt x="5227" y="8783"/>
                    <a:pt x="5567" y="8718"/>
                  </a:cubicBezTo>
                  <a:cubicBezTo>
                    <a:pt x="8299" y="8191"/>
                    <a:pt x="9477" y="1425"/>
                    <a:pt x="7848" y="773"/>
                  </a:cubicBezTo>
                  <a:cubicBezTo>
                    <a:pt x="7667" y="700"/>
                    <a:pt x="7499" y="668"/>
                    <a:pt x="7343" y="668"/>
                  </a:cubicBezTo>
                  <a:cubicBezTo>
                    <a:pt x="6098" y="668"/>
                    <a:pt x="5642" y="2728"/>
                    <a:pt x="5642" y="2728"/>
                  </a:cubicBezTo>
                  <a:cubicBezTo>
                    <a:pt x="5642" y="2728"/>
                    <a:pt x="4985" y="0"/>
                    <a:pt x="37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43" name="Google Shape;1143;p30"/>
          <p:cNvSpPr/>
          <p:nvPr/>
        </p:nvSpPr>
        <p:spPr>
          <a:xfrm>
            <a:off x="1279150" y="56080"/>
            <a:ext cx="1322035" cy="632509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4" name="Google Shape;1144;p30"/>
          <p:cNvSpPr/>
          <p:nvPr/>
        </p:nvSpPr>
        <p:spPr>
          <a:xfrm>
            <a:off x="7427625" y="415113"/>
            <a:ext cx="2374888" cy="632525"/>
          </a:xfrm>
          <a:custGeom>
            <a:avLst/>
            <a:gdLst/>
            <a:ahLst/>
            <a:cxnLst/>
            <a:rect l="l" t="t" r="r" b="b"/>
            <a:pathLst>
              <a:path w="19750" h="5729" extrusionOk="0">
                <a:moveTo>
                  <a:pt x="12239" y="1"/>
                </a:moveTo>
                <a:cubicBezTo>
                  <a:pt x="10760" y="1"/>
                  <a:pt x="9173" y="2822"/>
                  <a:pt x="9173" y="2822"/>
                </a:cubicBezTo>
                <a:cubicBezTo>
                  <a:pt x="9173" y="2822"/>
                  <a:pt x="8232" y="341"/>
                  <a:pt x="6562" y="341"/>
                </a:cubicBezTo>
                <a:cubicBezTo>
                  <a:pt x="6211" y="341"/>
                  <a:pt x="5827" y="451"/>
                  <a:pt x="5414" y="716"/>
                </a:cubicBezTo>
                <a:cubicBezTo>
                  <a:pt x="3058" y="2270"/>
                  <a:pt x="3609" y="3649"/>
                  <a:pt x="3609" y="3649"/>
                </a:cubicBezTo>
                <a:cubicBezTo>
                  <a:pt x="3609" y="3649"/>
                  <a:pt x="3228" y="3500"/>
                  <a:pt x="2697" y="3500"/>
                </a:cubicBezTo>
                <a:cubicBezTo>
                  <a:pt x="1868" y="3500"/>
                  <a:pt x="673" y="3864"/>
                  <a:pt x="0" y="5729"/>
                </a:cubicBezTo>
                <a:lnTo>
                  <a:pt x="19750" y="5729"/>
                </a:lnTo>
                <a:cubicBezTo>
                  <a:pt x="19750" y="5729"/>
                  <a:pt x="19337" y="2406"/>
                  <a:pt x="16528" y="2406"/>
                </a:cubicBezTo>
                <a:cubicBezTo>
                  <a:pt x="16091" y="2406"/>
                  <a:pt x="15597" y="2486"/>
                  <a:pt x="15038" y="2671"/>
                </a:cubicBezTo>
                <a:cubicBezTo>
                  <a:pt x="15038" y="2671"/>
                  <a:pt x="14060" y="441"/>
                  <a:pt x="12532" y="40"/>
                </a:cubicBezTo>
                <a:cubicBezTo>
                  <a:pt x="12435" y="13"/>
                  <a:pt x="12337" y="1"/>
                  <a:pt x="122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5" name="Google Shape;1145;p30"/>
          <p:cNvSpPr/>
          <p:nvPr/>
        </p:nvSpPr>
        <p:spPr>
          <a:xfrm>
            <a:off x="-261125" y="358625"/>
            <a:ext cx="1389414" cy="907002"/>
          </a:xfrm>
          <a:custGeom>
            <a:avLst/>
            <a:gdLst/>
            <a:ahLst/>
            <a:cxnLst/>
            <a:rect l="l" t="t" r="r" b="b"/>
            <a:pathLst>
              <a:path w="15189" h="7255" extrusionOk="0">
                <a:moveTo>
                  <a:pt x="9826" y="0"/>
                </a:moveTo>
                <a:cubicBezTo>
                  <a:pt x="9761" y="0"/>
                  <a:pt x="9694" y="4"/>
                  <a:pt x="9625" y="11"/>
                </a:cubicBezTo>
                <a:cubicBezTo>
                  <a:pt x="7119" y="287"/>
                  <a:pt x="7119" y="3069"/>
                  <a:pt x="7119" y="3069"/>
                </a:cubicBezTo>
                <a:cubicBezTo>
                  <a:pt x="6722" y="2923"/>
                  <a:pt x="6372" y="2861"/>
                  <a:pt x="6064" y="2861"/>
                </a:cubicBezTo>
                <a:cubicBezTo>
                  <a:pt x="4309" y="2861"/>
                  <a:pt x="3911" y="4874"/>
                  <a:pt x="3911" y="4874"/>
                </a:cubicBezTo>
                <a:cubicBezTo>
                  <a:pt x="3361" y="4624"/>
                  <a:pt x="2887" y="4519"/>
                  <a:pt x="2478" y="4519"/>
                </a:cubicBezTo>
                <a:cubicBezTo>
                  <a:pt x="387" y="4519"/>
                  <a:pt x="1" y="7255"/>
                  <a:pt x="1" y="7255"/>
                </a:cubicBezTo>
                <a:lnTo>
                  <a:pt x="15189" y="7255"/>
                </a:lnTo>
                <a:cubicBezTo>
                  <a:pt x="14870" y="4836"/>
                  <a:pt x="13899" y="4326"/>
                  <a:pt x="13135" y="4326"/>
                </a:cubicBezTo>
                <a:cubicBezTo>
                  <a:pt x="12578" y="4326"/>
                  <a:pt x="12131" y="4598"/>
                  <a:pt x="12131" y="4598"/>
                </a:cubicBezTo>
                <a:cubicBezTo>
                  <a:pt x="12131" y="4598"/>
                  <a:pt x="12131" y="0"/>
                  <a:pt x="982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6" name="Google Shape;1146;p30"/>
          <p:cNvSpPr/>
          <p:nvPr/>
        </p:nvSpPr>
        <p:spPr>
          <a:xfrm>
            <a:off x="5851042" y="-248900"/>
            <a:ext cx="1410167" cy="573856"/>
          </a:xfrm>
          <a:custGeom>
            <a:avLst/>
            <a:gdLst/>
            <a:ahLst/>
            <a:cxnLst/>
            <a:rect l="l" t="t" r="r" b="b"/>
            <a:pathLst>
              <a:path w="16393" h="6671" extrusionOk="0">
                <a:moveTo>
                  <a:pt x="8627" y="0"/>
                </a:moveTo>
                <a:cubicBezTo>
                  <a:pt x="8569" y="0"/>
                  <a:pt x="8511" y="1"/>
                  <a:pt x="8451" y="4"/>
                </a:cubicBezTo>
                <a:cubicBezTo>
                  <a:pt x="5093" y="104"/>
                  <a:pt x="5093" y="3337"/>
                  <a:pt x="5093" y="3337"/>
                </a:cubicBezTo>
                <a:cubicBezTo>
                  <a:pt x="5093" y="3337"/>
                  <a:pt x="4254" y="3067"/>
                  <a:pt x="3268" y="3067"/>
                </a:cubicBezTo>
                <a:cubicBezTo>
                  <a:pt x="1798" y="3067"/>
                  <a:pt x="1" y="3669"/>
                  <a:pt x="181" y="6670"/>
                </a:cubicBezTo>
                <a:lnTo>
                  <a:pt x="15644" y="6670"/>
                </a:lnTo>
                <a:cubicBezTo>
                  <a:pt x="15644" y="6670"/>
                  <a:pt x="16392" y="3147"/>
                  <a:pt x="13650" y="3147"/>
                </a:cubicBezTo>
                <a:cubicBezTo>
                  <a:pt x="13298" y="3147"/>
                  <a:pt x="12888" y="3206"/>
                  <a:pt x="12411" y="3337"/>
                </a:cubicBezTo>
                <a:cubicBezTo>
                  <a:pt x="12411" y="3337"/>
                  <a:pt x="11807" y="0"/>
                  <a:pt x="862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2" name="Google Shape;252;p9"/>
          <p:cNvGrpSpPr/>
          <p:nvPr/>
        </p:nvGrpSpPr>
        <p:grpSpPr>
          <a:xfrm>
            <a:off x="8063667" y="81447"/>
            <a:ext cx="1252529" cy="4451698"/>
            <a:chOff x="8063667" y="81447"/>
            <a:chExt cx="1252529" cy="4451698"/>
          </a:xfrm>
        </p:grpSpPr>
        <p:sp>
          <p:nvSpPr>
            <p:cNvPr id="253" name="Google Shape;253;p9"/>
            <p:cNvSpPr/>
            <p:nvPr/>
          </p:nvSpPr>
          <p:spPr>
            <a:xfrm>
              <a:off x="8113524" y="81447"/>
              <a:ext cx="1026967" cy="970308"/>
            </a:xfrm>
            <a:custGeom>
              <a:avLst/>
              <a:gdLst/>
              <a:ahLst/>
              <a:cxnLst/>
              <a:rect l="l" t="t" r="r" b="b"/>
              <a:pathLst>
                <a:path w="20681" h="19540" extrusionOk="0">
                  <a:moveTo>
                    <a:pt x="10341" y="1"/>
                  </a:moveTo>
                  <a:cubicBezTo>
                    <a:pt x="4634" y="1"/>
                    <a:pt x="1" y="4383"/>
                    <a:pt x="1" y="9770"/>
                  </a:cubicBezTo>
                  <a:cubicBezTo>
                    <a:pt x="1" y="15157"/>
                    <a:pt x="4634" y="19539"/>
                    <a:pt x="10341" y="19539"/>
                  </a:cubicBezTo>
                  <a:cubicBezTo>
                    <a:pt x="16047" y="19539"/>
                    <a:pt x="20680" y="15157"/>
                    <a:pt x="20680" y="9770"/>
                  </a:cubicBezTo>
                  <a:cubicBezTo>
                    <a:pt x="20680" y="4383"/>
                    <a:pt x="16047" y="1"/>
                    <a:pt x="10341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9"/>
            <p:cNvSpPr/>
            <p:nvPr/>
          </p:nvSpPr>
          <p:spPr>
            <a:xfrm>
              <a:off x="8862773" y="1347534"/>
              <a:ext cx="453423" cy="485154"/>
            </a:xfrm>
            <a:custGeom>
              <a:avLst/>
              <a:gdLst/>
              <a:ahLst/>
              <a:cxnLst/>
              <a:rect l="l" t="t" r="r" b="b"/>
              <a:pathLst>
                <a:path w="9131" h="9770" extrusionOk="0">
                  <a:moveTo>
                    <a:pt x="4565" y="1"/>
                  </a:moveTo>
                  <a:cubicBezTo>
                    <a:pt x="2055" y="1"/>
                    <a:pt x="0" y="2192"/>
                    <a:pt x="0" y="4885"/>
                  </a:cubicBezTo>
                  <a:cubicBezTo>
                    <a:pt x="0" y="7579"/>
                    <a:pt x="2055" y="9770"/>
                    <a:pt x="4565" y="9770"/>
                  </a:cubicBezTo>
                  <a:cubicBezTo>
                    <a:pt x="7099" y="9770"/>
                    <a:pt x="9130" y="7579"/>
                    <a:pt x="9130" y="4885"/>
                  </a:cubicBezTo>
                  <a:cubicBezTo>
                    <a:pt x="9130" y="2192"/>
                    <a:pt x="7099" y="1"/>
                    <a:pt x="4565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9"/>
            <p:cNvSpPr/>
            <p:nvPr/>
          </p:nvSpPr>
          <p:spPr>
            <a:xfrm>
              <a:off x="8063667" y="1882553"/>
              <a:ext cx="414888" cy="416031"/>
            </a:xfrm>
            <a:custGeom>
              <a:avLst/>
              <a:gdLst/>
              <a:ahLst/>
              <a:cxnLst/>
              <a:rect l="l" t="t" r="r" b="b"/>
              <a:pathLst>
                <a:path w="8355" h="8378" extrusionOk="0">
                  <a:moveTo>
                    <a:pt x="4177" y="0"/>
                  </a:moveTo>
                  <a:cubicBezTo>
                    <a:pt x="1872" y="0"/>
                    <a:pt x="0" y="1872"/>
                    <a:pt x="0" y="4200"/>
                  </a:cubicBezTo>
                  <a:cubicBezTo>
                    <a:pt x="0" y="6505"/>
                    <a:pt x="1872" y="8377"/>
                    <a:pt x="4177" y="8377"/>
                  </a:cubicBezTo>
                  <a:cubicBezTo>
                    <a:pt x="6483" y="8377"/>
                    <a:pt x="8354" y="6505"/>
                    <a:pt x="8354" y="4200"/>
                  </a:cubicBezTo>
                  <a:cubicBezTo>
                    <a:pt x="8354" y="1872"/>
                    <a:pt x="6483" y="0"/>
                    <a:pt x="4177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9"/>
            <p:cNvSpPr/>
            <p:nvPr/>
          </p:nvSpPr>
          <p:spPr>
            <a:xfrm>
              <a:off x="8591885" y="252073"/>
              <a:ext cx="38584" cy="4281072"/>
            </a:xfrm>
            <a:custGeom>
              <a:avLst/>
              <a:gdLst/>
              <a:ahLst/>
              <a:cxnLst/>
              <a:rect l="l" t="t" r="r" b="b"/>
              <a:pathLst>
                <a:path w="777" h="86212" extrusionOk="0">
                  <a:moveTo>
                    <a:pt x="388" y="0"/>
                  </a:moveTo>
                  <a:cubicBezTo>
                    <a:pt x="194" y="0"/>
                    <a:pt x="0" y="126"/>
                    <a:pt x="0" y="377"/>
                  </a:cubicBezTo>
                  <a:lnTo>
                    <a:pt x="0" y="18431"/>
                  </a:lnTo>
                  <a:lnTo>
                    <a:pt x="0" y="54838"/>
                  </a:lnTo>
                  <a:lnTo>
                    <a:pt x="0" y="82913"/>
                  </a:lnTo>
                  <a:lnTo>
                    <a:pt x="0" y="85834"/>
                  </a:lnTo>
                  <a:cubicBezTo>
                    <a:pt x="0" y="86086"/>
                    <a:pt x="194" y="86211"/>
                    <a:pt x="388" y="86211"/>
                  </a:cubicBezTo>
                  <a:cubicBezTo>
                    <a:pt x="582" y="86211"/>
                    <a:pt x="776" y="86086"/>
                    <a:pt x="776" y="85834"/>
                  </a:cubicBezTo>
                  <a:lnTo>
                    <a:pt x="776" y="67780"/>
                  </a:lnTo>
                  <a:lnTo>
                    <a:pt x="776" y="31373"/>
                  </a:lnTo>
                  <a:lnTo>
                    <a:pt x="776" y="3298"/>
                  </a:lnTo>
                  <a:lnTo>
                    <a:pt x="776" y="377"/>
                  </a:lnTo>
                  <a:cubicBezTo>
                    <a:pt x="776" y="126"/>
                    <a:pt x="582" y="0"/>
                    <a:pt x="3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9"/>
            <p:cNvSpPr/>
            <p:nvPr/>
          </p:nvSpPr>
          <p:spPr>
            <a:xfrm>
              <a:off x="8586274" y="311613"/>
              <a:ext cx="180207" cy="335585"/>
            </a:xfrm>
            <a:custGeom>
              <a:avLst/>
              <a:gdLst/>
              <a:ahLst/>
              <a:cxnLst/>
              <a:rect l="l" t="t" r="r" b="b"/>
              <a:pathLst>
                <a:path w="3629" h="6758" extrusionOk="0">
                  <a:moveTo>
                    <a:pt x="3028" y="0"/>
                  </a:moveTo>
                  <a:cubicBezTo>
                    <a:pt x="2809" y="0"/>
                    <a:pt x="2560" y="190"/>
                    <a:pt x="2601" y="479"/>
                  </a:cubicBezTo>
                  <a:cubicBezTo>
                    <a:pt x="2852" y="2213"/>
                    <a:pt x="2784" y="5820"/>
                    <a:pt x="501" y="6002"/>
                  </a:cubicBezTo>
                  <a:cubicBezTo>
                    <a:pt x="35" y="6025"/>
                    <a:pt x="1" y="6758"/>
                    <a:pt x="459" y="6758"/>
                  </a:cubicBezTo>
                  <a:cubicBezTo>
                    <a:pt x="473" y="6758"/>
                    <a:pt x="487" y="6757"/>
                    <a:pt x="501" y="6756"/>
                  </a:cubicBezTo>
                  <a:cubicBezTo>
                    <a:pt x="3537" y="6527"/>
                    <a:pt x="3628" y="2465"/>
                    <a:pt x="3331" y="273"/>
                  </a:cubicBezTo>
                  <a:cubicBezTo>
                    <a:pt x="3304" y="83"/>
                    <a:pt x="3172" y="0"/>
                    <a:pt x="30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9"/>
            <p:cNvSpPr/>
            <p:nvPr/>
          </p:nvSpPr>
          <p:spPr>
            <a:xfrm>
              <a:off x="8388384" y="581605"/>
              <a:ext cx="250174" cy="290149"/>
            </a:xfrm>
            <a:custGeom>
              <a:avLst/>
              <a:gdLst/>
              <a:ahLst/>
              <a:cxnLst/>
              <a:rect l="l" t="t" r="r" b="b"/>
              <a:pathLst>
                <a:path w="5038" h="5843" extrusionOk="0">
                  <a:moveTo>
                    <a:pt x="380" y="1"/>
                  </a:moveTo>
                  <a:cubicBezTo>
                    <a:pt x="189" y="1"/>
                    <a:pt x="1" y="120"/>
                    <a:pt x="12" y="360"/>
                  </a:cubicBezTo>
                  <a:cubicBezTo>
                    <a:pt x="104" y="2163"/>
                    <a:pt x="286" y="4994"/>
                    <a:pt x="2318" y="5724"/>
                  </a:cubicBezTo>
                  <a:cubicBezTo>
                    <a:pt x="2541" y="5805"/>
                    <a:pt x="2785" y="5842"/>
                    <a:pt x="3034" y="5842"/>
                  </a:cubicBezTo>
                  <a:cubicBezTo>
                    <a:pt x="3625" y="5842"/>
                    <a:pt x="4249" y="5634"/>
                    <a:pt x="4714" y="5313"/>
                  </a:cubicBezTo>
                  <a:cubicBezTo>
                    <a:pt x="5038" y="5104"/>
                    <a:pt x="4838" y="4609"/>
                    <a:pt x="4524" y="4609"/>
                  </a:cubicBezTo>
                  <a:cubicBezTo>
                    <a:pt x="4462" y="4609"/>
                    <a:pt x="4395" y="4628"/>
                    <a:pt x="4326" y="4674"/>
                  </a:cubicBezTo>
                  <a:cubicBezTo>
                    <a:pt x="3955" y="4909"/>
                    <a:pt x="3465" y="5076"/>
                    <a:pt x="3003" y="5076"/>
                  </a:cubicBezTo>
                  <a:cubicBezTo>
                    <a:pt x="2926" y="5076"/>
                    <a:pt x="2849" y="5072"/>
                    <a:pt x="2774" y="5062"/>
                  </a:cubicBezTo>
                  <a:cubicBezTo>
                    <a:pt x="925" y="4788"/>
                    <a:pt x="834" y="1707"/>
                    <a:pt x="766" y="360"/>
                  </a:cubicBezTo>
                  <a:cubicBezTo>
                    <a:pt x="766" y="120"/>
                    <a:pt x="572" y="1"/>
                    <a:pt x="3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9"/>
            <p:cNvSpPr/>
            <p:nvPr/>
          </p:nvSpPr>
          <p:spPr>
            <a:xfrm>
              <a:off x="8587366" y="1612759"/>
              <a:ext cx="507351" cy="430382"/>
            </a:xfrm>
            <a:custGeom>
              <a:avLst/>
              <a:gdLst/>
              <a:ahLst/>
              <a:cxnLst/>
              <a:rect l="l" t="t" r="r" b="b"/>
              <a:pathLst>
                <a:path w="10217" h="8667" extrusionOk="0">
                  <a:moveTo>
                    <a:pt x="9760" y="0"/>
                  </a:moveTo>
                  <a:cubicBezTo>
                    <a:pt x="9609" y="0"/>
                    <a:pt x="9459" y="83"/>
                    <a:pt x="9404" y="275"/>
                  </a:cubicBezTo>
                  <a:cubicBezTo>
                    <a:pt x="8328" y="3955"/>
                    <a:pt x="5425" y="7920"/>
                    <a:pt x="1250" y="7920"/>
                  </a:cubicBezTo>
                  <a:cubicBezTo>
                    <a:pt x="998" y="7920"/>
                    <a:pt x="741" y="7905"/>
                    <a:pt x="479" y="7875"/>
                  </a:cubicBezTo>
                  <a:cubicBezTo>
                    <a:pt x="465" y="7874"/>
                    <a:pt x="451" y="7874"/>
                    <a:pt x="438" y="7874"/>
                  </a:cubicBezTo>
                  <a:cubicBezTo>
                    <a:pt x="0" y="7874"/>
                    <a:pt x="14" y="8584"/>
                    <a:pt x="479" y="8629"/>
                  </a:cubicBezTo>
                  <a:cubicBezTo>
                    <a:pt x="693" y="8655"/>
                    <a:pt x="909" y="8667"/>
                    <a:pt x="1126" y="8667"/>
                  </a:cubicBezTo>
                  <a:cubicBezTo>
                    <a:pt x="2249" y="8667"/>
                    <a:pt x="3391" y="8342"/>
                    <a:pt x="4405" y="7921"/>
                  </a:cubicBezTo>
                  <a:cubicBezTo>
                    <a:pt x="7464" y="6597"/>
                    <a:pt x="9244" y="3539"/>
                    <a:pt x="10134" y="457"/>
                  </a:cubicBezTo>
                  <a:cubicBezTo>
                    <a:pt x="10216" y="184"/>
                    <a:pt x="9987" y="0"/>
                    <a:pt x="97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9"/>
            <p:cNvSpPr/>
            <p:nvPr/>
          </p:nvSpPr>
          <p:spPr>
            <a:xfrm>
              <a:off x="8272233" y="2014296"/>
              <a:ext cx="366770" cy="597678"/>
            </a:xfrm>
            <a:custGeom>
              <a:avLst/>
              <a:gdLst/>
              <a:ahLst/>
              <a:cxnLst/>
              <a:rect l="l" t="t" r="r" b="b"/>
              <a:pathLst>
                <a:path w="7386" h="12036" extrusionOk="0">
                  <a:moveTo>
                    <a:pt x="380" y="1"/>
                  </a:moveTo>
                  <a:cubicBezTo>
                    <a:pt x="189" y="1"/>
                    <a:pt x="0" y="120"/>
                    <a:pt x="0" y="360"/>
                  </a:cubicBezTo>
                  <a:cubicBezTo>
                    <a:pt x="114" y="3784"/>
                    <a:pt x="959" y="7299"/>
                    <a:pt x="3401" y="9855"/>
                  </a:cubicBezTo>
                  <a:cubicBezTo>
                    <a:pt x="4291" y="10768"/>
                    <a:pt x="5478" y="11681"/>
                    <a:pt x="6757" y="12024"/>
                  </a:cubicBezTo>
                  <a:cubicBezTo>
                    <a:pt x="6791" y="12032"/>
                    <a:pt x="6824" y="12036"/>
                    <a:pt x="6855" y="12036"/>
                  </a:cubicBezTo>
                  <a:cubicBezTo>
                    <a:pt x="7259" y="12036"/>
                    <a:pt x="7386" y="11399"/>
                    <a:pt x="6962" y="11293"/>
                  </a:cubicBezTo>
                  <a:cubicBezTo>
                    <a:pt x="5844" y="10997"/>
                    <a:pt x="4839" y="10198"/>
                    <a:pt x="4040" y="9422"/>
                  </a:cubicBezTo>
                  <a:cubicBezTo>
                    <a:pt x="1667" y="7071"/>
                    <a:pt x="868" y="3601"/>
                    <a:pt x="776" y="360"/>
                  </a:cubicBezTo>
                  <a:cubicBezTo>
                    <a:pt x="765" y="120"/>
                    <a:pt x="571" y="1"/>
                    <a:pt x="3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9"/>
            <p:cNvSpPr/>
            <p:nvPr/>
          </p:nvSpPr>
          <p:spPr>
            <a:xfrm>
              <a:off x="8179520" y="2057400"/>
              <a:ext cx="154832" cy="136856"/>
            </a:xfrm>
            <a:custGeom>
              <a:avLst/>
              <a:gdLst/>
              <a:ahLst/>
              <a:cxnLst/>
              <a:rect l="l" t="t" r="r" b="b"/>
              <a:pathLst>
                <a:path w="3118" h="2756" extrusionOk="0">
                  <a:moveTo>
                    <a:pt x="460" y="0"/>
                  </a:moveTo>
                  <a:cubicBezTo>
                    <a:pt x="242" y="0"/>
                    <a:pt x="1" y="188"/>
                    <a:pt x="41" y="474"/>
                  </a:cubicBezTo>
                  <a:cubicBezTo>
                    <a:pt x="246" y="1642"/>
                    <a:pt x="1040" y="2755"/>
                    <a:pt x="2241" y="2755"/>
                  </a:cubicBezTo>
                  <a:cubicBezTo>
                    <a:pt x="2378" y="2755"/>
                    <a:pt x="2520" y="2741"/>
                    <a:pt x="2666" y="2710"/>
                  </a:cubicBezTo>
                  <a:cubicBezTo>
                    <a:pt x="3117" y="2625"/>
                    <a:pt x="2962" y="1972"/>
                    <a:pt x="2542" y="1972"/>
                  </a:cubicBezTo>
                  <a:cubicBezTo>
                    <a:pt x="2516" y="1972"/>
                    <a:pt x="2489" y="1975"/>
                    <a:pt x="2461" y="1980"/>
                  </a:cubicBezTo>
                  <a:lnTo>
                    <a:pt x="2324" y="1980"/>
                  </a:lnTo>
                  <a:cubicBezTo>
                    <a:pt x="2290" y="1984"/>
                    <a:pt x="2258" y="1986"/>
                    <a:pt x="2225" y="1986"/>
                  </a:cubicBezTo>
                  <a:cubicBezTo>
                    <a:pt x="2082" y="1986"/>
                    <a:pt x="1948" y="1949"/>
                    <a:pt x="1799" y="1912"/>
                  </a:cubicBezTo>
                  <a:cubicBezTo>
                    <a:pt x="1137" y="1683"/>
                    <a:pt x="886" y="907"/>
                    <a:pt x="772" y="291"/>
                  </a:cubicBezTo>
                  <a:cubicBezTo>
                    <a:pt x="744" y="88"/>
                    <a:pt x="608" y="0"/>
                    <a:pt x="4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2" name="Google Shape;262;p9"/>
          <p:cNvGrpSpPr/>
          <p:nvPr/>
        </p:nvGrpSpPr>
        <p:grpSpPr>
          <a:xfrm>
            <a:off x="-302850" y="325809"/>
            <a:ext cx="1260396" cy="3409465"/>
            <a:chOff x="-302850" y="325809"/>
            <a:chExt cx="1260396" cy="3409465"/>
          </a:xfrm>
        </p:grpSpPr>
        <p:sp>
          <p:nvSpPr>
            <p:cNvPr id="263" name="Google Shape;263;p9"/>
            <p:cNvSpPr/>
            <p:nvPr/>
          </p:nvSpPr>
          <p:spPr>
            <a:xfrm>
              <a:off x="2729" y="325809"/>
              <a:ext cx="895503" cy="791843"/>
            </a:xfrm>
            <a:custGeom>
              <a:avLst/>
              <a:gdLst/>
              <a:ahLst/>
              <a:cxnLst/>
              <a:rect l="l" t="t" r="r" b="b"/>
              <a:pathLst>
                <a:path w="23077" h="20407" extrusionOk="0">
                  <a:moveTo>
                    <a:pt x="11527" y="1"/>
                  </a:moveTo>
                  <a:cubicBezTo>
                    <a:pt x="5159" y="1"/>
                    <a:pt x="0" y="4566"/>
                    <a:pt x="0" y="10204"/>
                  </a:cubicBezTo>
                  <a:cubicBezTo>
                    <a:pt x="0" y="15842"/>
                    <a:pt x="5159" y="20407"/>
                    <a:pt x="11527" y="20407"/>
                  </a:cubicBezTo>
                  <a:cubicBezTo>
                    <a:pt x="17918" y="20407"/>
                    <a:pt x="23077" y="15842"/>
                    <a:pt x="23077" y="10204"/>
                  </a:cubicBezTo>
                  <a:cubicBezTo>
                    <a:pt x="23077" y="4566"/>
                    <a:pt x="17918" y="1"/>
                    <a:pt x="11527" y="1"/>
                  </a:cubicBezTo>
                  <a:close/>
                </a:path>
              </a:pathLst>
            </a:custGeom>
            <a:solidFill>
              <a:srgbClr val="088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9"/>
            <p:cNvSpPr/>
            <p:nvPr/>
          </p:nvSpPr>
          <p:spPr>
            <a:xfrm>
              <a:off x="534146" y="1231014"/>
              <a:ext cx="225884" cy="226762"/>
            </a:xfrm>
            <a:custGeom>
              <a:avLst/>
              <a:gdLst/>
              <a:ahLst/>
              <a:cxnLst/>
              <a:rect l="l" t="t" r="r" b="b"/>
              <a:pathLst>
                <a:path w="5821" h="5844" extrusionOk="0">
                  <a:moveTo>
                    <a:pt x="2922" y="0"/>
                  </a:moveTo>
                  <a:cubicBezTo>
                    <a:pt x="1301" y="0"/>
                    <a:pt x="0" y="1301"/>
                    <a:pt x="0" y="2922"/>
                  </a:cubicBezTo>
                  <a:cubicBezTo>
                    <a:pt x="0" y="4543"/>
                    <a:pt x="1301" y="5844"/>
                    <a:pt x="2922" y="5844"/>
                  </a:cubicBezTo>
                  <a:cubicBezTo>
                    <a:pt x="4520" y="5844"/>
                    <a:pt x="5821" y="4543"/>
                    <a:pt x="5821" y="2922"/>
                  </a:cubicBezTo>
                  <a:cubicBezTo>
                    <a:pt x="5821" y="1301"/>
                    <a:pt x="4520" y="0"/>
                    <a:pt x="2922" y="0"/>
                  </a:cubicBezTo>
                  <a:close/>
                </a:path>
              </a:pathLst>
            </a:custGeom>
            <a:solidFill>
              <a:srgbClr val="088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9"/>
            <p:cNvSpPr/>
            <p:nvPr/>
          </p:nvSpPr>
          <p:spPr>
            <a:xfrm>
              <a:off x="-302850" y="1565810"/>
              <a:ext cx="596122" cy="669615"/>
            </a:xfrm>
            <a:custGeom>
              <a:avLst/>
              <a:gdLst/>
              <a:ahLst/>
              <a:cxnLst/>
              <a:rect l="l" t="t" r="r" b="b"/>
              <a:pathLst>
                <a:path w="15362" h="17257" extrusionOk="0">
                  <a:moveTo>
                    <a:pt x="7670" y="0"/>
                  </a:moveTo>
                  <a:cubicBezTo>
                    <a:pt x="3447" y="0"/>
                    <a:pt x="0" y="3858"/>
                    <a:pt x="0" y="8628"/>
                  </a:cubicBezTo>
                  <a:cubicBezTo>
                    <a:pt x="0" y="13376"/>
                    <a:pt x="3447" y="17256"/>
                    <a:pt x="7670" y="17256"/>
                  </a:cubicBezTo>
                  <a:cubicBezTo>
                    <a:pt x="11915" y="17256"/>
                    <a:pt x="15362" y="13376"/>
                    <a:pt x="15362" y="8628"/>
                  </a:cubicBezTo>
                  <a:cubicBezTo>
                    <a:pt x="15362" y="3858"/>
                    <a:pt x="11915" y="0"/>
                    <a:pt x="7670" y="0"/>
                  </a:cubicBezTo>
                  <a:close/>
                </a:path>
              </a:pathLst>
            </a:custGeom>
            <a:solidFill>
              <a:srgbClr val="088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9"/>
            <p:cNvSpPr/>
            <p:nvPr/>
          </p:nvSpPr>
          <p:spPr>
            <a:xfrm>
              <a:off x="578421" y="2855362"/>
              <a:ext cx="379125" cy="383563"/>
            </a:xfrm>
            <a:custGeom>
              <a:avLst/>
              <a:gdLst/>
              <a:ahLst/>
              <a:cxnLst/>
              <a:rect l="l" t="t" r="r" b="b"/>
              <a:pathLst>
                <a:path w="9770" h="9885" extrusionOk="0">
                  <a:moveTo>
                    <a:pt x="4885" y="1"/>
                  </a:moveTo>
                  <a:cubicBezTo>
                    <a:pt x="2192" y="1"/>
                    <a:pt x="1" y="2215"/>
                    <a:pt x="1" y="4931"/>
                  </a:cubicBezTo>
                  <a:cubicBezTo>
                    <a:pt x="1" y="7670"/>
                    <a:pt x="2192" y="9884"/>
                    <a:pt x="4885" y="9884"/>
                  </a:cubicBezTo>
                  <a:cubicBezTo>
                    <a:pt x="7579" y="9884"/>
                    <a:pt x="9770" y="7670"/>
                    <a:pt x="9770" y="4931"/>
                  </a:cubicBezTo>
                  <a:cubicBezTo>
                    <a:pt x="9770" y="2215"/>
                    <a:pt x="7579" y="1"/>
                    <a:pt x="4885" y="1"/>
                  </a:cubicBezTo>
                  <a:close/>
                </a:path>
              </a:pathLst>
            </a:custGeom>
            <a:solidFill>
              <a:srgbClr val="088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9"/>
            <p:cNvSpPr/>
            <p:nvPr/>
          </p:nvSpPr>
          <p:spPr>
            <a:xfrm>
              <a:off x="415445" y="582222"/>
              <a:ext cx="30151" cy="3153052"/>
            </a:xfrm>
            <a:custGeom>
              <a:avLst/>
              <a:gdLst/>
              <a:ahLst/>
              <a:cxnLst/>
              <a:rect l="l" t="t" r="r" b="b"/>
              <a:pathLst>
                <a:path w="777" h="81259" extrusionOk="0">
                  <a:moveTo>
                    <a:pt x="389" y="1"/>
                  </a:moveTo>
                  <a:cubicBezTo>
                    <a:pt x="195" y="1"/>
                    <a:pt x="1" y="126"/>
                    <a:pt x="1" y="377"/>
                  </a:cubicBezTo>
                  <a:lnTo>
                    <a:pt x="1" y="19254"/>
                  </a:lnTo>
                  <a:lnTo>
                    <a:pt x="1" y="55866"/>
                  </a:lnTo>
                  <a:lnTo>
                    <a:pt x="1" y="80152"/>
                  </a:lnTo>
                  <a:lnTo>
                    <a:pt x="1" y="80882"/>
                  </a:lnTo>
                  <a:cubicBezTo>
                    <a:pt x="1" y="81133"/>
                    <a:pt x="195" y="81259"/>
                    <a:pt x="389" y="81259"/>
                  </a:cubicBezTo>
                  <a:cubicBezTo>
                    <a:pt x="583" y="81259"/>
                    <a:pt x="777" y="81133"/>
                    <a:pt x="777" y="80882"/>
                  </a:cubicBezTo>
                  <a:lnTo>
                    <a:pt x="777" y="62006"/>
                  </a:lnTo>
                  <a:lnTo>
                    <a:pt x="777" y="25394"/>
                  </a:lnTo>
                  <a:lnTo>
                    <a:pt x="777" y="1108"/>
                  </a:lnTo>
                  <a:lnTo>
                    <a:pt x="777" y="377"/>
                  </a:lnTo>
                  <a:cubicBezTo>
                    <a:pt x="777" y="126"/>
                    <a:pt x="583" y="1"/>
                    <a:pt x="389" y="1"/>
                  </a:cubicBezTo>
                  <a:close/>
                </a:path>
              </a:pathLst>
            </a:custGeom>
            <a:solidFill>
              <a:srgbClr val="FAB8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9"/>
            <p:cNvSpPr/>
            <p:nvPr/>
          </p:nvSpPr>
          <p:spPr>
            <a:xfrm>
              <a:off x="410129" y="649158"/>
              <a:ext cx="203765" cy="278990"/>
            </a:xfrm>
            <a:custGeom>
              <a:avLst/>
              <a:gdLst/>
              <a:ahLst/>
              <a:cxnLst/>
              <a:rect l="l" t="t" r="r" b="b"/>
              <a:pathLst>
                <a:path w="5251" h="7190" extrusionOk="0">
                  <a:moveTo>
                    <a:pt x="4588" y="0"/>
                  </a:moveTo>
                  <a:cubicBezTo>
                    <a:pt x="4366" y="0"/>
                    <a:pt x="4123" y="190"/>
                    <a:pt x="4178" y="478"/>
                  </a:cubicBezTo>
                  <a:cubicBezTo>
                    <a:pt x="4497" y="2396"/>
                    <a:pt x="4360" y="4610"/>
                    <a:pt x="2603" y="5774"/>
                  </a:cubicBezTo>
                  <a:cubicBezTo>
                    <a:pt x="1987" y="6162"/>
                    <a:pt x="1211" y="6413"/>
                    <a:pt x="503" y="6436"/>
                  </a:cubicBezTo>
                  <a:cubicBezTo>
                    <a:pt x="1" y="6436"/>
                    <a:pt x="1" y="7189"/>
                    <a:pt x="503" y="7189"/>
                  </a:cubicBezTo>
                  <a:cubicBezTo>
                    <a:pt x="1485" y="7166"/>
                    <a:pt x="2512" y="6778"/>
                    <a:pt x="3288" y="6185"/>
                  </a:cubicBezTo>
                  <a:cubicBezTo>
                    <a:pt x="5137" y="4815"/>
                    <a:pt x="5251" y="2373"/>
                    <a:pt x="4908" y="273"/>
                  </a:cubicBezTo>
                  <a:cubicBezTo>
                    <a:pt x="4872" y="83"/>
                    <a:pt x="4735" y="0"/>
                    <a:pt x="4588" y="0"/>
                  </a:cubicBezTo>
                  <a:close/>
                </a:path>
              </a:pathLst>
            </a:custGeom>
            <a:solidFill>
              <a:srgbClr val="FAB8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9"/>
            <p:cNvSpPr/>
            <p:nvPr/>
          </p:nvSpPr>
          <p:spPr>
            <a:xfrm>
              <a:off x="243622" y="804526"/>
              <a:ext cx="208616" cy="215470"/>
            </a:xfrm>
            <a:custGeom>
              <a:avLst/>
              <a:gdLst/>
              <a:ahLst/>
              <a:cxnLst/>
              <a:rect l="l" t="t" r="r" b="b"/>
              <a:pathLst>
                <a:path w="5376" h="5553" extrusionOk="0">
                  <a:moveTo>
                    <a:pt x="420" y="1"/>
                  </a:moveTo>
                  <a:cubicBezTo>
                    <a:pt x="229" y="1"/>
                    <a:pt x="35" y="126"/>
                    <a:pt x="24" y="378"/>
                  </a:cubicBezTo>
                  <a:cubicBezTo>
                    <a:pt x="1" y="2226"/>
                    <a:pt x="412" y="4326"/>
                    <a:pt x="2260" y="5194"/>
                  </a:cubicBezTo>
                  <a:cubicBezTo>
                    <a:pt x="2779" y="5431"/>
                    <a:pt x="3384" y="5552"/>
                    <a:pt x="3982" y="5552"/>
                  </a:cubicBezTo>
                  <a:cubicBezTo>
                    <a:pt x="4305" y="5552"/>
                    <a:pt x="4627" y="5517"/>
                    <a:pt x="4931" y="5445"/>
                  </a:cubicBezTo>
                  <a:cubicBezTo>
                    <a:pt x="5376" y="5339"/>
                    <a:pt x="5231" y="4702"/>
                    <a:pt x="4825" y="4702"/>
                  </a:cubicBezTo>
                  <a:cubicBezTo>
                    <a:pt x="4793" y="4702"/>
                    <a:pt x="4760" y="4706"/>
                    <a:pt x="4726" y="4714"/>
                  </a:cubicBezTo>
                  <a:cubicBezTo>
                    <a:pt x="4491" y="4768"/>
                    <a:pt x="4247" y="4794"/>
                    <a:pt x="4000" y="4794"/>
                  </a:cubicBezTo>
                  <a:cubicBezTo>
                    <a:pt x="3621" y="4794"/>
                    <a:pt x="3236" y="4734"/>
                    <a:pt x="2877" y="4623"/>
                  </a:cubicBezTo>
                  <a:cubicBezTo>
                    <a:pt x="1073" y="4075"/>
                    <a:pt x="754" y="1998"/>
                    <a:pt x="800" y="378"/>
                  </a:cubicBezTo>
                  <a:cubicBezTo>
                    <a:pt x="800" y="126"/>
                    <a:pt x="611" y="1"/>
                    <a:pt x="420" y="1"/>
                  </a:cubicBezTo>
                  <a:close/>
                </a:path>
              </a:pathLst>
            </a:custGeom>
            <a:solidFill>
              <a:srgbClr val="FAB8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9"/>
            <p:cNvSpPr/>
            <p:nvPr/>
          </p:nvSpPr>
          <p:spPr>
            <a:xfrm>
              <a:off x="409159" y="1279053"/>
              <a:ext cx="292434" cy="389499"/>
            </a:xfrm>
            <a:custGeom>
              <a:avLst/>
              <a:gdLst/>
              <a:ahLst/>
              <a:cxnLst/>
              <a:rect l="l" t="t" r="r" b="b"/>
              <a:pathLst>
                <a:path w="7536" h="10038" extrusionOk="0">
                  <a:moveTo>
                    <a:pt x="7170" y="1"/>
                  </a:moveTo>
                  <a:cubicBezTo>
                    <a:pt x="6982" y="1"/>
                    <a:pt x="6782" y="120"/>
                    <a:pt x="6759" y="360"/>
                  </a:cubicBezTo>
                  <a:cubicBezTo>
                    <a:pt x="6348" y="4058"/>
                    <a:pt x="4134" y="8029"/>
                    <a:pt x="414" y="9285"/>
                  </a:cubicBezTo>
                  <a:cubicBezTo>
                    <a:pt x="1" y="9409"/>
                    <a:pt x="130" y="10037"/>
                    <a:pt x="496" y="10037"/>
                  </a:cubicBezTo>
                  <a:cubicBezTo>
                    <a:pt x="535" y="10037"/>
                    <a:pt x="576" y="10030"/>
                    <a:pt x="619" y="10015"/>
                  </a:cubicBezTo>
                  <a:cubicBezTo>
                    <a:pt x="4682" y="8646"/>
                    <a:pt x="7079" y="4400"/>
                    <a:pt x="7513" y="360"/>
                  </a:cubicBezTo>
                  <a:cubicBezTo>
                    <a:pt x="7535" y="120"/>
                    <a:pt x="7358" y="1"/>
                    <a:pt x="7170" y="1"/>
                  </a:cubicBezTo>
                  <a:close/>
                </a:path>
              </a:pathLst>
            </a:custGeom>
            <a:solidFill>
              <a:srgbClr val="FAB8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9"/>
            <p:cNvSpPr/>
            <p:nvPr/>
          </p:nvSpPr>
          <p:spPr>
            <a:xfrm>
              <a:off x="589945" y="1302956"/>
              <a:ext cx="87699" cy="127427"/>
            </a:xfrm>
            <a:custGeom>
              <a:avLst/>
              <a:gdLst/>
              <a:ahLst/>
              <a:cxnLst/>
              <a:rect l="l" t="t" r="r" b="b"/>
              <a:pathLst>
                <a:path w="2260" h="3284" extrusionOk="0">
                  <a:moveTo>
                    <a:pt x="377" y="1"/>
                  </a:moveTo>
                  <a:cubicBezTo>
                    <a:pt x="189" y="1"/>
                    <a:pt x="0" y="121"/>
                    <a:pt x="0" y="360"/>
                  </a:cubicBezTo>
                  <a:cubicBezTo>
                    <a:pt x="0" y="1392"/>
                    <a:pt x="309" y="3284"/>
                    <a:pt x="1684" y="3284"/>
                  </a:cubicBezTo>
                  <a:cubicBezTo>
                    <a:pt x="1709" y="3284"/>
                    <a:pt x="1733" y="3283"/>
                    <a:pt x="1758" y="3282"/>
                  </a:cubicBezTo>
                  <a:cubicBezTo>
                    <a:pt x="2230" y="3237"/>
                    <a:pt x="2259" y="2505"/>
                    <a:pt x="1780" y="2505"/>
                  </a:cubicBezTo>
                  <a:cubicBezTo>
                    <a:pt x="1773" y="2505"/>
                    <a:pt x="1765" y="2506"/>
                    <a:pt x="1758" y="2506"/>
                  </a:cubicBezTo>
                  <a:lnTo>
                    <a:pt x="1689" y="2506"/>
                  </a:lnTo>
                  <a:cubicBezTo>
                    <a:pt x="1553" y="2483"/>
                    <a:pt x="1438" y="2437"/>
                    <a:pt x="1347" y="2369"/>
                  </a:cubicBezTo>
                  <a:cubicBezTo>
                    <a:pt x="776" y="1912"/>
                    <a:pt x="754" y="1022"/>
                    <a:pt x="754" y="360"/>
                  </a:cubicBezTo>
                  <a:cubicBezTo>
                    <a:pt x="754" y="121"/>
                    <a:pt x="565" y="1"/>
                    <a:pt x="377" y="1"/>
                  </a:cubicBezTo>
                  <a:close/>
                </a:path>
              </a:pathLst>
            </a:custGeom>
            <a:solidFill>
              <a:srgbClr val="FAB8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9"/>
            <p:cNvSpPr/>
            <p:nvPr/>
          </p:nvSpPr>
          <p:spPr>
            <a:xfrm>
              <a:off x="-23851" y="1930600"/>
              <a:ext cx="473887" cy="537143"/>
            </a:xfrm>
            <a:custGeom>
              <a:avLst/>
              <a:gdLst/>
              <a:ahLst/>
              <a:cxnLst/>
              <a:rect l="l" t="t" r="r" b="b"/>
              <a:pathLst>
                <a:path w="12212" h="13843" extrusionOk="0">
                  <a:moveTo>
                    <a:pt x="362" y="0"/>
                  </a:moveTo>
                  <a:cubicBezTo>
                    <a:pt x="173" y="0"/>
                    <a:pt x="1" y="120"/>
                    <a:pt x="23" y="368"/>
                  </a:cubicBezTo>
                  <a:cubicBezTo>
                    <a:pt x="571" y="4956"/>
                    <a:pt x="2146" y="9818"/>
                    <a:pt x="6300" y="12375"/>
                  </a:cubicBezTo>
                  <a:cubicBezTo>
                    <a:pt x="7662" y="13208"/>
                    <a:pt x="9440" y="13842"/>
                    <a:pt x="11119" y="13842"/>
                  </a:cubicBezTo>
                  <a:cubicBezTo>
                    <a:pt x="11325" y="13842"/>
                    <a:pt x="11530" y="13833"/>
                    <a:pt x="11733" y="13813"/>
                  </a:cubicBezTo>
                  <a:cubicBezTo>
                    <a:pt x="12198" y="13768"/>
                    <a:pt x="12212" y="13057"/>
                    <a:pt x="11774" y="13057"/>
                  </a:cubicBezTo>
                  <a:cubicBezTo>
                    <a:pt x="11760" y="13057"/>
                    <a:pt x="11747" y="13058"/>
                    <a:pt x="11733" y="13059"/>
                  </a:cubicBezTo>
                  <a:cubicBezTo>
                    <a:pt x="11561" y="13074"/>
                    <a:pt x="11389" y="13081"/>
                    <a:pt x="11215" y="13081"/>
                  </a:cubicBezTo>
                  <a:cubicBezTo>
                    <a:pt x="9771" y="13081"/>
                    <a:pt x="8274" y="12591"/>
                    <a:pt x="7031" y="11918"/>
                  </a:cubicBezTo>
                  <a:cubicBezTo>
                    <a:pt x="2876" y="9658"/>
                    <a:pt x="1302" y="4751"/>
                    <a:pt x="799" y="368"/>
                  </a:cubicBezTo>
                  <a:cubicBezTo>
                    <a:pt x="765" y="126"/>
                    <a:pt x="555" y="0"/>
                    <a:pt x="362" y="0"/>
                  </a:cubicBezTo>
                  <a:close/>
                </a:path>
              </a:pathLst>
            </a:custGeom>
            <a:solidFill>
              <a:srgbClr val="FAB8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9"/>
            <p:cNvSpPr/>
            <p:nvPr/>
          </p:nvSpPr>
          <p:spPr>
            <a:xfrm>
              <a:off x="410129" y="3018375"/>
              <a:ext cx="443037" cy="277205"/>
            </a:xfrm>
            <a:custGeom>
              <a:avLst/>
              <a:gdLst/>
              <a:ahLst/>
              <a:cxnLst/>
              <a:rect l="l" t="t" r="r" b="b"/>
              <a:pathLst>
                <a:path w="11417" h="7144" extrusionOk="0">
                  <a:moveTo>
                    <a:pt x="10914" y="0"/>
                  </a:moveTo>
                  <a:cubicBezTo>
                    <a:pt x="10802" y="0"/>
                    <a:pt x="10696" y="60"/>
                    <a:pt x="10637" y="205"/>
                  </a:cubicBezTo>
                  <a:cubicBezTo>
                    <a:pt x="8948" y="4108"/>
                    <a:pt x="4657" y="6345"/>
                    <a:pt x="503" y="6368"/>
                  </a:cubicBezTo>
                  <a:cubicBezTo>
                    <a:pt x="1" y="6391"/>
                    <a:pt x="1" y="7144"/>
                    <a:pt x="503" y="7144"/>
                  </a:cubicBezTo>
                  <a:cubicBezTo>
                    <a:pt x="4908" y="7098"/>
                    <a:pt x="9496" y="4725"/>
                    <a:pt x="11277" y="570"/>
                  </a:cubicBezTo>
                  <a:cubicBezTo>
                    <a:pt x="11417" y="275"/>
                    <a:pt x="11153" y="0"/>
                    <a:pt x="10914" y="0"/>
                  </a:cubicBezTo>
                  <a:close/>
                </a:path>
              </a:pathLst>
            </a:custGeom>
            <a:solidFill>
              <a:srgbClr val="FAB8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9"/>
            <p:cNvSpPr/>
            <p:nvPr/>
          </p:nvSpPr>
          <p:spPr>
            <a:xfrm>
              <a:off x="687381" y="2992687"/>
              <a:ext cx="93016" cy="170071"/>
            </a:xfrm>
            <a:custGeom>
              <a:avLst/>
              <a:gdLst/>
              <a:ahLst/>
              <a:cxnLst/>
              <a:rect l="l" t="t" r="r" b="b"/>
              <a:pathLst>
                <a:path w="2397" h="4383" extrusionOk="0">
                  <a:moveTo>
                    <a:pt x="1021" y="1"/>
                  </a:moveTo>
                  <a:cubicBezTo>
                    <a:pt x="873" y="1"/>
                    <a:pt x="730" y="83"/>
                    <a:pt x="685" y="274"/>
                  </a:cubicBezTo>
                  <a:cubicBezTo>
                    <a:pt x="434" y="1369"/>
                    <a:pt x="0" y="4337"/>
                    <a:pt x="1918" y="4382"/>
                  </a:cubicBezTo>
                  <a:cubicBezTo>
                    <a:pt x="2397" y="4382"/>
                    <a:pt x="2397" y="3629"/>
                    <a:pt x="1918" y="3606"/>
                  </a:cubicBezTo>
                  <a:cubicBezTo>
                    <a:pt x="1872" y="3606"/>
                    <a:pt x="1621" y="3515"/>
                    <a:pt x="1484" y="3355"/>
                  </a:cubicBezTo>
                  <a:cubicBezTo>
                    <a:pt x="913" y="2602"/>
                    <a:pt x="1233" y="1301"/>
                    <a:pt x="1415" y="479"/>
                  </a:cubicBezTo>
                  <a:cubicBezTo>
                    <a:pt x="1484" y="190"/>
                    <a:pt x="1246" y="1"/>
                    <a:pt x="1021" y="1"/>
                  </a:cubicBezTo>
                  <a:close/>
                </a:path>
              </a:pathLst>
            </a:custGeom>
            <a:solidFill>
              <a:srgbClr val="FAB8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5" name="Google Shape;275;p9"/>
          <p:cNvSpPr txBox="1">
            <a:spLocks noGrp="1"/>
          </p:cNvSpPr>
          <p:nvPr>
            <p:ph type="title"/>
          </p:nvPr>
        </p:nvSpPr>
        <p:spPr>
          <a:xfrm>
            <a:off x="2391863" y="1253425"/>
            <a:ext cx="4360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76" name="Google Shape;276;p9"/>
          <p:cNvSpPr txBox="1">
            <a:spLocks noGrp="1"/>
          </p:cNvSpPr>
          <p:nvPr>
            <p:ph type="subTitle" idx="1"/>
          </p:nvPr>
        </p:nvSpPr>
        <p:spPr>
          <a:xfrm>
            <a:off x="2391888" y="2199575"/>
            <a:ext cx="4360200" cy="115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7" name="Google Shape;277;p9"/>
          <p:cNvSpPr/>
          <p:nvPr/>
        </p:nvSpPr>
        <p:spPr>
          <a:xfrm>
            <a:off x="2599875" y="4134075"/>
            <a:ext cx="4251846" cy="1037394"/>
          </a:xfrm>
          <a:custGeom>
            <a:avLst/>
            <a:gdLst/>
            <a:ahLst/>
            <a:cxnLst/>
            <a:rect l="l" t="t" r="r" b="b"/>
            <a:pathLst>
              <a:path w="53390" h="26787" extrusionOk="0">
                <a:moveTo>
                  <a:pt x="26946" y="0"/>
                </a:moveTo>
                <a:cubicBezTo>
                  <a:pt x="25064" y="0"/>
                  <a:pt x="23103" y="202"/>
                  <a:pt x="21068" y="651"/>
                </a:cubicBezTo>
                <a:cubicBezTo>
                  <a:pt x="1530" y="4965"/>
                  <a:pt x="1" y="26010"/>
                  <a:pt x="1" y="26010"/>
                </a:cubicBezTo>
                <a:lnTo>
                  <a:pt x="53389" y="26786"/>
                </a:lnTo>
                <a:lnTo>
                  <a:pt x="53389" y="14872"/>
                </a:lnTo>
                <a:cubicBezTo>
                  <a:pt x="53389" y="14872"/>
                  <a:pt x="43115" y="0"/>
                  <a:pt x="2694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8" name="Google Shape;278;p9"/>
          <p:cNvGrpSpPr/>
          <p:nvPr/>
        </p:nvGrpSpPr>
        <p:grpSpPr>
          <a:xfrm>
            <a:off x="6103209" y="3908407"/>
            <a:ext cx="3052177" cy="1235105"/>
            <a:chOff x="6091830" y="3908407"/>
            <a:chExt cx="3052177" cy="1235105"/>
          </a:xfrm>
        </p:grpSpPr>
        <p:sp>
          <p:nvSpPr>
            <p:cNvPr id="279" name="Google Shape;279;p9"/>
            <p:cNvSpPr/>
            <p:nvPr/>
          </p:nvSpPr>
          <p:spPr>
            <a:xfrm>
              <a:off x="6091830" y="3908407"/>
              <a:ext cx="3052177" cy="1235105"/>
            </a:xfrm>
            <a:custGeom>
              <a:avLst/>
              <a:gdLst/>
              <a:ahLst/>
              <a:cxnLst/>
              <a:rect l="l" t="t" r="r" b="b"/>
              <a:pathLst>
                <a:path w="49189" h="19905" extrusionOk="0">
                  <a:moveTo>
                    <a:pt x="49189" y="1"/>
                  </a:moveTo>
                  <a:cubicBezTo>
                    <a:pt x="49189" y="1"/>
                    <a:pt x="22826" y="1"/>
                    <a:pt x="0" y="19904"/>
                  </a:cubicBezTo>
                  <a:lnTo>
                    <a:pt x="49189" y="19904"/>
                  </a:lnTo>
                  <a:lnTo>
                    <a:pt x="491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9"/>
            <p:cNvSpPr/>
            <p:nvPr/>
          </p:nvSpPr>
          <p:spPr>
            <a:xfrm>
              <a:off x="6945878" y="4166160"/>
              <a:ext cx="2198121" cy="977350"/>
            </a:xfrm>
            <a:custGeom>
              <a:avLst/>
              <a:gdLst/>
              <a:ahLst/>
              <a:cxnLst/>
              <a:rect l="l" t="t" r="r" b="b"/>
              <a:pathLst>
                <a:path w="35425" h="15751" extrusionOk="0">
                  <a:moveTo>
                    <a:pt x="35425" y="1"/>
                  </a:moveTo>
                  <a:cubicBezTo>
                    <a:pt x="34649" y="1005"/>
                    <a:pt x="33325" y="2512"/>
                    <a:pt x="32092" y="2740"/>
                  </a:cubicBezTo>
                  <a:cubicBezTo>
                    <a:pt x="31966" y="2766"/>
                    <a:pt x="31839" y="2778"/>
                    <a:pt x="31712" y="2778"/>
                  </a:cubicBezTo>
                  <a:cubicBezTo>
                    <a:pt x="30282" y="2778"/>
                    <a:pt x="28782" y="1279"/>
                    <a:pt x="27145" y="1279"/>
                  </a:cubicBezTo>
                  <a:cubicBezTo>
                    <a:pt x="26741" y="1279"/>
                    <a:pt x="26329" y="1371"/>
                    <a:pt x="25907" y="1599"/>
                  </a:cubicBezTo>
                  <a:cubicBezTo>
                    <a:pt x="23624" y="2854"/>
                    <a:pt x="23738" y="4840"/>
                    <a:pt x="21159" y="6072"/>
                  </a:cubicBezTo>
                  <a:cubicBezTo>
                    <a:pt x="20775" y="6257"/>
                    <a:pt x="20411" y="6333"/>
                    <a:pt x="20059" y="6333"/>
                  </a:cubicBezTo>
                  <a:cubicBezTo>
                    <a:pt x="18439" y="6333"/>
                    <a:pt x="17087" y="4726"/>
                    <a:pt x="15378" y="4726"/>
                  </a:cubicBezTo>
                  <a:cubicBezTo>
                    <a:pt x="14983" y="4726"/>
                    <a:pt x="14569" y="4811"/>
                    <a:pt x="14129" y="5022"/>
                  </a:cubicBezTo>
                  <a:cubicBezTo>
                    <a:pt x="11367" y="6369"/>
                    <a:pt x="12029" y="9222"/>
                    <a:pt x="10043" y="10272"/>
                  </a:cubicBezTo>
                  <a:cubicBezTo>
                    <a:pt x="9620" y="10488"/>
                    <a:pt x="9156" y="10567"/>
                    <a:pt x="8668" y="10567"/>
                  </a:cubicBezTo>
                  <a:cubicBezTo>
                    <a:pt x="7370" y="10567"/>
                    <a:pt x="5909" y="10010"/>
                    <a:pt x="4636" y="10010"/>
                  </a:cubicBezTo>
                  <a:cubicBezTo>
                    <a:pt x="4117" y="10010"/>
                    <a:pt x="3629" y="10102"/>
                    <a:pt x="3196" y="10363"/>
                  </a:cubicBezTo>
                  <a:cubicBezTo>
                    <a:pt x="1552" y="11322"/>
                    <a:pt x="0" y="12943"/>
                    <a:pt x="548" y="15750"/>
                  </a:cubicBezTo>
                  <a:lnTo>
                    <a:pt x="35425" y="15750"/>
                  </a:lnTo>
                  <a:lnTo>
                    <a:pt x="3542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81;p9"/>
          <p:cNvGrpSpPr/>
          <p:nvPr/>
        </p:nvGrpSpPr>
        <p:grpSpPr>
          <a:xfrm>
            <a:off x="-11379" y="3707300"/>
            <a:ext cx="3811359" cy="1464184"/>
            <a:chOff x="0" y="3707300"/>
            <a:chExt cx="3811359" cy="1464184"/>
          </a:xfrm>
        </p:grpSpPr>
        <p:sp>
          <p:nvSpPr>
            <p:cNvPr id="282" name="Google Shape;282;p9"/>
            <p:cNvSpPr/>
            <p:nvPr/>
          </p:nvSpPr>
          <p:spPr>
            <a:xfrm>
              <a:off x="0" y="3735275"/>
              <a:ext cx="3811359" cy="1436209"/>
            </a:xfrm>
            <a:custGeom>
              <a:avLst/>
              <a:gdLst/>
              <a:ahLst/>
              <a:cxnLst/>
              <a:rect l="l" t="t" r="r" b="b"/>
              <a:pathLst>
                <a:path w="61424" h="23146" extrusionOk="0">
                  <a:moveTo>
                    <a:pt x="7671" y="1"/>
                  </a:moveTo>
                  <a:cubicBezTo>
                    <a:pt x="5176" y="1"/>
                    <a:pt x="2618" y="138"/>
                    <a:pt x="1" y="434"/>
                  </a:cubicBezTo>
                  <a:lnTo>
                    <a:pt x="1" y="23145"/>
                  </a:lnTo>
                  <a:lnTo>
                    <a:pt x="56973" y="22803"/>
                  </a:lnTo>
                  <a:lnTo>
                    <a:pt x="61424" y="22780"/>
                  </a:lnTo>
                  <a:cubicBezTo>
                    <a:pt x="61424" y="22780"/>
                    <a:pt x="39804" y="1"/>
                    <a:pt x="76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9"/>
            <p:cNvSpPr/>
            <p:nvPr/>
          </p:nvSpPr>
          <p:spPr>
            <a:xfrm>
              <a:off x="0" y="3707300"/>
              <a:ext cx="3811359" cy="1414988"/>
            </a:xfrm>
            <a:custGeom>
              <a:avLst/>
              <a:gdLst/>
              <a:ahLst/>
              <a:cxnLst/>
              <a:rect l="l" t="t" r="r" b="b"/>
              <a:pathLst>
                <a:path w="61424" h="22804" extrusionOk="0">
                  <a:moveTo>
                    <a:pt x="7671" y="1"/>
                  </a:moveTo>
                  <a:cubicBezTo>
                    <a:pt x="5176" y="1"/>
                    <a:pt x="2618" y="138"/>
                    <a:pt x="1" y="434"/>
                  </a:cubicBezTo>
                  <a:lnTo>
                    <a:pt x="1" y="4223"/>
                  </a:lnTo>
                  <a:cubicBezTo>
                    <a:pt x="1256" y="5616"/>
                    <a:pt x="3151" y="7168"/>
                    <a:pt x="5228" y="7168"/>
                  </a:cubicBezTo>
                  <a:cubicBezTo>
                    <a:pt x="8548" y="7168"/>
                    <a:pt x="8813" y="4500"/>
                    <a:pt x="10898" y="4500"/>
                  </a:cubicBezTo>
                  <a:cubicBezTo>
                    <a:pt x="11135" y="4500"/>
                    <a:pt x="11396" y="4534"/>
                    <a:pt x="11687" y="4611"/>
                  </a:cubicBezTo>
                  <a:cubicBezTo>
                    <a:pt x="14540" y="5365"/>
                    <a:pt x="12646" y="9085"/>
                    <a:pt x="15773" y="9085"/>
                  </a:cubicBezTo>
                  <a:cubicBezTo>
                    <a:pt x="18528" y="9085"/>
                    <a:pt x="19816" y="6833"/>
                    <a:pt x="21745" y="6833"/>
                  </a:cubicBezTo>
                  <a:cubicBezTo>
                    <a:pt x="22022" y="6833"/>
                    <a:pt x="22311" y="6879"/>
                    <a:pt x="22621" y="6985"/>
                  </a:cubicBezTo>
                  <a:cubicBezTo>
                    <a:pt x="25109" y="7853"/>
                    <a:pt x="24333" y="11550"/>
                    <a:pt x="26250" y="12121"/>
                  </a:cubicBezTo>
                  <a:cubicBezTo>
                    <a:pt x="26435" y="12177"/>
                    <a:pt x="26615" y="12202"/>
                    <a:pt x="26789" y="12202"/>
                  </a:cubicBezTo>
                  <a:cubicBezTo>
                    <a:pt x="28167" y="12202"/>
                    <a:pt x="29249" y="10654"/>
                    <a:pt x="30827" y="10654"/>
                  </a:cubicBezTo>
                  <a:cubicBezTo>
                    <a:pt x="31090" y="10654"/>
                    <a:pt x="31366" y="10697"/>
                    <a:pt x="31659" y="10797"/>
                  </a:cubicBezTo>
                  <a:cubicBezTo>
                    <a:pt x="33855" y="11521"/>
                    <a:pt x="34382" y="14716"/>
                    <a:pt x="37200" y="14716"/>
                  </a:cubicBezTo>
                  <a:cubicBezTo>
                    <a:pt x="37313" y="14716"/>
                    <a:pt x="37429" y="14711"/>
                    <a:pt x="37548" y="14700"/>
                  </a:cubicBezTo>
                  <a:cubicBezTo>
                    <a:pt x="39317" y="14533"/>
                    <a:pt x="40719" y="13920"/>
                    <a:pt x="41980" y="13920"/>
                  </a:cubicBezTo>
                  <a:cubicBezTo>
                    <a:pt x="42965" y="13920"/>
                    <a:pt x="43863" y="14294"/>
                    <a:pt x="44784" y="15545"/>
                  </a:cubicBezTo>
                  <a:cubicBezTo>
                    <a:pt x="46884" y="18398"/>
                    <a:pt x="46975" y="20498"/>
                    <a:pt x="49828" y="20772"/>
                  </a:cubicBezTo>
                  <a:cubicBezTo>
                    <a:pt x="52316" y="21023"/>
                    <a:pt x="55147" y="20543"/>
                    <a:pt x="56973" y="22803"/>
                  </a:cubicBezTo>
                  <a:lnTo>
                    <a:pt x="61424" y="22780"/>
                  </a:lnTo>
                  <a:cubicBezTo>
                    <a:pt x="61424" y="22780"/>
                    <a:pt x="39804" y="1"/>
                    <a:pt x="76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1"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2" name="Google Shape;422;p14"/>
          <p:cNvGrpSpPr/>
          <p:nvPr/>
        </p:nvGrpSpPr>
        <p:grpSpPr>
          <a:xfrm>
            <a:off x="-21903" y="3893725"/>
            <a:ext cx="9199029" cy="1268157"/>
            <a:chOff x="-21903" y="3893725"/>
            <a:chExt cx="9199029" cy="1268157"/>
          </a:xfrm>
        </p:grpSpPr>
        <p:sp>
          <p:nvSpPr>
            <p:cNvPr id="423" name="Google Shape;423;p14"/>
            <p:cNvSpPr/>
            <p:nvPr/>
          </p:nvSpPr>
          <p:spPr>
            <a:xfrm>
              <a:off x="5186889" y="3893725"/>
              <a:ext cx="3990237" cy="1268113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14"/>
            <p:cNvSpPr/>
            <p:nvPr/>
          </p:nvSpPr>
          <p:spPr>
            <a:xfrm>
              <a:off x="2585982" y="4328643"/>
              <a:ext cx="2621864" cy="833238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14"/>
            <p:cNvSpPr/>
            <p:nvPr/>
          </p:nvSpPr>
          <p:spPr>
            <a:xfrm flipH="1">
              <a:off x="-21903" y="4328643"/>
              <a:ext cx="2621864" cy="833238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6" name="Google Shape;426;p14"/>
          <p:cNvGrpSpPr/>
          <p:nvPr/>
        </p:nvGrpSpPr>
        <p:grpSpPr>
          <a:xfrm>
            <a:off x="-21800" y="4175780"/>
            <a:ext cx="9199259" cy="986095"/>
            <a:chOff x="-12" y="4175800"/>
            <a:chExt cx="9177233" cy="986095"/>
          </a:xfrm>
        </p:grpSpPr>
        <p:sp>
          <p:nvSpPr>
            <p:cNvPr id="427" name="Google Shape;427;p14"/>
            <p:cNvSpPr/>
            <p:nvPr/>
          </p:nvSpPr>
          <p:spPr>
            <a:xfrm>
              <a:off x="5160062" y="4175800"/>
              <a:ext cx="4017159" cy="986033"/>
            </a:xfrm>
            <a:custGeom>
              <a:avLst/>
              <a:gdLst/>
              <a:ahLst/>
              <a:cxnLst/>
              <a:rect l="l" t="t" r="r" b="b"/>
              <a:pathLst>
                <a:path w="92834" h="20318" extrusionOk="0">
                  <a:moveTo>
                    <a:pt x="82184" y="1"/>
                  </a:moveTo>
                  <a:cubicBezTo>
                    <a:pt x="81770" y="1"/>
                    <a:pt x="81319" y="52"/>
                    <a:pt x="80828" y="167"/>
                  </a:cubicBezTo>
                  <a:cubicBezTo>
                    <a:pt x="76342" y="1195"/>
                    <a:pt x="75089" y="11220"/>
                    <a:pt x="75089" y="11220"/>
                  </a:cubicBezTo>
                  <a:cubicBezTo>
                    <a:pt x="75089" y="11220"/>
                    <a:pt x="74078" y="8309"/>
                    <a:pt x="70313" y="8309"/>
                  </a:cubicBezTo>
                  <a:cubicBezTo>
                    <a:pt x="70235" y="8309"/>
                    <a:pt x="70156" y="8310"/>
                    <a:pt x="70076" y="8313"/>
                  </a:cubicBezTo>
                  <a:cubicBezTo>
                    <a:pt x="66116" y="8413"/>
                    <a:pt x="64863" y="11746"/>
                    <a:pt x="64863" y="11746"/>
                  </a:cubicBezTo>
                  <a:cubicBezTo>
                    <a:pt x="64863" y="11746"/>
                    <a:pt x="64011" y="8087"/>
                    <a:pt x="60252" y="8087"/>
                  </a:cubicBezTo>
                  <a:cubicBezTo>
                    <a:pt x="56492" y="8087"/>
                    <a:pt x="54512" y="11646"/>
                    <a:pt x="54512" y="11646"/>
                  </a:cubicBezTo>
                  <a:cubicBezTo>
                    <a:pt x="54512" y="11646"/>
                    <a:pt x="50295" y="7863"/>
                    <a:pt x="45916" y="7863"/>
                  </a:cubicBezTo>
                  <a:cubicBezTo>
                    <a:pt x="45474" y="7863"/>
                    <a:pt x="45029" y="7902"/>
                    <a:pt x="44587" y="7987"/>
                  </a:cubicBezTo>
                  <a:cubicBezTo>
                    <a:pt x="39800" y="8939"/>
                    <a:pt x="38021" y="15205"/>
                    <a:pt x="38021" y="15205"/>
                  </a:cubicBezTo>
                  <a:cubicBezTo>
                    <a:pt x="38021" y="15205"/>
                    <a:pt x="33535" y="9867"/>
                    <a:pt x="27043" y="8187"/>
                  </a:cubicBezTo>
                  <a:cubicBezTo>
                    <a:pt x="26360" y="8012"/>
                    <a:pt x="25707" y="7934"/>
                    <a:pt x="25087" y="7934"/>
                  </a:cubicBezTo>
                  <a:cubicBezTo>
                    <a:pt x="19844" y="7934"/>
                    <a:pt x="16918" y="13526"/>
                    <a:pt x="16918" y="13526"/>
                  </a:cubicBezTo>
                  <a:cubicBezTo>
                    <a:pt x="16918" y="13526"/>
                    <a:pt x="14251" y="6833"/>
                    <a:pt x="8181" y="6833"/>
                  </a:cubicBezTo>
                  <a:cubicBezTo>
                    <a:pt x="8136" y="6833"/>
                    <a:pt x="8091" y="6833"/>
                    <a:pt x="8046" y="6834"/>
                  </a:cubicBezTo>
                  <a:cubicBezTo>
                    <a:pt x="4337" y="6909"/>
                    <a:pt x="1605" y="10117"/>
                    <a:pt x="26" y="12674"/>
                  </a:cubicBezTo>
                  <a:lnTo>
                    <a:pt x="1" y="20318"/>
                  </a:lnTo>
                  <a:lnTo>
                    <a:pt x="92833" y="20318"/>
                  </a:lnTo>
                  <a:lnTo>
                    <a:pt x="92833" y="1796"/>
                  </a:lnTo>
                  <a:cubicBezTo>
                    <a:pt x="91942" y="1111"/>
                    <a:pt x="91109" y="851"/>
                    <a:pt x="90359" y="851"/>
                  </a:cubicBezTo>
                  <a:cubicBezTo>
                    <a:pt x="88008" y="851"/>
                    <a:pt x="86467" y="3400"/>
                    <a:pt x="86467" y="3400"/>
                  </a:cubicBezTo>
                  <a:cubicBezTo>
                    <a:pt x="86467" y="3400"/>
                    <a:pt x="85553" y="1"/>
                    <a:pt x="821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14"/>
            <p:cNvSpPr/>
            <p:nvPr/>
          </p:nvSpPr>
          <p:spPr>
            <a:xfrm>
              <a:off x="2541650" y="4701725"/>
              <a:ext cx="2698684" cy="460152"/>
            </a:xfrm>
            <a:custGeom>
              <a:avLst/>
              <a:gdLst/>
              <a:ahLst/>
              <a:cxnLst/>
              <a:rect l="l" t="t" r="r" b="b"/>
              <a:pathLst>
                <a:path w="92834" h="20318" extrusionOk="0">
                  <a:moveTo>
                    <a:pt x="82184" y="1"/>
                  </a:moveTo>
                  <a:cubicBezTo>
                    <a:pt x="81770" y="1"/>
                    <a:pt x="81319" y="52"/>
                    <a:pt x="80828" y="167"/>
                  </a:cubicBezTo>
                  <a:cubicBezTo>
                    <a:pt x="76342" y="1195"/>
                    <a:pt x="75089" y="11220"/>
                    <a:pt x="75089" y="11220"/>
                  </a:cubicBezTo>
                  <a:cubicBezTo>
                    <a:pt x="75089" y="11220"/>
                    <a:pt x="74078" y="8309"/>
                    <a:pt x="70313" y="8309"/>
                  </a:cubicBezTo>
                  <a:cubicBezTo>
                    <a:pt x="70235" y="8309"/>
                    <a:pt x="70156" y="8310"/>
                    <a:pt x="70076" y="8313"/>
                  </a:cubicBezTo>
                  <a:cubicBezTo>
                    <a:pt x="66116" y="8413"/>
                    <a:pt x="64863" y="11746"/>
                    <a:pt x="64863" y="11746"/>
                  </a:cubicBezTo>
                  <a:cubicBezTo>
                    <a:pt x="64863" y="11746"/>
                    <a:pt x="64011" y="8087"/>
                    <a:pt x="60252" y="8087"/>
                  </a:cubicBezTo>
                  <a:cubicBezTo>
                    <a:pt x="56492" y="8087"/>
                    <a:pt x="54512" y="11646"/>
                    <a:pt x="54512" y="11646"/>
                  </a:cubicBezTo>
                  <a:cubicBezTo>
                    <a:pt x="54512" y="11646"/>
                    <a:pt x="50295" y="7863"/>
                    <a:pt x="45916" y="7863"/>
                  </a:cubicBezTo>
                  <a:cubicBezTo>
                    <a:pt x="45474" y="7863"/>
                    <a:pt x="45029" y="7902"/>
                    <a:pt x="44587" y="7987"/>
                  </a:cubicBezTo>
                  <a:cubicBezTo>
                    <a:pt x="39800" y="8939"/>
                    <a:pt x="38021" y="15205"/>
                    <a:pt x="38021" y="15205"/>
                  </a:cubicBezTo>
                  <a:cubicBezTo>
                    <a:pt x="38021" y="15205"/>
                    <a:pt x="33535" y="9867"/>
                    <a:pt x="27043" y="8187"/>
                  </a:cubicBezTo>
                  <a:cubicBezTo>
                    <a:pt x="26360" y="8012"/>
                    <a:pt x="25707" y="7934"/>
                    <a:pt x="25087" y="7934"/>
                  </a:cubicBezTo>
                  <a:cubicBezTo>
                    <a:pt x="19844" y="7934"/>
                    <a:pt x="16918" y="13526"/>
                    <a:pt x="16918" y="13526"/>
                  </a:cubicBezTo>
                  <a:cubicBezTo>
                    <a:pt x="16918" y="13526"/>
                    <a:pt x="14251" y="6833"/>
                    <a:pt x="8181" y="6833"/>
                  </a:cubicBezTo>
                  <a:cubicBezTo>
                    <a:pt x="8136" y="6833"/>
                    <a:pt x="8091" y="6833"/>
                    <a:pt x="8046" y="6834"/>
                  </a:cubicBezTo>
                  <a:cubicBezTo>
                    <a:pt x="4337" y="6909"/>
                    <a:pt x="1605" y="10117"/>
                    <a:pt x="26" y="12674"/>
                  </a:cubicBezTo>
                  <a:lnTo>
                    <a:pt x="1" y="20318"/>
                  </a:lnTo>
                  <a:lnTo>
                    <a:pt x="92833" y="20318"/>
                  </a:lnTo>
                  <a:lnTo>
                    <a:pt x="92833" y="1796"/>
                  </a:lnTo>
                  <a:cubicBezTo>
                    <a:pt x="91942" y="1111"/>
                    <a:pt x="91109" y="851"/>
                    <a:pt x="90359" y="851"/>
                  </a:cubicBezTo>
                  <a:cubicBezTo>
                    <a:pt x="88008" y="851"/>
                    <a:pt x="86467" y="3400"/>
                    <a:pt x="86467" y="3400"/>
                  </a:cubicBezTo>
                  <a:cubicBezTo>
                    <a:pt x="86467" y="3400"/>
                    <a:pt x="85553" y="1"/>
                    <a:pt x="821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14"/>
            <p:cNvSpPr/>
            <p:nvPr/>
          </p:nvSpPr>
          <p:spPr>
            <a:xfrm flipH="1">
              <a:off x="-12" y="4588064"/>
              <a:ext cx="2639503" cy="573831"/>
            </a:xfrm>
            <a:custGeom>
              <a:avLst/>
              <a:gdLst/>
              <a:ahLst/>
              <a:cxnLst/>
              <a:rect l="l" t="t" r="r" b="b"/>
              <a:pathLst>
                <a:path w="92834" h="20318" extrusionOk="0">
                  <a:moveTo>
                    <a:pt x="82184" y="1"/>
                  </a:moveTo>
                  <a:cubicBezTo>
                    <a:pt x="81770" y="1"/>
                    <a:pt x="81319" y="52"/>
                    <a:pt x="80828" y="167"/>
                  </a:cubicBezTo>
                  <a:cubicBezTo>
                    <a:pt x="76342" y="1195"/>
                    <a:pt x="75089" y="11220"/>
                    <a:pt x="75089" y="11220"/>
                  </a:cubicBezTo>
                  <a:cubicBezTo>
                    <a:pt x="75089" y="11220"/>
                    <a:pt x="74078" y="8309"/>
                    <a:pt x="70313" y="8309"/>
                  </a:cubicBezTo>
                  <a:cubicBezTo>
                    <a:pt x="70235" y="8309"/>
                    <a:pt x="70156" y="8310"/>
                    <a:pt x="70076" y="8313"/>
                  </a:cubicBezTo>
                  <a:cubicBezTo>
                    <a:pt x="66116" y="8413"/>
                    <a:pt x="64863" y="11746"/>
                    <a:pt x="64863" y="11746"/>
                  </a:cubicBezTo>
                  <a:cubicBezTo>
                    <a:pt x="64863" y="11746"/>
                    <a:pt x="64011" y="8087"/>
                    <a:pt x="60252" y="8087"/>
                  </a:cubicBezTo>
                  <a:cubicBezTo>
                    <a:pt x="56492" y="8087"/>
                    <a:pt x="54512" y="11646"/>
                    <a:pt x="54512" y="11646"/>
                  </a:cubicBezTo>
                  <a:cubicBezTo>
                    <a:pt x="54512" y="11646"/>
                    <a:pt x="50295" y="7863"/>
                    <a:pt x="45916" y="7863"/>
                  </a:cubicBezTo>
                  <a:cubicBezTo>
                    <a:pt x="45474" y="7863"/>
                    <a:pt x="45029" y="7902"/>
                    <a:pt x="44587" y="7987"/>
                  </a:cubicBezTo>
                  <a:cubicBezTo>
                    <a:pt x="39800" y="8939"/>
                    <a:pt x="38021" y="15205"/>
                    <a:pt x="38021" y="15205"/>
                  </a:cubicBezTo>
                  <a:cubicBezTo>
                    <a:pt x="38021" y="15205"/>
                    <a:pt x="33535" y="9867"/>
                    <a:pt x="27043" y="8187"/>
                  </a:cubicBezTo>
                  <a:cubicBezTo>
                    <a:pt x="26360" y="8012"/>
                    <a:pt x="25707" y="7934"/>
                    <a:pt x="25087" y="7934"/>
                  </a:cubicBezTo>
                  <a:cubicBezTo>
                    <a:pt x="19844" y="7934"/>
                    <a:pt x="16918" y="13526"/>
                    <a:pt x="16918" y="13526"/>
                  </a:cubicBezTo>
                  <a:cubicBezTo>
                    <a:pt x="16918" y="13526"/>
                    <a:pt x="14251" y="6833"/>
                    <a:pt x="8181" y="6833"/>
                  </a:cubicBezTo>
                  <a:cubicBezTo>
                    <a:pt x="8136" y="6833"/>
                    <a:pt x="8091" y="6833"/>
                    <a:pt x="8046" y="6834"/>
                  </a:cubicBezTo>
                  <a:cubicBezTo>
                    <a:pt x="4337" y="6909"/>
                    <a:pt x="1605" y="10117"/>
                    <a:pt x="26" y="12674"/>
                  </a:cubicBezTo>
                  <a:lnTo>
                    <a:pt x="1" y="20318"/>
                  </a:lnTo>
                  <a:lnTo>
                    <a:pt x="92833" y="20318"/>
                  </a:lnTo>
                  <a:lnTo>
                    <a:pt x="92833" y="1796"/>
                  </a:lnTo>
                  <a:cubicBezTo>
                    <a:pt x="91942" y="1111"/>
                    <a:pt x="91109" y="851"/>
                    <a:pt x="90359" y="851"/>
                  </a:cubicBezTo>
                  <a:cubicBezTo>
                    <a:pt x="88008" y="851"/>
                    <a:pt x="86467" y="3400"/>
                    <a:pt x="86467" y="3400"/>
                  </a:cubicBezTo>
                  <a:cubicBezTo>
                    <a:pt x="86467" y="3400"/>
                    <a:pt x="85553" y="1"/>
                    <a:pt x="821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0" name="Google Shape;430;p14"/>
          <p:cNvSpPr txBox="1">
            <a:spLocks noGrp="1"/>
          </p:cNvSpPr>
          <p:nvPr>
            <p:ph type="title"/>
          </p:nvPr>
        </p:nvSpPr>
        <p:spPr>
          <a:xfrm>
            <a:off x="720000" y="1193713"/>
            <a:ext cx="4520400" cy="196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1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31" name="Google Shape;431;p14"/>
          <p:cNvSpPr txBox="1">
            <a:spLocks noGrp="1"/>
          </p:cNvSpPr>
          <p:nvPr>
            <p:ph type="subTitle" idx="1"/>
          </p:nvPr>
        </p:nvSpPr>
        <p:spPr>
          <a:xfrm>
            <a:off x="720000" y="3006550"/>
            <a:ext cx="4520400" cy="80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6"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4" name="Google Shape;694;p22"/>
          <p:cNvGrpSpPr/>
          <p:nvPr/>
        </p:nvGrpSpPr>
        <p:grpSpPr>
          <a:xfrm>
            <a:off x="0" y="4266777"/>
            <a:ext cx="9144000" cy="576290"/>
            <a:chOff x="0" y="4571577"/>
            <a:chExt cx="9144000" cy="576290"/>
          </a:xfrm>
        </p:grpSpPr>
        <p:sp>
          <p:nvSpPr>
            <p:cNvPr id="695" name="Google Shape;695;p22"/>
            <p:cNvSpPr/>
            <p:nvPr/>
          </p:nvSpPr>
          <p:spPr>
            <a:xfrm>
              <a:off x="0" y="4571577"/>
              <a:ext cx="913335" cy="576290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22"/>
            <p:cNvSpPr/>
            <p:nvPr/>
          </p:nvSpPr>
          <p:spPr>
            <a:xfrm>
              <a:off x="879907" y="4822087"/>
              <a:ext cx="986182" cy="325665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22"/>
            <p:cNvSpPr/>
            <p:nvPr/>
          </p:nvSpPr>
          <p:spPr>
            <a:xfrm flipH="1">
              <a:off x="1838076" y="4758410"/>
              <a:ext cx="986182" cy="389356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22"/>
            <p:cNvSpPr/>
            <p:nvPr/>
          </p:nvSpPr>
          <p:spPr>
            <a:xfrm>
              <a:off x="2781353" y="4718403"/>
              <a:ext cx="986182" cy="42933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22"/>
            <p:cNvSpPr/>
            <p:nvPr/>
          </p:nvSpPr>
          <p:spPr>
            <a:xfrm>
              <a:off x="3702450" y="4926825"/>
              <a:ext cx="986182" cy="22089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22"/>
            <p:cNvSpPr/>
            <p:nvPr/>
          </p:nvSpPr>
          <p:spPr>
            <a:xfrm flipH="1">
              <a:off x="8230665" y="4571577"/>
              <a:ext cx="913335" cy="576290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22"/>
            <p:cNvSpPr/>
            <p:nvPr/>
          </p:nvSpPr>
          <p:spPr>
            <a:xfrm flipH="1">
              <a:off x="7277911" y="4822087"/>
              <a:ext cx="986182" cy="325665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22"/>
            <p:cNvSpPr/>
            <p:nvPr/>
          </p:nvSpPr>
          <p:spPr>
            <a:xfrm>
              <a:off x="6319742" y="4758410"/>
              <a:ext cx="986182" cy="389356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22"/>
            <p:cNvSpPr/>
            <p:nvPr/>
          </p:nvSpPr>
          <p:spPr>
            <a:xfrm flipH="1">
              <a:off x="5376465" y="4718403"/>
              <a:ext cx="986182" cy="42933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22"/>
            <p:cNvSpPr/>
            <p:nvPr/>
          </p:nvSpPr>
          <p:spPr>
            <a:xfrm flipH="1">
              <a:off x="4429512" y="4850175"/>
              <a:ext cx="1012038" cy="297542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05" name="Google Shape;705;p22"/>
          <p:cNvSpPr txBox="1">
            <a:spLocks noGrp="1"/>
          </p:cNvSpPr>
          <p:nvPr>
            <p:ph type="title"/>
          </p:nvPr>
        </p:nvSpPr>
        <p:spPr>
          <a:xfrm>
            <a:off x="937700" y="2667763"/>
            <a:ext cx="21753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706" name="Google Shape;706;p22"/>
          <p:cNvSpPr txBox="1">
            <a:spLocks noGrp="1"/>
          </p:cNvSpPr>
          <p:nvPr>
            <p:ph type="subTitle" idx="1"/>
          </p:nvPr>
        </p:nvSpPr>
        <p:spPr>
          <a:xfrm>
            <a:off x="937700" y="3061938"/>
            <a:ext cx="2175300" cy="86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7" name="Google Shape;707;p22"/>
          <p:cNvSpPr txBox="1">
            <a:spLocks noGrp="1"/>
          </p:cNvSpPr>
          <p:nvPr>
            <p:ph type="title" idx="2"/>
          </p:nvPr>
        </p:nvSpPr>
        <p:spPr>
          <a:xfrm>
            <a:off x="3484419" y="2667763"/>
            <a:ext cx="21753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708" name="Google Shape;708;p22"/>
          <p:cNvSpPr txBox="1">
            <a:spLocks noGrp="1"/>
          </p:cNvSpPr>
          <p:nvPr>
            <p:ph type="subTitle" idx="3"/>
          </p:nvPr>
        </p:nvSpPr>
        <p:spPr>
          <a:xfrm>
            <a:off x="3484421" y="3061938"/>
            <a:ext cx="2175300" cy="86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9" name="Google Shape;709;p22"/>
          <p:cNvSpPr txBox="1">
            <a:spLocks noGrp="1"/>
          </p:cNvSpPr>
          <p:nvPr>
            <p:ph type="title" idx="4"/>
          </p:nvPr>
        </p:nvSpPr>
        <p:spPr>
          <a:xfrm>
            <a:off x="6031146" y="2667763"/>
            <a:ext cx="21753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710" name="Google Shape;710;p22"/>
          <p:cNvSpPr txBox="1">
            <a:spLocks noGrp="1"/>
          </p:cNvSpPr>
          <p:nvPr>
            <p:ph type="subTitle" idx="5"/>
          </p:nvPr>
        </p:nvSpPr>
        <p:spPr>
          <a:xfrm>
            <a:off x="6031149" y="3061938"/>
            <a:ext cx="2175300" cy="86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711" name="Google Shape;711;p22"/>
          <p:cNvGrpSpPr/>
          <p:nvPr/>
        </p:nvGrpSpPr>
        <p:grpSpPr>
          <a:xfrm>
            <a:off x="0" y="4260525"/>
            <a:ext cx="9144000" cy="887338"/>
            <a:chOff x="0" y="4260525"/>
            <a:chExt cx="9144000" cy="887338"/>
          </a:xfrm>
        </p:grpSpPr>
        <p:sp>
          <p:nvSpPr>
            <p:cNvPr id="712" name="Google Shape;712;p22"/>
            <p:cNvSpPr/>
            <p:nvPr/>
          </p:nvSpPr>
          <p:spPr>
            <a:xfrm>
              <a:off x="0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22"/>
            <p:cNvSpPr/>
            <p:nvPr/>
          </p:nvSpPr>
          <p:spPr>
            <a:xfrm>
              <a:off x="91148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22"/>
            <p:cNvSpPr/>
            <p:nvPr/>
          </p:nvSpPr>
          <p:spPr>
            <a:xfrm flipH="1">
              <a:off x="183811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22"/>
            <p:cNvSpPr/>
            <p:nvPr/>
          </p:nvSpPr>
          <p:spPr>
            <a:xfrm>
              <a:off x="2785105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22"/>
            <p:cNvSpPr/>
            <p:nvPr/>
          </p:nvSpPr>
          <p:spPr>
            <a:xfrm>
              <a:off x="3730274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22"/>
            <p:cNvSpPr/>
            <p:nvPr/>
          </p:nvSpPr>
          <p:spPr>
            <a:xfrm flipH="1">
              <a:off x="8215662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22"/>
            <p:cNvSpPr/>
            <p:nvPr/>
          </p:nvSpPr>
          <p:spPr>
            <a:xfrm flipH="1">
              <a:off x="727794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22"/>
            <p:cNvSpPr/>
            <p:nvPr/>
          </p:nvSpPr>
          <p:spPr>
            <a:xfrm>
              <a:off x="635131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22"/>
            <p:cNvSpPr/>
            <p:nvPr/>
          </p:nvSpPr>
          <p:spPr>
            <a:xfrm flipH="1">
              <a:off x="5404324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22"/>
            <p:cNvSpPr/>
            <p:nvPr/>
          </p:nvSpPr>
          <p:spPr>
            <a:xfrm flipH="1">
              <a:off x="4459155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2" name="Google Shape;722;p22"/>
          <p:cNvGrpSpPr/>
          <p:nvPr/>
        </p:nvGrpSpPr>
        <p:grpSpPr>
          <a:xfrm flipH="1">
            <a:off x="7649771" y="4184092"/>
            <a:ext cx="773843" cy="990651"/>
            <a:chOff x="4376621" y="3930330"/>
            <a:chExt cx="1138339" cy="1457482"/>
          </a:xfrm>
        </p:grpSpPr>
        <p:sp>
          <p:nvSpPr>
            <p:cNvPr id="723" name="Google Shape;723;p22"/>
            <p:cNvSpPr/>
            <p:nvPr/>
          </p:nvSpPr>
          <p:spPr>
            <a:xfrm>
              <a:off x="4376621" y="3930330"/>
              <a:ext cx="1138339" cy="1457482"/>
            </a:xfrm>
            <a:custGeom>
              <a:avLst/>
              <a:gdLst/>
              <a:ahLst/>
              <a:cxnLst/>
              <a:rect l="l" t="t" r="r" b="b"/>
              <a:pathLst>
                <a:path w="27233" h="34868" extrusionOk="0">
                  <a:moveTo>
                    <a:pt x="22477" y="1"/>
                  </a:moveTo>
                  <a:cubicBezTo>
                    <a:pt x="18469" y="1"/>
                    <a:pt x="14395" y="7676"/>
                    <a:pt x="12414" y="7676"/>
                  </a:cubicBezTo>
                  <a:cubicBezTo>
                    <a:pt x="12365" y="7676"/>
                    <a:pt x="12317" y="7671"/>
                    <a:pt x="12270" y="7662"/>
                  </a:cubicBezTo>
                  <a:cubicBezTo>
                    <a:pt x="9864" y="7135"/>
                    <a:pt x="15303" y="2223"/>
                    <a:pt x="13423" y="1070"/>
                  </a:cubicBezTo>
                  <a:cubicBezTo>
                    <a:pt x="13311" y="1001"/>
                    <a:pt x="13172" y="968"/>
                    <a:pt x="13010" y="968"/>
                  </a:cubicBezTo>
                  <a:cubicBezTo>
                    <a:pt x="10440" y="968"/>
                    <a:pt x="1958" y="9323"/>
                    <a:pt x="992" y="19341"/>
                  </a:cubicBezTo>
                  <a:cubicBezTo>
                    <a:pt x="1" y="29371"/>
                    <a:pt x="9944" y="34868"/>
                    <a:pt x="15733" y="34868"/>
                  </a:cubicBezTo>
                  <a:cubicBezTo>
                    <a:pt x="16091" y="34868"/>
                    <a:pt x="16433" y="34847"/>
                    <a:pt x="16756" y="34805"/>
                  </a:cubicBezTo>
                  <a:cubicBezTo>
                    <a:pt x="22295" y="34078"/>
                    <a:pt x="24476" y="30845"/>
                    <a:pt x="21443" y="30218"/>
                  </a:cubicBezTo>
                  <a:cubicBezTo>
                    <a:pt x="18436" y="29591"/>
                    <a:pt x="16656" y="27085"/>
                    <a:pt x="18736" y="25506"/>
                  </a:cubicBezTo>
                  <a:cubicBezTo>
                    <a:pt x="20817" y="23952"/>
                    <a:pt x="24376" y="22699"/>
                    <a:pt x="25428" y="18814"/>
                  </a:cubicBezTo>
                  <a:cubicBezTo>
                    <a:pt x="26105" y="16274"/>
                    <a:pt x="25977" y="15275"/>
                    <a:pt x="25190" y="15275"/>
                  </a:cubicBezTo>
                  <a:cubicBezTo>
                    <a:pt x="24781" y="15275"/>
                    <a:pt x="24194" y="15545"/>
                    <a:pt x="23448" y="16007"/>
                  </a:cubicBezTo>
                  <a:cubicBezTo>
                    <a:pt x="22432" y="16631"/>
                    <a:pt x="21006" y="17451"/>
                    <a:pt x="20239" y="17451"/>
                  </a:cubicBezTo>
                  <a:cubicBezTo>
                    <a:pt x="19342" y="17451"/>
                    <a:pt x="19347" y="16327"/>
                    <a:pt x="21970" y="12449"/>
                  </a:cubicBezTo>
                  <a:cubicBezTo>
                    <a:pt x="25052" y="7937"/>
                    <a:pt x="27233" y="4027"/>
                    <a:pt x="25528" y="1797"/>
                  </a:cubicBezTo>
                  <a:cubicBezTo>
                    <a:pt x="24541" y="512"/>
                    <a:pt x="23511" y="1"/>
                    <a:pt x="224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22"/>
            <p:cNvSpPr/>
            <p:nvPr/>
          </p:nvSpPr>
          <p:spPr>
            <a:xfrm>
              <a:off x="4422268" y="4152292"/>
              <a:ext cx="916716" cy="1182898"/>
            </a:xfrm>
            <a:custGeom>
              <a:avLst/>
              <a:gdLst/>
              <a:ahLst/>
              <a:cxnLst/>
              <a:rect l="l" t="t" r="r" b="b"/>
              <a:pathLst>
                <a:path w="21931" h="28299" extrusionOk="0">
                  <a:moveTo>
                    <a:pt x="18929" y="1"/>
                  </a:moveTo>
                  <a:cubicBezTo>
                    <a:pt x="16894" y="1"/>
                    <a:pt x="14874" y="5965"/>
                    <a:pt x="12106" y="7765"/>
                  </a:cubicBezTo>
                  <a:cubicBezTo>
                    <a:pt x="11580" y="8114"/>
                    <a:pt x="11182" y="8263"/>
                    <a:pt x="10874" y="8263"/>
                  </a:cubicBezTo>
                  <a:cubicBezTo>
                    <a:pt x="9388" y="8263"/>
                    <a:pt x="9991" y="4796"/>
                    <a:pt x="8496" y="3529"/>
                  </a:cubicBezTo>
                  <a:cubicBezTo>
                    <a:pt x="8271" y="3339"/>
                    <a:pt x="8044" y="3251"/>
                    <a:pt x="7813" y="3251"/>
                  </a:cubicBezTo>
                  <a:cubicBezTo>
                    <a:pt x="6197" y="3251"/>
                    <a:pt x="4440" y="7586"/>
                    <a:pt x="2356" y="11249"/>
                  </a:cubicBezTo>
                  <a:cubicBezTo>
                    <a:pt x="0" y="15434"/>
                    <a:pt x="2707" y="20848"/>
                    <a:pt x="2707" y="20848"/>
                  </a:cubicBezTo>
                  <a:cubicBezTo>
                    <a:pt x="6904" y="26788"/>
                    <a:pt x="12692" y="28299"/>
                    <a:pt x="15968" y="28299"/>
                  </a:cubicBezTo>
                  <a:cubicBezTo>
                    <a:pt x="17308" y="28299"/>
                    <a:pt x="18228" y="28046"/>
                    <a:pt x="18446" y="27740"/>
                  </a:cubicBezTo>
                  <a:cubicBezTo>
                    <a:pt x="19223" y="26713"/>
                    <a:pt x="16291" y="26161"/>
                    <a:pt x="14211" y="24332"/>
                  </a:cubicBezTo>
                  <a:cubicBezTo>
                    <a:pt x="12106" y="22527"/>
                    <a:pt x="20827" y="16963"/>
                    <a:pt x="19975" y="15359"/>
                  </a:cubicBezTo>
                  <a:cubicBezTo>
                    <a:pt x="19148" y="13755"/>
                    <a:pt x="18647" y="15008"/>
                    <a:pt x="15815" y="13555"/>
                  </a:cubicBezTo>
                  <a:cubicBezTo>
                    <a:pt x="12958" y="12076"/>
                    <a:pt x="21930" y="1925"/>
                    <a:pt x="19624" y="246"/>
                  </a:cubicBezTo>
                  <a:cubicBezTo>
                    <a:pt x="19392" y="78"/>
                    <a:pt x="19160" y="1"/>
                    <a:pt x="189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22"/>
            <p:cNvSpPr/>
            <p:nvPr/>
          </p:nvSpPr>
          <p:spPr>
            <a:xfrm>
              <a:off x="4701957" y="4417099"/>
              <a:ext cx="402534" cy="766905"/>
            </a:xfrm>
            <a:custGeom>
              <a:avLst/>
              <a:gdLst/>
              <a:ahLst/>
              <a:cxnLst/>
              <a:rect l="l" t="t" r="r" b="b"/>
              <a:pathLst>
                <a:path w="9630" h="18347" extrusionOk="0">
                  <a:moveTo>
                    <a:pt x="9026" y="0"/>
                  </a:moveTo>
                  <a:cubicBezTo>
                    <a:pt x="8898" y="0"/>
                    <a:pt x="8768" y="52"/>
                    <a:pt x="8673" y="177"/>
                  </a:cubicBezTo>
                  <a:cubicBezTo>
                    <a:pt x="4813" y="5365"/>
                    <a:pt x="1680" y="11530"/>
                    <a:pt x="76" y="17821"/>
                  </a:cubicBezTo>
                  <a:cubicBezTo>
                    <a:pt x="1" y="18138"/>
                    <a:pt x="262" y="18346"/>
                    <a:pt x="509" y="18346"/>
                  </a:cubicBezTo>
                  <a:cubicBezTo>
                    <a:pt x="672" y="18346"/>
                    <a:pt x="828" y="18256"/>
                    <a:pt x="878" y="18047"/>
                  </a:cubicBezTo>
                  <a:cubicBezTo>
                    <a:pt x="2482" y="11831"/>
                    <a:pt x="5565" y="5741"/>
                    <a:pt x="9400" y="603"/>
                  </a:cubicBezTo>
                  <a:cubicBezTo>
                    <a:pt x="9630" y="302"/>
                    <a:pt x="9334" y="0"/>
                    <a:pt x="90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6" name="Google Shape;726;p22"/>
          <p:cNvGrpSpPr/>
          <p:nvPr/>
        </p:nvGrpSpPr>
        <p:grpSpPr>
          <a:xfrm flipH="1">
            <a:off x="8170381" y="4107664"/>
            <a:ext cx="642193" cy="1108700"/>
            <a:chOff x="3804453" y="3817886"/>
            <a:chExt cx="944680" cy="1631161"/>
          </a:xfrm>
        </p:grpSpPr>
        <p:sp>
          <p:nvSpPr>
            <p:cNvPr id="727" name="Google Shape;727;p22"/>
            <p:cNvSpPr/>
            <p:nvPr/>
          </p:nvSpPr>
          <p:spPr>
            <a:xfrm>
              <a:off x="3804453" y="3817886"/>
              <a:ext cx="944680" cy="1631161"/>
            </a:xfrm>
            <a:custGeom>
              <a:avLst/>
              <a:gdLst/>
              <a:ahLst/>
              <a:cxnLst/>
              <a:rect l="l" t="t" r="r" b="b"/>
              <a:pathLst>
                <a:path w="22600" h="39023" extrusionOk="0">
                  <a:moveTo>
                    <a:pt x="18339" y="1"/>
                  </a:moveTo>
                  <a:lnTo>
                    <a:pt x="18339" y="1"/>
                  </a:lnTo>
                  <a:cubicBezTo>
                    <a:pt x="14354" y="1780"/>
                    <a:pt x="3602" y="7945"/>
                    <a:pt x="1522" y="23710"/>
                  </a:cubicBezTo>
                  <a:cubicBezTo>
                    <a:pt x="0" y="35105"/>
                    <a:pt x="8639" y="39023"/>
                    <a:pt x="14653" y="39023"/>
                  </a:cubicBezTo>
                  <a:cubicBezTo>
                    <a:pt x="16959" y="39023"/>
                    <a:pt x="18880" y="38446"/>
                    <a:pt x="19693" y="37495"/>
                  </a:cubicBezTo>
                  <a:cubicBezTo>
                    <a:pt x="22600" y="34036"/>
                    <a:pt x="21572" y="24963"/>
                    <a:pt x="19367" y="19750"/>
                  </a:cubicBezTo>
                  <a:cubicBezTo>
                    <a:pt x="17186" y="14512"/>
                    <a:pt x="18339" y="1"/>
                    <a:pt x="183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22"/>
            <p:cNvSpPr/>
            <p:nvPr/>
          </p:nvSpPr>
          <p:spPr>
            <a:xfrm>
              <a:off x="3909164" y="4049420"/>
              <a:ext cx="722638" cy="1318539"/>
            </a:xfrm>
            <a:custGeom>
              <a:avLst/>
              <a:gdLst/>
              <a:ahLst/>
              <a:cxnLst/>
              <a:rect l="l" t="t" r="r" b="b"/>
              <a:pathLst>
                <a:path w="17288" h="31544" extrusionOk="0">
                  <a:moveTo>
                    <a:pt x="11749" y="0"/>
                  </a:moveTo>
                  <a:cubicBezTo>
                    <a:pt x="11748" y="1"/>
                    <a:pt x="4756" y="4061"/>
                    <a:pt x="1924" y="17544"/>
                  </a:cubicBezTo>
                  <a:cubicBezTo>
                    <a:pt x="0" y="26770"/>
                    <a:pt x="6072" y="31544"/>
                    <a:pt x="10719" y="31544"/>
                  </a:cubicBezTo>
                  <a:cubicBezTo>
                    <a:pt x="12852" y="31544"/>
                    <a:pt x="14685" y="30539"/>
                    <a:pt x="15308" y="28497"/>
                  </a:cubicBezTo>
                  <a:cubicBezTo>
                    <a:pt x="17288" y="22031"/>
                    <a:pt x="10496" y="9600"/>
                    <a:pt x="117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22"/>
            <p:cNvSpPr/>
            <p:nvPr/>
          </p:nvSpPr>
          <p:spPr>
            <a:xfrm>
              <a:off x="4165570" y="4246427"/>
              <a:ext cx="160554" cy="1024894"/>
            </a:xfrm>
            <a:custGeom>
              <a:avLst/>
              <a:gdLst/>
              <a:ahLst/>
              <a:cxnLst/>
              <a:rect l="l" t="t" r="r" b="b"/>
              <a:pathLst>
                <a:path w="3841" h="24519" extrusionOk="0">
                  <a:moveTo>
                    <a:pt x="3322" y="0"/>
                  </a:moveTo>
                  <a:cubicBezTo>
                    <a:pt x="3150" y="0"/>
                    <a:pt x="2978" y="91"/>
                    <a:pt x="2908" y="300"/>
                  </a:cubicBezTo>
                  <a:cubicBezTo>
                    <a:pt x="1053" y="5689"/>
                    <a:pt x="76" y="11328"/>
                    <a:pt x="26" y="17042"/>
                  </a:cubicBezTo>
                  <a:cubicBezTo>
                    <a:pt x="1" y="19423"/>
                    <a:pt x="76" y="21879"/>
                    <a:pt x="527" y="24210"/>
                  </a:cubicBezTo>
                  <a:cubicBezTo>
                    <a:pt x="568" y="24425"/>
                    <a:pt x="726" y="24518"/>
                    <a:pt x="891" y="24518"/>
                  </a:cubicBezTo>
                  <a:cubicBezTo>
                    <a:pt x="1132" y="24518"/>
                    <a:pt x="1388" y="24321"/>
                    <a:pt x="1329" y="24009"/>
                  </a:cubicBezTo>
                  <a:cubicBezTo>
                    <a:pt x="903" y="21729"/>
                    <a:pt x="828" y="19348"/>
                    <a:pt x="853" y="17042"/>
                  </a:cubicBezTo>
                  <a:cubicBezTo>
                    <a:pt x="903" y="11403"/>
                    <a:pt x="1881" y="5814"/>
                    <a:pt x="3735" y="526"/>
                  </a:cubicBezTo>
                  <a:cubicBezTo>
                    <a:pt x="3841" y="208"/>
                    <a:pt x="3583" y="0"/>
                    <a:pt x="33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0" name="Google Shape;730;p22"/>
          <p:cNvGrpSpPr/>
          <p:nvPr/>
        </p:nvGrpSpPr>
        <p:grpSpPr>
          <a:xfrm>
            <a:off x="813406" y="4225730"/>
            <a:ext cx="773843" cy="990651"/>
            <a:chOff x="4376621" y="3930330"/>
            <a:chExt cx="1138339" cy="1457482"/>
          </a:xfrm>
        </p:grpSpPr>
        <p:sp>
          <p:nvSpPr>
            <p:cNvPr id="731" name="Google Shape;731;p22"/>
            <p:cNvSpPr/>
            <p:nvPr/>
          </p:nvSpPr>
          <p:spPr>
            <a:xfrm>
              <a:off x="4376621" y="3930330"/>
              <a:ext cx="1138339" cy="1457482"/>
            </a:xfrm>
            <a:custGeom>
              <a:avLst/>
              <a:gdLst/>
              <a:ahLst/>
              <a:cxnLst/>
              <a:rect l="l" t="t" r="r" b="b"/>
              <a:pathLst>
                <a:path w="27233" h="34868" extrusionOk="0">
                  <a:moveTo>
                    <a:pt x="22477" y="1"/>
                  </a:moveTo>
                  <a:cubicBezTo>
                    <a:pt x="18469" y="1"/>
                    <a:pt x="14395" y="7676"/>
                    <a:pt x="12414" y="7676"/>
                  </a:cubicBezTo>
                  <a:cubicBezTo>
                    <a:pt x="12365" y="7676"/>
                    <a:pt x="12317" y="7671"/>
                    <a:pt x="12270" y="7662"/>
                  </a:cubicBezTo>
                  <a:cubicBezTo>
                    <a:pt x="9864" y="7135"/>
                    <a:pt x="15303" y="2223"/>
                    <a:pt x="13423" y="1070"/>
                  </a:cubicBezTo>
                  <a:cubicBezTo>
                    <a:pt x="13311" y="1001"/>
                    <a:pt x="13172" y="968"/>
                    <a:pt x="13010" y="968"/>
                  </a:cubicBezTo>
                  <a:cubicBezTo>
                    <a:pt x="10440" y="968"/>
                    <a:pt x="1958" y="9323"/>
                    <a:pt x="992" y="19341"/>
                  </a:cubicBezTo>
                  <a:cubicBezTo>
                    <a:pt x="1" y="29371"/>
                    <a:pt x="9944" y="34868"/>
                    <a:pt x="15733" y="34868"/>
                  </a:cubicBezTo>
                  <a:cubicBezTo>
                    <a:pt x="16091" y="34868"/>
                    <a:pt x="16433" y="34847"/>
                    <a:pt x="16756" y="34805"/>
                  </a:cubicBezTo>
                  <a:cubicBezTo>
                    <a:pt x="22295" y="34078"/>
                    <a:pt x="24476" y="30845"/>
                    <a:pt x="21443" y="30218"/>
                  </a:cubicBezTo>
                  <a:cubicBezTo>
                    <a:pt x="18436" y="29591"/>
                    <a:pt x="16656" y="27085"/>
                    <a:pt x="18736" y="25506"/>
                  </a:cubicBezTo>
                  <a:cubicBezTo>
                    <a:pt x="20817" y="23952"/>
                    <a:pt x="24376" y="22699"/>
                    <a:pt x="25428" y="18814"/>
                  </a:cubicBezTo>
                  <a:cubicBezTo>
                    <a:pt x="26105" y="16274"/>
                    <a:pt x="25977" y="15275"/>
                    <a:pt x="25190" y="15275"/>
                  </a:cubicBezTo>
                  <a:cubicBezTo>
                    <a:pt x="24781" y="15275"/>
                    <a:pt x="24194" y="15545"/>
                    <a:pt x="23448" y="16007"/>
                  </a:cubicBezTo>
                  <a:cubicBezTo>
                    <a:pt x="22432" y="16631"/>
                    <a:pt x="21006" y="17451"/>
                    <a:pt x="20239" y="17451"/>
                  </a:cubicBezTo>
                  <a:cubicBezTo>
                    <a:pt x="19342" y="17451"/>
                    <a:pt x="19347" y="16327"/>
                    <a:pt x="21970" y="12449"/>
                  </a:cubicBezTo>
                  <a:cubicBezTo>
                    <a:pt x="25052" y="7937"/>
                    <a:pt x="27233" y="4027"/>
                    <a:pt x="25528" y="1797"/>
                  </a:cubicBezTo>
                  <a:cubicBezTo>
                    <a:pt x="24541" y="512"/>
                    <a:pt x="23511" y="1"/>
                    <a:pt x="224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22"/>
            <p:cNvSpPr/>
            <p:nvPr/>
          </p:nvSpPr>
          <p:spPr>
            <a:xfrm>
              <a:off x="4422268" y="4152292"/>
              <a:ext cx="916716" cy="1182898"/>
            </a:xfrm>
            <a:custGeom>
              <a:avLst/>
              <a:gdLst/>
              <a:ahLst/>
              <a:cxnLst/>
              <a:rect l="l" t="t" r="r" b="b"/>
              <a:pathLst>
                <a:path w="21931" h="28299" extrusionOk="0">
                  <a:moveTo>
                    <a:pt x="18929" y="1"/>
                  </a:moveTo>
                  <a:cubicBezTo>
                    <a:pt x="16894" y="1"/>
                    <a:pt x="14874" y="5965"/>
                    <a:pt x="12106" y="7765"/>
                  </a:cubicBezTo>
                  <a:cubicBezTo>
                    <a:pt x="11580" y="8114"/>
                    <a:pt x="11182" y="8263"/>
                    <a:pt x="10874" y="8263"/>
                  </a:cubicBezTo>
                  <a:cubicBezTo>
                    <a:pt x="9388" y="8263"/>
                    <a:pt x="9991" y="4796"/>
                    <a:pt x="8496" y="3529"/>
                  </a:cubicBezTo>
                  <a:cubicBezTo>
                    <a:pt x="8271" y="3339"/>
                    <a:pt x="8044" y="3251"/>
                    <a:pt x="7813" y="3251"/>
                  </a:cubicBezTo>
                  <a:cubicBezTo>
                    <a:pt x="6197" y="3251"/>
                    <a:pt x="4440" y="7586"/>
                    <a:pt x="2356" y="11249"/>
                  </a:cubicBezTo>
                  <a:cubicBezTo>
                    <a:pt x="0" y="15434"/>
                    <a:pt x="2707" y="20848"/>
                    <a:pt x="2707" y="20848"/>
                  </a:cubicBezTo>
                  <a:cubicBezTo>
                    <a:pt x="6904" y="26788"/>
                    <a:pt x="12692" y="28299"/>
                    <a:pt x="15968" y="28299"/>
                  </a:cubicBezTo>
                  <a:cubicBezTo>
                    <a:pt x="17308" y="28299"/>
                    <a:pt x="18228" y="28046"/>
                    <a:pt x="18446" y="27740"/>
                  </a:cubicBezTo>
                  <a:cubicBezTo>
                    <a:pt x="19223" y="26713"/>
                    <a:pt x="16291" y="26161"/>
                    <a:pt x="14211" y="24332"/>
                  </a:cubicBezTo>
                  <a:cubicBezTo>
                    <a:pt x="12106" y="22527"/>
                    <a:pt x="20827" y="16963"/>
                    <a:pt x="19975" y="15359"/>
                  </a:cubicBezTo>
                  <a:cubicBezTo>
                    <a:pt x="19148" y="13755"/>
                    <a:pt x="18647" y="15008"/>
                    <a:pt x="15815" y="13555"/>
                  </a:cubicBezTo>
                  <a:cubicBezTo>
                    <a:pt x="12958" y="12076"/>
                    <a:pt x="21930" y="1925"/>
                    <a:pt x="19624" y="246"/>
                  </a:cubicBezTo>
                  <a:cubicBezTo>
                    <a:pt x="19392" y="78"/>
                    <a:pt x="19160" y="1"/>
                    <a:pt x="189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22"/>
            <p:cNvSpPr/>
            <p:nvPr/>
          </p:nvSpPr>
          <p:spPr>
            <a:xfrm>
              <a:off x="4701957" y="4417099"/>
              <a:ext cx="402534" cy="766905"/>
            </a:xfrm>
            <a:custGeom>
              <a:avLst/>
              <a:gdLst/>
              <a:ahLst/>
              <a:cxnLst/>
              <a:rect l="l" t="t" r="r" b="b"/>
              <a:pathLst>
                <a:path w="9630" h="18347" extrusionOk="0">
                  <a:moveTo>
                    <a:pt x="9026" y="0"/>
                  </a:moveTo>
                  <a:cubicBezTo>
                    <a:pt x="8898" y="0"/>
                    <a:pt x="8768" y="52"/>
                    <a:pt x="8673" y="177"/>
                  </a:cubicBezTo>
                  <a:cubicBezTo>
                    <a:pt x="4813" y="5365"/>
                    <a:pt x="1680" y="11530"/>
                    <a:pt x="76" y="17821"/>
                  </a:cubicBezTo>
                  <a:cubicBezTo>
                    <a:pt x="1" y="18138"/>
                    <a:pt x="262" y="18346"/>
                    <a:pt x="509" y="18346"/>
                  </a:cubicBezTo>
                  <a:cubicBezTo>
                    <a:pt x="672" y="18346"/>
                    <a:pt x="828" y="18256"/>
                    <a:pt x="878" y="18047"/>
                  </a:cubicBezTo>
                  <a:cubicBezTo>
                    <a:pt x="2482" y="11831"/>
                    <a:pt x="5565" y="5741"/>
                    <a:pt x="9400" y="603"/>
                  </a:cubicBezTo>
                  <a:cubicBezTo>
                    <a:pt x="9630" y="302"/>
                    <a:pt x="9334" y="0"/>
                    <a:pt x="90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4" name="Google Shape;734;p22"/>
          <p:cNvGrpSpPr/>
          <p:nvPr/>
        </p:nvGrpSpPr>
        <p:grpSpPr>
          <a:xfrm>
            <a:off x="430696" y="4049114"/>
            <a:ext cx="642193" cy="1108700"/>
            <a:chOff x="3804453" y="3817886"/>
            <a:chExt cx="944680" cy="1631161"/>
          </a:xfrm>
        </p:grpSpPr>
        <p:sp>
          <p:nvSpPr>
            <p:cNvPr id="735" name="Google Shape;735;p22"/>
            <p:cNvSpPr/>
            <p:nvPr/>
          </p:nvSpPr>
          <p:spPr>
            <a:xfrm>
              <a:off x="3804453" y="3817886"/>
              <a:ext cx="944680" cy="1631161"/>
            </a:xfrm>
            <a:custGeom>
              <a:avLst/>
              <a:gdLst/>
              <a:ahLst/>
              <a:cxnLst/>
              <a:rect l="l" t="t" r="r" b="b"/>
              <a:pathLst>
                <a:path w="22600" h="39023" extrusionOk="0">
                  <a:moveTo>
                    <a:pt x="18339" y="1"/>
                  </a:moveTo>
                  <a:lnTo>
                    <a:pt x="18339" y="1"/>
                  </a:lnTo>
                  <a:cubicBezTo>
                    <a:pt x="14354" y="1780"/>
                    <a:pt x="3602" y="7945"/>
                    <a:pt x="1522" y="23710"/>
                  </a:cubicBezTo>
                  <a:cubicBezTo>
                    <a:pt x="0" y="35105"/>
                    <a:pt x="8639" y="39023"/>
                    <a:pt x="14653" y="39023"/>
                  </a:cubicBezTo>
                  <a:cubicBezTo>
                    <a:pt x="16959" y="39023"/>
                    <a:pt x="18880" y="38446"/>
                    <a:pt x="19693" y="37495"/>
                  </a:cubicBezTo>
                  <a:cubicBezTo>
                    <a:pt x="22600" y="34036"/>
                    <a:pt x="21572" y="24963"/>
                    <a:pt x="19367" y="19750"/>
                  </a:cubicBezTo>
                  <a:cubicBezTo>
                    <a:pt x="17186" y="14512"/>
                    <a:pt x="18339" y="1"/>
                    <a:pt x="183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22"/>
            <p:cNvSpPr/>
            <p:nvPr/>
          </p:nvSpPr>
          <p:spPr>
            <a:xfrm>
              <a:off x="3909164" y="4049420"/>
              <a:ext cx="722638" cy="1318539"/>
            </a:xfrm>
            <a:custGeom>
              <a:avLst/>
              <a:gdLst/>
              <a:ahLst/>
              <a:cxnLst/>
              <a:rect l="l" t="t" r="r" b="b"/>
              <a:pathLst>
                <a:path w="17288" h="31544" extrusionOk="0">
                  <a:moveTo>
                    <a:pt x="11749" y="0"/>
                  </a:moveTo>
                  <a:cubicBezTo>
                    <a:pt x="11748" y="1"/>
                    <a:pt x="4756" y="4061"/>
                    <a:pt x="1924" y="17544"/>
                  </a:cubicBezTo>
                  <a:cubicBezTo>
                    <a:pt x="0" y="26770"/>
                    <a:pt x="6072" y="31544"/>
                    <a:pt x="10719" y="31544"/>
                  </a:cubicBezTo>
                  <a:cubicBezTo>
                    <a:pt x="12852" y="31544"/>
                    <a:pt x="14685" y="30539"/>
                    <a:pt x="15308" y="28497"/>
                  </a:cubicBezTo>
                  <a:cubicBezTo>
                    <a:pt x="17288" y="22031"/>
                    <a:pt x="10496" y="9600"/>
                    <a:pt x="117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22"/>
            <p:cNvSpPr/>
            <p:nvPr/>
          </p:nvSpPr>
          <p:spPr>
            <a:xfrm>
              <a:off x="4165570" y="4246427"/>
              <a:ext cx="160554" cy="1024894"/>
            </a:xfrm>
            <a:custGeom>
              <a:avLst/>
              <a:gdLst/>
              <a:ahLst/>
              <a:cxnLst/>
              <a:rect l="l" t="t" r="r" b="b"/>
              <a:pathLst>
                <a:path w="3841" h="24519" extrusionOk="0">
                  <a:moveTo>
                    <a:pt x="3322" y="0"/>
                  </a:moveTo>
                  <a:cubicBezTo>
                    <a:pt x="3150" y="0"/>
                    <a:pt x="2978" y="91"/>
                    <a:pt x="2908" y="300"/>
                  </a:cubicBezTo>
                  <a:cubicBezTo>
                    <a:pt x="1053" y="5689"/>
                    <a:pt x="76" y="11328"/>
                    <a:pt x="26" y="17042"/>
                  </a:cubicBezTo>
                  <a:cubicBezTo>
                    <a:pt x="1" y="19423"/>
                    <a:pt x="76" y="21879"/>
                    <a:pt x="527" y="24210"/>
                  </a:cubicBezTo>
                  <a:cubicBezTo>
                    <a:pt x="568" y="24425"/>
                    <a:pt x="726" y="24518"/>
                    <a:pt x="891" y="24518"/>
                  </a:cubicBezTo>
                  <a:cubicBezTo>
                    <a:pt x="1132" y="24518"/>
                    <a:pt x="1388" y="24321"/>
                    <a:pt x="1329" y="24009"/>
                  </a:cubicBezTo>
                  <a:cubicBezTo>
                    <a:pt x="903" y="21729"/>
                    <a:pt x="828" y="19348"/>
                    <a:pt x="853" y="17042"/>
                  </a:cubicBezTo>
                  <a:cubicBezTo>
                    <a:pt x="903" y="11403"/>
                    <a:pt x="1881" y="5814"/>
                    <a:pt x="3735" y="526"/>
                  </a:cubicBezTo>
                  <a:cubicBezTo>
                    <a:pt x="3841" y="208"/>
                    <a:pt x="3583" y="0"/>
                    <a:pt x="33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8" name="Google Shape;738;p22"/>
          <p:cNvGrpSpPr/>
          <p:nvPr/>
        </p:nvGrpSpPr>
        <p:grpSpPr>
          <a:xfrm>
            <a:off x="8449030" y="1866500"/>
            <a:ext cx="829600" cy="2646275"/>
            <a:chOff x="8449030" y="1866500"/>
            <a:chExt cx="829600" cy="2646275"/>
          </a:xfrm>
        </p:grpSpPr>
        <p:sp>
          <p:nvSpPr>
            <p:cNvPr id="739" name="Google Shape;739;p22"/>
            <p:cNvSpPr/>
            <p:nvPr/>
          </p:nvSpPr>
          <p:spPr>
            <a:xfrm>
              <a:off x="8449030" y="1866500"/>
              <a:ext cx="829600" cy="2646275"/>
            </a:xfrm>
            <a:custGeom>
              <a:avLst/>
              <a:gdLst/>
              <a:ahLst/>
              <a:cxnLst/>
              <a:rect l="l" t="t" r="r" b="b"/>
              <a:pathLst>
                <a:path w="33184" h="105851" extrusionOk="0">
                  <a:moveTo>
                    <a:pt x="22322" y="1"/>
                  </a:moveTo>
                  <a:cubicBezTo>
                    <a:pt x="19049" y="1"/>
                    <a:pt x="14806" y="1870"/>
                    <a:pt x="15038" y="11665"/>
                  </a:cubicBezTo>
                  <a:cubicBezTo>
                    <a:pt x="15038" y="11665"/>
                    <a:pt x="5665" y="13419"/>
                    <a:pt x="10351" y="29058"/>
                  </a:cubicBezTo>
                  <a:cubicBezTo>
                    <a:pt x="10351" y="29058"/>
                    <a:pt x="1755" y="33545"/>
                    <a:pt x="9173" y="47028"/>
                  </a:cubicBezTo>
                  <a:cubicBezTo>
                    <a:pt x="9173" y="47028"/>
                    <a:pt x="0" y="57981"/>
                    <a:pt x="6642" y="70487"/>
                  </a:cubicBezTo>
                  <a:cubicBezTo>
                    <a:pt x="6642" y="70487"/>
                    <a:pt x="1379" y="79460"/>
                    <a:pt x="6442" y="91014"/>
                  </a:cubicBezTo>
                  <a:cubicBezTo>
                    <a:pt x="6442" y="91014"/>
                    <a:pt x="2156" y="96678"/>
                    <a:pt x="6642" y="105851"/>
                  </a:cubicBezTo>
                  <a:lnTo>
                    <a:pt x="26392" y="105851"/>
                  </a:lnTo>
                  <a:cubicBezTo>
                    <a:pt x="26392" y="105851"/>
                    <a:pt x="33184" y="27304"/>
                    <a:pt x="28798" y="6001"/>
                  </a:cubicBezTo>
                  <a:cubicBezTo>
                    <a:pt x="28146" y="2793"/>
                    <a:pt x="27219" y="863"/>
                    <a:pt x="25991" y="712"/>
                  </a:cubicBezTo>
                  <a:cubicBezTo>
                    <a:pt x="25991" y="712"/>
                    <a:pt x="24341" y="1"/>
                    <a:pt x="223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22"/>
            <p:cNvSpPr/>
            <p:nvPr/>
          </p:nvSpPr>
          <p:spPr>
            <a:xfrm>
              <a:off x="8556180" y="1952550"/>
              <a:ext cx="722450" cy="2560225"/>
            </a:xfrm>
            <a:custGeom>
              <a:avLst/>
              <a:gdLst/>
              <a:ahLst/>
              <a:cxnLst/>
              <a:rect l="l" t="t" r="r" b="b"/>
              <a:pathLst>
                <a:path w="28898" h="102409" extrusionOk="0">
                  <a:moveTo>
                    <a:pt x="19928" y="0"/>
                  </a:moveTo>
                  <a:cubicBezTo>
                    <a:pt x="19241" y="0"/>
                    <a:pt x="18527" y="182"/>
                    <a:pt x="17795" y="604"/>
                  </a:cubicBezTo>
                  <a:cubicBezTo>
                    <a:pt x="12707" y="3536"/>
                    <a:pt x="14487" y="11331"/>
                    <a:pt x="14487" y="11331"/>
                  </a:cubicBezTo>
                  <a:cubicBezTo>
                    <a:pt x="14487" y="11331"/>
                    <a:pt x="4887" y="15842"/>
                    <a:pt x="10176" y="25992"/>
                  </a:cubicBezTo>
                  <a:cubicBezTo>
                    <a:pt x="10176" y="25992"/>
                    <a:pt x="1178" y="32258"/>
                    <a:pt x="8797" y="44564"/>
                  </a:cubicBezTo>
                  <a:cubicBezTo>
                    <a:pt x="8797" y="44564"/>
                    <a:pt x="0" y="54739"/>
                    <a:pt x="7243" y="65667"/>
                  </a:cubicBezTo>
                  <a:cubicBezTo>
                    <a:pt x="7243" y="65667"/>
                    <a:pt x="401" y="77973"/>
                    <a:pt x="6842" y="84439"/>
                  </a:cubicBezTo>
                  <a:cubicBezTo>
                    <a:pt x="6842" y="84439"/>
                    <a:pt x="1704" y="94539"/>
                    <a:pt x="7168" y="102409"/>
                  </a:cubicBezTo>
                  <a:lnTo>
                    <a:pt x="22106" y="102409"/>
                  </a:lnTo>
                  <a:cubicBezTo>
                    <a:pt x="22106" y="102409"/>
                    <a:pt x="28898" y="23862"/>
                    <a:pt x="24512" y="2559"/>
                  </a:cubicBezTo>
                  <a:cubicBezTo>
                    <a:pt x="23268" y="1189"/>
                    <a:pt x="21687" y="0"/>
                    <a:pt x="199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22"/>
            <p:cNvSpPr/>
            <p:nvPr/>
          </p:nvSpPr>
          <p:spPr>
            <a:xfrm>
              <a:off x="8916930" y="2499925"/>
              <a:ext cx="262825" cy="465800"/>
            </a:xfrm>
            <a:custGeom>
              <a:avLst/>
              <a:gdLst/>
              <a:ahLst/>
              <a:cxnLst/>
              <a:rect l="l" t="t" r="r" b="b"/>
              <a:pathLst>
                <a:path w="10513" h="18632" extrusionOk="0">
                  <a:moveTo>
                    <a:pt x="535" y="1"/>
                  </a:moveTo>
                  <a:cubicBezTo>
                    <a:pt x="276" y="1"/>
                    <a:pt x="1" y="277"/>
                    <a:pt x="157" y="589"/>
                  </a:cubicBezTo>
                  <a:cubicBezTo>
                    <a:pt x="3340" y="6528"/>
                    <a:pt x="6498" y="12493"/>
                    <a:pt x="9681" y="18433"/>
                  </a:cubicBezTo>
                  <a:cubicBezTo>
                    <a:pt x="9751" y="18573"/>
                    <a:pt x="9864" y="18631"/>
                    <a:pt x="9980" y="18631"/>
                  </a:cubicBezTo>
                  <a:cubicBezTo>
                    <a:pt x="10239" y="18631"/>
                    <a:pt x="10513" y="18344"/>
                    <a:pt x="10357" y="18032"/>
                  </a:cubicBezTo>
                  <a:cubicBezTo>
                    <a:pt x="7174" y="12092"/>
                    <a:pt x="4016" y="6153"/>
                    <a:pt x="833" y="188"/>
                  </a:cubicBezTo>
                  <a:cubicBezTo>
                    <a:pt x="764" y="56"/>
                    <a:pt x="651" y="1"/>
                    <a:pt x="535" y="1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22"/>
            <p:cNvSpPr/>
            <p:nvPr/>
          </p:nvSpPr>
          <p:spPr>
            <a:xfrm>
              <a:off x="8844155" y="2702700"/>
              <a:ext cx="320750" cy="405700"/>
            </a:xfrm>
            <a:custGeom>
              <a:avLst/>
              <a:gdLst/>
              <a:ahLst/>
              <a:cxnLst/>
              <a:rect l="l" t="t" r="r" b="b"/>
              <a:pathLst>
                <a:path w="12830" h="16228" extrusionOk="0">
                  <a:moveTo>
                    <a:pt x="549" y="0"/>
                  </a:moveTo>
                  <a:cubicBezTo>
                    <a:pt x="267" y="0"/>
                    <a:pt x="1" y="268"/>
                    <a:pt x="211" y="548"/>
                  </a:cubicBezTo>
                  <a:cubicBezTo>
                    <a:pt x="4120" y="5736"/>
                    <a:pt x="8030" y="10899"/>
                    <a:pt x="11940" y="16062"/>
                  </a:cubicBezTo>
                  <a:cubicBezTo>
                    <a:pt x="12028" y="16179"/>
                    <a:pt x="12148" y="16228"/>
                    <a:pt x="12267" y="16228"/>
                  </a:cubicBezTo>
                  <a:cubicBezTo>
                    <a:pt x="12553" y="16228"/>
                    <a:pt x="12829" y="15944"/>
                    <a:pt x="12617" y="15661"/>
                  </a:cubicBezTo>
                  <a:cubicBezTo>
                    <a:pt x="8707" y="10498"/>
                    <a:pt x="4797" y="5335"/>
                    <a:pt x="887" y="172"/>
                  </a:cubicBezTo>
                  <a:cubicBezTo>
                    <a:pt x="796" y="51"/>
                    <a:pt x="671" y="0"/>
                    <a:pt x="549" y="0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22"/>
            <p:cNvSpPr/>
            <p:nvPr/>
          </p:nvSpPr>
          <p:spPr>
            <a:xfrm>
              <a:off x="8860455" y="3360325"/>
              <a:ext cx="284325" cy="393225"/>
            </a:xfrm>
            <a:custGeom>
              <a:avLst/>
              <a:gdLst/>
              <a:ahLst/>
              <a:cxnLst/>
              <a:rect l="l" t="t" r="r" b="b"/>
              <a:pathLst>
                <a:path w="11373" h="15729" extrusionOk="0">
                  <a:moveTo>
                    <a:pt x="558" y="0"/>
                  </a:moveTo>
                  <a:cubicBezTo>
                    <a:pt x="277" y="0"/>
                    <a:pt x="1" y="280"/>
                    <a:pt x="210" y="559"/>
                  </a:cubicBezTo>
                  <a:cubicBezTo>
                    <a:pt x="3644" y="5571"/>
                    <a:pt x="7077" y="10559"/>
                    <a:pt x="10511" y="15546"/>
                  </a:cubicBezTo>
                  <a:cubicBezTo>
                    <a:pt x="10594" y="15675"/>
                    <a:pt x="10714" y="15728"/>
                    <a:pt x="10832" y="15728"/>
                  </a:cubicBezTo>
                  <a:cubicBezTo>
                    <a:pt x="11106" y="15728"/>
                    <a:pt x="11373" y="15443"/>
                    <a:pt x="11163" y="15145"/>
                  </a:cubicBezTo>
                  <a:cubicBezTo>
                    <a:pt x="7754" y="10158"/>
                    <a:pt x="4321" y="5170"/>
                    <a:pt x="887" y="183"/>
                  </a:cubicBezTo>
                  <a:cubicBezTo>
                    <a:pt x="803" y="53"/>
                    <a:pt x="680" y="0"/>
                    <a:pt x="558" y="0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22"/>
            <p:cNvSpPr/>
            <p:nvPr/>
          </p:nvSpPr>
          <p:spPr>
            <a:xfrm>
              <a:off x="8824655" y="3813125"/>
              <a:ext cx="281275" cy="353700"/>
            </a:xfrm>
            <a:custGeom>
              <a:avLst/>
              <a:gdLst/>
              <a:ahLst/>
              <a:cxnLst/>
              <a:rect l="l" t="t" r="r" b="b"/>
              <a:pathLst>
                <a:path w="11251" h="14148" extrusionOk="0">
                  <a:moveTo>
                    <a:pt x="563" y="0"/>
                  </a:moveTo>
                  <a:cubicBezTo>
                    <a:pt x="277" y="0"/>
                    <a:pt x="1" y="284"/>
                    <a:pt x="214" y="567"/>
                  </a:cubicBezTo>
                  <a:cubicBezTo>
                    <a:pt x="3597" y="5028"/>
                    <a:pt x="6981" y="9515"/>
                    <a:pt x="10364" y="13976"/>
                  </a:cubicBezTo>
                  <a:cubicBezTo>
                    <a:pt x="10455" y="14097"/>
                    <a:pt x="10580" y="14147"/>
                    <a:pt x="10702" y="14147"/>
                  </a:cubicBezTo>
                  <a:cubicBezTo>
                    <a:pt x="10985" y="14147"/>
                    <a:pt x="11251" y="13880"/>
                    <a:pt x="11041" y="13600"/>
                  </a:cubicBezTo>
                  <a:cubicBezTo>
                    <a:pt x="7657" y="9114"/>
                    <a:pt x="4274" y="4652"/>
                    <a:pt x="890" y="166"/>
                  </a:cubicBezTo>
                  <a:cubicBezTo>
                    <a:pt x="802" y="49"/>
                    <a:pt x="682" y="0"/>
                    <a:pt x="563" y="0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22"/>
            <p:cNvSpPr/>
            <p:nvPr/>
          </p:nvSpPr>
          <p:spPr>
            <a:xfrm>
              <a:off x="8826405" y="4118975"/>
              <a:ext cx="284125" cy="129675"/>
            </a:xfrm>
            <a:custGeom>
              <a:avLst/>
              <a:gdLst/>
              <a:ahLst/>
              <a:cxnLst/>
              <a:rect l="l" t="t" r="r" b="b"/>
              <a:pathLst>
                <a:path w="11365" h="5187" extrusionOk="0">
                  <a:moveTo>
                    <a:pt x="628" y="1"/>
                  </a:moveTo>
                  <a:cubicBezTo>
                    <a:pt x="256" y="1"/>
                    <a:pt x="0" y="539"/>
                    <a:pt x="394" y="714"/>
                  </a:cubicBezTo>
                  <a:cubicBezTo>
                    <a:pt x="3803" y="2193"/>
                    <a:pt x="7186" y="3672"/>
                    <a:pt x="10570" y="5150"/>
                  </a:cubicBezTo>
                  <a:cubicBezTo>
                    <a:pt x="10627" y="5176"/>
                    <a:pt x="10683" y="5187"/>
                    <a:pt x="10737" y="5187"/>
                  </a:cubicBezTo>
                  <a:cubicBezTo>
                    <a:pt x="11109" y="5187"/>
                    <a:pt x="11365" y="4649"/>
                    <a:pt x="10971" y="4474"/>
                  </a:cubicBezTo>
                  <a:cubicBezTo>
                    <a:pt x="7587" y="2995"/>
                    <a:pt x="4179" y="1516"/>
                    <a:pt x="795" y="37"/>
                  </a:cubicBezTo>
                  <a:cubicBezTo>
                    <a:pt x="738" y="12"/>
                    <a:pt x="682" y="1"/>
                    <a:pt x="628" y="1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22"/>
            <p:cNvSpPr/>
            <p:nvPr/>
          </p:nvSpPr>
          <p:spPr>
            <a:xfrm>
              <a:off x="8885755" y="2468250"/>
              <a:ext cx="95250" cy="95275"/>
            </a:xfrm>
            <a:custGeom>
              <a:avLst/>
              <a:gdLst/>
              <a:ahLst/>
              <a:cxnLst/>
              <a:rect l="l" t="t" r="r" b="b"/>
              <a:pathLst>
                <a:path w="3810" h="3811" extrusionOk="0">
                  <a:moveTo>
                    <a:pt x="1905" y="1"/>
                  </a:moveTo>
                  <a:cubicBezTo>
                    <a:pt x="852" y="1"/>
                    <a:pt x="0" y="853"/>
                    <a:pt x="0" y="1906"/>
                  </a:cubicBezTo>
                  <a:cubicBezTo>
                    <a:pt x="0" y="2958"/>
                    <a:pt x="852" y="3811"/>
                    <a:pt x="1905" y="3811"/>
                  </a:cubicBezTo>
                  <a:cubicBezTo>
                    <a:pt x="2958" y="3811"/>
                    <a:pt x="3810" y="2958"/>
                    <a:pt x="3810" y="1906"/>
                  </a:cubicBezTo>
                  <a:cubicBezTo>
                    <a:pt x="3810" y="853"/>
                    <a:pt x="2958" y="1"/>
                    <a:pt x="1905" y="1"/>
                  </a:cubicBezTo>
                  <a:close/>
                </a:path>
              </a:pathLst>
            </a:custGeom>
            <a:solidFill>
              <a:srgbClr val="F03A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22"/>
            <p:cNvSpPr/>
            <p:nvPr/>
          </p:nvSpPr>
          <p:spPr>
            <a:xfrm>
              <a:off x="8829980" y="3331050"/>
              <a:ext cx="95275" cy="95250"/>
            </a:xfrm>
            <a:custGeom>
              <a:avLst/>
              <a:gdLst/>
              <a:ahLst/>
              <a:cxnLst/>
              <a:rect l="l" t="t" r="r" b="b"/>
              <a:pathLst>
                <a:path w="3811" h="3810" extrusionOk="0">
                  <a:moveTo>
                    <a:pt x="1905" y="0"/>
                  </a:moveTo>
                  <a:cubicBezTo>
                    <a:pt x="853" y="0"/>
                    <a:pt x="1" y="853"/>
                    <a:pt x="1" y="1905"/>
                  </a:cubicBezTo>
                  <a:cubicBezTo>
                    <a:pt x="1" y="2958"/>
                    <a:pt x="853" y="3810"/>
                    <a:pt x="1905" y="3810"/>
                  </a:cubicBezTo>
                  <a:cubicBezTo>
                    <a:pt x="2958" y="3810"/>
                    <a:pt x="3810" y="2958"/>
                    <a:pt x="3810" y="1905"/>
                  </a:cubicBezTo>
                  <a:cubicBezTo>
                    <a:pt x="3810" y="853"/>
                    <a:pt x="2958" y="0"/>
                    <a:pt x="1905" y="0"/>
                  </a:cubicBezTo>
                  <a:close/>
                </a:path>
              </a:pathLst>
            </a:custGeom>
            <a:solidFill>
              <a:srgbClr val="F03A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8" name="Google Shape;748;p22"/>
          <p:cNvGrpSpPr/>
          <p:nvPr/>
        </p:nvGrpSpPr>
        <p:grpSpPr>
          <a:xfrm>
            <a:off x="8053030" y="4276675"/>
            <a:ext cx="1124100" cy="852025"/>
            <a:chOff x="8053030" y="4276675"/>
            <a:chExt cx="1124100" cy="852025"/>
          </a:xfrm>
        </p:grpSpPr>
        <p:sp>
          <p:nvSpPr>
            <p:cNvPr id="749" name="Google Shape;749;p22"/>
            <p:cNvSpPr/>
            <p:nvPr/>
          </p:nvSpPr>
          <p:spPr>
            <a:xfrm>
              <a:off x="8053030" y="4276675"/>
              <a:ext cx="1124100" cy="852025"/>
            </a:xfrm>
            <a:custGeom>
              <a:avLst/>
              <a:gdLst/>
              <a:ahLst/>
              <a:cxnLst/>
              <a:rect l="l" t="t" r="r" b="b"/>
              <a:pathLst>
                <a:path w="44964" h="34081" extrusionOk="0">
                  <a:moveTo>
                    <a:pt x="35650" y="0"/>
                  </a:moveTo>
                  <a:cubicBezTo>
                    <a:pt x="32202" y="0"/>
                    <a:pt x="28348" y="1635"/>
                    <a:pt x="25114" y="7113"/>
                  </a:cubicBezTo>
                  <a:cubicBezTo>
                    <a:pt x="25114" y="7113"/>
                    <a:pt x="25053" y="7109"/>
                    <a:pt x="24941" y="7109"/>
                  </a:cubicBezTo>
                  <a:cubicBezTo>
                    <a:pt x="23831" y="7109"/>
                    <a:pt x="17715" y="7523"/>
                    <a:pt x="16918" y="16587"/>
                  </a:cubicBezTo>
                  <a:cubicBezTo>
                    <a:pt x="16918" y="16587"/>
                    <a:pt x="16356" y="16482"/>
                    <a:pt x="15492" y="16482"/>
                  </a:cubicBezTo>
                  <a:cubicBezTo>
                    <a:pt x="12902" y="16482"/>
                    <a:pt x="7601" y="17426"/>
                    <a:pt x="6642" y="24983"/>
                  </a:cubicBezTo>
                  <a:cubicBezTo>
                    <a:pt x="6642" y="24983"/>
                    <a:pt x="1" y="26837"/>
                    <a:pt x="2657" y="34081"/>
                  </a:cubicBezTo>
                  <a:lnTo>
                    <a:pt x="42507" y="34081"/>
                  </a:lnTo>
                  <a:lnTo>
                    <a:pt x="44663" y="7364"/>
                  </a:lnTo>
                  <a:lnTo>
                    <a:pt x="44963" y="3579"/>
                  </a:lnTo>
                  <a:cubicBezTo>
                    <a:pt x="44963" y="3579"/>
                    <a:pt x="40751" y="0"/>
                    <a:pt x="356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22"/>
            <p:cNvSpPr/>
            <p:nvPr/>
          </p:nvSpPr>
          <p:spPr>
            <a:xfrm>
              <a:off x="8187130" y="4363075"/>
              <a:ext cx="982475" cy="765625"/>
            </a:xfrm>
            <a:custGeom>
              <a:avLst/>
              <a:gdLst/>
              <a:ahLst/>
              <a:cxnLst/>
              <a:rect l="l" t="t" r="r" b="b"/>
              <a:pathLst>
                <a:path w="39299" h="30625" extrusionOk="0">
                  <a:moveTo>
                    <a:pt x="31893" y="0"/>
                  </a:moveTo>
                  <a:cubicBezTo>
                    <a:pt x="31692" y="0"/>
                    <a:pt x="31487" y="8"/>
                    <a:pt x="31279" y="23"/>
                  </a:cubicBezTo>
                  <a:cubicBezTo>
                    <a:pt x="25138" y="524"/>
                    <a:pt x="23860" y="8043"/>
                    <a:pt x="23860" y="8043"/>
                  </a:cubicBezTo>
                  <a:cubicBezTo>
                    <a:pt x="23860" y="8043"/>
                    <a:pt x="23452" y="7965"/>
                    <a:pt x="22801" y="7965"/>
                  </a:cubicBezTo>
                  <a:cubicBezTo>
                    <a:pt x="20641" y="7965"/>
                    <a:pt x="15811" y="8823"/>
                    <a:pt x="14386" y="16239"/>
                  </a:cubicBezTo>
                  <a:cubicBezTo>
                    <a:pt x="14386" y="16239"/>
                    <a:pt x="14055" y="16208"/>
                    <a:pt x="13516" y="16208"/>
                  </a:cubicBezTo>
                  <a:cubicBezTo>
                    <a:pt x="11145" y="16208"/>
                    <a:pt x="4768" y="16791"/>
                    <a:pt x="5013" y="23081"/>
                  </a:cubicBezTo>
                  <a:cubicBezTo>
                    <a:pt x="5013" y="23081"/>
                    <a:pt x="0" y="25612"/>
                    <a:pt x="326" y="30625"/>
                  </a:cubicBezTo>
                  <a:lnTo>
                    <a:pt x="37143" y="30625"/>
                  </a:lnTo>
                  <a:lnTo>
                    <a:pt x="39299" y="3908"/>
                  </a:lnTo>
                  <a:cubicBezTo>
                    <a:pt x="37808" y="2133"/>
                    <a:pt x="35311" y="0"/>
                    <a:pt x="318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22"/>
            <p:cNvSpPr/>
            <p:nvPr/>
          </p:nvSpPr>
          <p:spPr>
            <a:xfrm>
              <a:off x="8886305" y="4563625"/>
              <a:ext cx="236950" cy="220400"/>
            </a:xfrm>
            <a:custGeom>
              <a:avLst/>
              <a:gdLst/>
              <a:ahLst/>
              <a:cxnLst/>
              <a:rect l="l" t="t" r="r" b="b"/>
              <a:pathLst>
                <a:path w="9478" h="8816" extrusionOk="0">
                  <a:moveTo>
                    <a:pt x="3720" y="0"/>
                  </a:moveTo>
                  <a:cubicBezTo>
                    <a:pt x="3546" y="0"/>
                    <a:pt x="3359" y="53"/>
                    <a:pt x="3161" y="171"/>
                  </a:cubicBezTo>
                  <a:cubicBezTo>
                    <a:pt x="1532" y="1149"/>
                    <a:pt x="2434" y="3430"/>
                    <a:pt x="2434" y="3430"/>
                  </a:cubicBezTo>
                  <a:cubicBezTo>
                    <a:pt x="2434" y="3430"/>
                    <a:pt x="1757" y="2753"/>
                    <a:pt x="1139" y="2753"/>
                  </a:cubicBezTo>
                  <a:cubicBezTo>
                    <a:pt x="673" y="2753"/>
                    <a:pt x="240" y="3136"/>
                    <a:pt x="154" y="4482"/>
                  </a:cubicBezTo>
                  <a:cubicBezTo>
                    <a:pt x="0" y="7225"/>
                    <a:pt x="2171" y="8815"/>
                    <a:pt x="4548" y="8815"/>
                  </a:cubicBezTo>
                  <a:cubicBezTo>
                    <a:pt x="4885" y="8815"/>
                    <a:pt x="5227" y="8783"/>
                    <a:pt x="5567" y="8718"/>
                  </a:cubicBezTo>
                  <a:cubicBezTo>
                    <a:pt x="8299" y="8191"/>
                    <a:pt x="9477" y="1425"/>
                    <a:pt x="7848" y="773"/>
                  </a:cubicBezTo>
                  <a:cubicBezTo>
                    <a:pt x="7667" y="700"/>
                    <a:pt x="7499" y="668"/>
                    <a:pt x="7343" y="668"/>
                  </a:cubicBezTo>
                  <a:cubicBezTo>
                    <a:pt x="6098" y="668"/>
                    <a:pt x="5642" y="2728"/>
                    <a:pt x="5642" y="2728"/>
                  </a:cubicBezTo>
                  <a:cubicBezTo>
                    <a:pt x="5642" y="2728"/>
                    <a:pt x="4985" y="0"/>
                    <a:pt x="37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2" name="Google Shape;752;p22"/>
          <p:cNvGrpSpPr/>
          <p:nvPr/>
        </p:nvGrpSpPr>
        <p:grpSpPr>
          <a:xfrm>
            <a:off x="-170295" y="2037275"/>
            <a:ext cx="829600" cy="2646275"/>
            <a:chOff x="-170295" y="1808675"/>
            <a:chExt cx="829600" cy="2646275"/>
          </a:xfrm>
        </p:grpSpPr>
        <p:sp>
          <p:nvSpPr>
            <p:cNvPr id="753" name="Google Shape;753;p22"/>
            <p:cNvSpPr/>
            <p:nvPr/>
          </p:nvSpPr>
          <p:spPr>
            <a:xfrm flipH="1">
              <a:off x="-170295" y="1808675"/>
              <a:ext cx="829600" cy="2646275"/>
            </a:xfrm>
            <a:custGeom>
              <a:avLst/>
              <a:gdLst/>
              <a:ahLst/>
              <a:cxnLst/>
              <a:rect l="l" t="t" r="r" b="b"/>
              <a:pathLst>
                <a:path w="33184" h="105851" extrusionOk="0">
                  <a:moveTo>
                    <a:pt x="22322" y="1"/>
                  </a:moveTo>
                  <a:cubicBezTo>
                    <a:pt x="19049" y="1"/>
                    <a:pt x="14806" y="1870"/>
                    <a:pt x="15038" y="11665"/>
                  </a:cubicBezTo>
                  <a:cubicBezTo>
                    <a:pt x="15038" y="11665"/>
                    <a:pt x="5665" y="13419"/>
                    <a:pt x="10351" y="29058"/>
                  </a:cubicBezTo>
                  <a:cubicBezTo>
                    <a:pt x="10351" y="29058"/>
                    <a:pt x="1755" y="33545"/>
                    <a:pt x="9173" y="47028"/>
                  </a:cubicBezTo>
                  <a:cubicBezTo>
                    <a:pt x="9173" y="47028"/>
                    <a:pt x="0" y="57981"/>
                    <a:pt x="6642" y="70487"/>
                  </a:cubicBezTo>
                  <a:cubicBezTo>
                    <a:pt x="6642" y="70487"/>
                    <a:pt x="1379" y="79460"/>
                    <a:pt x="6442" y="91014"/>
                  </a:cubicBezTo>
                  <a:cubicBezTo>
                    <a:pt x="6442" y="91014"/>
                    <a:pt x="2156" y="96678"/>
                    <a:pt x="6642" y="105851"/>
                  </a:cubicBezTo>
                  <a:lnTo>
                    <a:pt x="26392" y="105851"/>
                  </a:lnTo>
                  <a:cubicBezTo>
                    <a:pt x="26392" y="105851"/>
                    <a:pt x="33184" y="27304"/>
                    <a:pt x="28798" y="6001"/>
                  </a:cubicBezTo>
                  <a:cubicBezTo>
                    <a:pt x="28146" y="2793"/>
                    <a:pt x="27219" y="863"/>
                    <a:pt x="25991" y="712"/>
                  </a:cubicBezTo>
                  <a:cubicBezTo>
                    <a:pt x="25991" y="712"/>
                    <a:pt x="24341" y="1"/>
                    <a:pt x="223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22"/>
            <p:cNvSpPr/>
            <p:nvPr/>
          </p:nvSpPr>
          <p:spPr>
            <a:xfrm flipH="1">
              <a:off x="-170295" y="1894725"/>
              <a:ext cx="722450" cy="2560225"/>
            </a:xfrm>
            <a:custGeom>
              <a:avLst/>
              <a:gdLst/>
              <a:ahLst/>
              <a:cxnLst/>
              <a:rect l="l" t="t" r="r" b="b"/>
              <a:pathLst>
                <a:path w="28898" h="102409" extrusionOk="0">
                  <a:moveTo>
                    <a:pt x="19928" y="0"/>
                  </a:moveTo>
                  <a:cubicBezTo>
                    <a:pt x="19241" y="0"/>
                    <a:pt x="18527" y="182"/>
                    <a:pt x="17795" y="604"/>
                  </a:cubicBezTo>
                  <a:cubicBezTo>
                    <a:pt x="12707" y="3536"/>
                    <a:pt x="14487" y="11331"/>
                    <a:pt x="14487" y="11331"/>
                  </a:cubicBezTo>
                  <a:cubicBezTo>
                    <a:pt x="14487" y="11331"/>
                    <a:pt x="4887" y="15842"/>
                    <a:pt x="10176" y="25992"/>
                  </a:cubicBezTo>
                  <a:cubicBezTo>
                    <a:pt x="10176" y="25992"/>
                    <a:pt x="1178" y="32258"/>
                    <a:pt x="8797" y="44564"/>
                  </a:cubicBezTo>
                  <a:cubicBezTo>
                    <a:pt x="8797" y="44564"/>
                    <a:pt x="0" y="54739"/>
                    <a:pt x="7243" y="65667"/>
                  </a:cubicBezTo>
                  <a:cubicBezTo>
                    <a:pt x="7243" y="65667"/>
                    <a:pt x="401" y="77973"/>
                    <a:pt x="6842" y="84439"/>
                  </a:cubicBezTo>
                  <a:cubicBezTo>
                    <a:pt x="6842" y="84439"/>
                    <a:pt x="1704" y="94539"/>
                    <a:pt x="7168" y="102409"/>
                  </a:cubicBezTo>
                  <a:lnTo>
                    <a:pt x="22106" y="102409"/>
                  </a:lnTo>
                  <a:cubicBezTo>
                    <a:pt x="22106" y="102409"/>
                    <a:pt x="28898" y="23862"/>
                    <a:pt x="24512" y="2559"/>
                  </a:cubicBezTo>
                  <a:cubicBezTo>
                    <a:pt x="23268" y="1189"/>
                    <a:pt x="21687" y="0"/>
                    <a:pt x="199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22"/>
            <p:cNvSpPr/>
            <p:nvPr/>
          </p:nvSpPr>
          <p:spPr>
            <a:xfrm flipH="1">
              <a:off x="-71420" y="2442100"/>
              <a:ext cx="262825" cy="465800"/>
            </a:xfrm>
            <a:custGeom>
              <a:avLst/>
              <a:gdLst/>
              <a:ahLst/>
              <a:cxnLst/>
              <a:rect l="l" t="t" r="r" b="b"/>
              <a:pathLst>
                <a:path w="10513" h="18632" extrusionOk="0">
                  <a:moveTo>
                    <a:pt x="535" y="1"/>
                  </a:moveTo>
                  <a:cubicBezTo>
                    <a:pt x="276" y="1"/>
                    <a:pt x="1" y="277"/>
                    <a:pt x="157" y="589"/>
                  </a:cubicBezTo>
                  <a:cubicBezTo>
                    <a:pt x="3340" y="6528"/>
                    <a:pt x="6498" y="12493"/>
                    <a:pt x="9681" y="18433"/>
                  </a:cubicBezTo>
                  <a:cubicBezTo>
                    <a:pt x="9751" y="18573"/>
                    <a:pt x="9864" y="18631"/>
                    <a:pt x="9980" y="18631"/>
                  </a:cubicBezTo>
                  <a:cubicBezTo>
                    <a:pt x="10239" y="18631"/>
                    <a:pt x="10513" y="18344"/>
                    <a:pt x="10357" y="18032"/>
                  </a:cubicBezTo>
                  <a:cubicBezTo>
                    <a:pt x="7174" y="12092"/>
                    <a:pt x="4016" y="6153"/>
                    <a:pt x="833" y="188"/>
                  </a:cubicBezTo>
                  <a:cubicBezTo>
                    <a:pt x="764" y="56"/>
                    <a:pt x="651" y="1"/>
                    <a:pt x="535" y="1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22"/>
            <p:cNvSpPr/>
            <p:nvPr/>
          </p:nvSpPr>
          <p:spPr>
            <a:xfrm flipH="1">
              <a:off x="-56570" y="2644875"/>
              <a:ext cx="320750" cy="405700"/>
            </a:xfrm>
            <a:custGeom>
              <a:avLst/>
              <a:gdLst/>
              <a:ahLst/>
              <a:cxnLst/>
              <a:rect l="l" t="t" r="r" b="b"/>
              <a:pathLst>
                <a:path w="12830" h="16228" extrusionOk="0">
                  <a:moveTo>
                    <a:pt x="549" y="0"/>
                  </a:moveTo>
                  <a:cubicBezTo>
                    <a:pt x="267" y="0"/>
                    <a:pt x="1" y="268"/>
                    <a:pt x="211" y="548"/>
                  </a:cubicBezTo>
                  <a:cubicBezTo>
                    <a:pt x="4120" y="5736"/>
                    <a:pt x="8030" y="10899"/>
                    <a:pt x="11940" y="16062"/>
                  </a:cubicBezTo>
                  <a:cubicBezTo>
                    <a:pt x="12028" y="16179"/>
                    <a:pt x="12148" y="16228"/>
                    <a:pt x="12267" y="16228"/>
                  </a:cubicBezTo>
                  <a:cubicBezTo>
                    <a:pt x="12553" y="16228"/>
                    <a:pt x="12829" y="15944"/>
                    <a:pt x="12617" y="15661"/>
                  </a:cubicBezTo>
                  <a:cubicBezTo>
                    <a:pt x="8707" y="10498"/>
                    <a:pt x="4797" y="5335"/>
                    <a:pt x="887" y="172"/>
                  </a:cubicBezTo>
                  <a:cubicBezTo>
                    <a:pt x="796" y="51"/>
                    <a:pt x="671" y="0"/>
                    <a:pt x="549" y="0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22"/>
            <p:cNvSpPr/>
            <p:nvPr/>
          </p:nvSpPr>
          <p:spPr>
            <a:xfrm flipH="1">
              <a:off x="-36445" y="3302500"/>
              <a:ext cx="284325" cy="393225"/>
            </a:xfrm>
            <a:custGeom>
              <a:avLst/>
              <a:gdLst/>
              <a:ahLst/>
              <a:cxnLst/>
              <a:rect l="l" t="t" r="r" b="b"/>
              <a:pathLst>
                <a:path w="11373" h="15729" extrusionOk="0">
                  <a:moveTo>
                    <a:pt x="558" y="0"/>
                  </a:moveTo>
                  <a:cubicBezTo>
                    <a:pt x="277" y="0"/>
                    <a:pt x="1" y="280"/>
                    <a:pt x="210" y="559"/>
                  </a:cubicBezTo>
                  <a:cubicBezTo>
                    <a:pt x="3644" y="5571"/>
                    <a:pt x="7077" y="10559"/>
                    <a:pt x="10511" y="15546"/>
                  </a:cubicBezTo>
                  <a:cubicBezTo>
                    <a:pt x="10594" y="15675"/>
                    <a:pt x="10714" y="15728"/>
                    <a:pt x="10832" y="15728"/>
                  </a:cubicBezTo>
                  <a:cubicBezTo>
                    <a:pt x="11106" y="15728"/>
                    <a:pt x="11373" y="15443"/>
                    <a:pt x="11163" y="15145"/>
                  </a:cubicBezTo>
                  <a:cubicBezTo>
                    <a:pt x="7754" y="10158"/>
                    <a:pt x="4321" y="5170"/>
                    <a:pt x="887" y="183"/>
                  </a:cubicBezTo>
                  <a:cubicBezTo>
                    <a:pt x="803" y="53"/>
                    <a:pt x="680" y="0"/>
                    <a:pt x="558" y="0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22"/>
            <p:cNvSpPr/>
            <p:nvPr/>
          </p:nvSpPr>
          <p:spPr>
            <a:xfrm flipH="1">
              <a:off x="2405" y="3755300"/>
              <a:ext cx="281275" cy="353700"/>
            </a:xfrm>
            <a:custGeom>
              <a:avLst/>
              <a:gdLst/>
              <a:ahLst/>
              <a:cxnLst/>
              <a:rect l="l" t="t" r="r" b="b"/>
              <a:pathLst>
                <a:path w="11251" h="14148" extrusionOk="0">
                  <a:moveTo>
                    <a:pt x="563" y="0"/>
                  </a:moveTo>
                  <a:cubicBezTo>
                    <a:pt x="277" y="0"/>
                    <a:pt x="1" y="284"/>
                    <a:pt x="214" y="567"/>
                  </a:cubicBezTo>
                  <a:cubicBezTo>
                    <a:pt x="3597" y="5028"/>
                    <a:pt x="6981" y="9515"/>
                    <a:pt x="10364" y="13976"/>
                  </a:cubicBezTo>
                  <a:cubicBezTo>
                    <a:pt x="10455" y="14097"/>
                    <a:pt x="10580" y="14147"/>
                    <a:pt x="10702" y="14147"/>
                  </a:cubicBezTo>
                  <a:cubicBezTo>
                    <a:pt x="10985" y="14147"/>
                    <a:pt x="11251" y="13880"/>
                    <a:pt x="11041" y="13600"/>
                  </a:cubicBezTo>
                  <a:cubicBezTo>
                    <a:pt x="7657" y="9114"/>
                    <a:pt x="4274" y="4652"/>
                    <a:pt x="890" y="166"/>
                  </a:cubicBezTo>
                  <a:cubicBezTo>
                    <a:pt x="802" y="49"/>
                    <a:pt x="682" y="0"/>
                    <a:pt x="563" y="0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22"/>
            <p:cNvSpPr/>
            <p:nvPr/>
          </p:nvSpPr>
          <p:spPr>
            <a:xfrm flipH="1">
              <a:off x="-2195" y="4061150"/>
              <a:ext cx="284125" cy="129675"/>
            </a:xfrm>
            <a:custGeom>
              <a:avLst/>
              <a:gdLst/>
              <a:ahLst/>
              <a:cxnLst/>
              <a:rect l="l" t="t" r="r" b="b"/>
              <a:pathLst>
                <a:path w="11365" h="5187" extrusionOk="0">
                  <a:moveTo>
                    <a:pt x="628" y="1"/>
                  </a:moveTo>
                  <a:cubicBezTo>
                    <a:pt x="256" y="1"/>
                    <a:pt x="0" y="539"/>
                    <a:pt x="394" y="714"/>
                  </a:cubicBezTo>
                  <a:cubicBezTo>
                    <a:pt x="3803" y="2193"/>
                    <a:pt x="7186" y="3672"/>
                    <a:pt x="10570" y="5150"/>
                  </a:cubicBezTo>
                  <a:cubicBezTo>
                    <a:pt x="10627" y="5176"/>
                    <a:pt x="10683" y="5187"/>
                    <a:pt x="10737" y="5187"/>
                  </a:cubicBezTo>
                  <a:cubicBezTo>
                    <a:pt x="11109" y="5187"/>
                    <a:pt x="11365" y="4649"/>
                    <a:pt x="10971" y="4474"/>
                  </a:cubicBezTo>
                  <a:cubicBezTo>
                    <a:pt x="7587" y="2995"/>
                    <a:pt x="4179" y="1516"/>
                    <a:pt x="795" y="37"/>
                  </a:cubicBezTo>
                  <a:cubicBezTo>
                    <a:pt x="738" y="12"/>
                    <a:pt x="682" y="1"/>
                    <a:pt x="628" y="1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22"/>
            <p:cNvSpPr/>
            <p:nvPr/>
          </p:nvSpPr>
          <p:spPr>
            <a:xfrm flipH="1">
              <a:off x="127330" y="2410425"/>
              <a:ext cx="95250" cy="95275"/>
            </a:xfrm>
            <a:custGeom>
              <a:avLst/>
              <a:gdLst/>
              <a:ahLst/>
              <a:cxnLst/>
              <a:rect l="l" t="t" r="r" b="b"/>
              <a:pathLst>
                <a:path w="3810" h="3811" extrusionOk="0">
                  <a:moveTo>
                    <a:pt x="1905" y="1"/>
                  </a:moveTo>
                  <a:cubicBezTo>
                    <a:pt x="852" y="1"/>
                    <a:pt x="0" y="853"/>
                    <a:pt x="0" y="1906"/>
                  </a:cubicBezTo>
                  <a:cubicBezTo>
                    <a:pt x="0" y="2958"/>
                    <a:pt x="852" y="3811"/>
                    <a:pt x="1905" y="3811"/>
                  </a:cubicBezTo>
                  <a:cubicBezTo>
                    <a:pt x="2958" y="3811"/>
                    <a:pt x="3810" y="2958"/>
                    <a:pt x="3810" y="1906"/>
                  </a:cubicBezTo>
                  <a:cubicBezTo>
                    <a:pt x="3810" y="853"/>
                    <a:pt x="2958" y="1"/>
                    <a:pt x="1905" y="1"/>
                  </a:cubicBezTo>
                  <a:close/>
                </a:path>
              </a:pathLst>
            </a:custGeom>
            <a:solidFill>
              <a:srgbClr val="F03A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22"/>
            <p:cNvSpPr/>
            <p:nvPr/>
          </p:nvSpPr>
          <p:spPr>
            <a:xfrm flipH="1">
              <a:off x="183080" y="3273225"/>
              <a:ext cx="95275" cy="95250"/>
            </a:xfrm>
            <a:custGeom>
              <a:avLst/>
              <a:gdLst/>
              <a:ahLst/>
              <a:cxnLst/>
              <a:rect l="l" t="t" r="r" b="b"/>
              <a:pathLst>
                <a:path w="3811" h="3810" extrusionOk="0">
                  <a:moveTo>
                    <a:pt x="1905" y="0"/>
                  </a:moveTo>
                  <a:cubicBezTo>
                    <a:pt x="853" y="0"/>
                    <a:pt x="1" y="853"/>
                    <a:pt x="1" y="1905"/>
                  </a:cubicBezTo>
                  <a:cubicBezTo>
                    <a:pt x="1" y="2958"/>
                    <a:pt x="853" y="3810"/>
                    <a:pt x="1905" y="3810"/>
                  </a:cubicBezTo>
                  <a:cubicBezTo>
                    <a:pt x="2958" y="3810"/>
                    <a:pt x="3810" y="2958"/>
                    <a:pt x="3810" y="1905"/>
                  </a:cubicBezTo>
                  <a:cubicBezTo>
                    <a:pt x="3810" y="853"/>
                    <a:pt x="2958" y="0"/>
                    <a:pt x="1905" y="0"/>
                  </a:cubicBezTo>
                  <a:close/>
                </a:path>
              </a:pathLst>
            </a:custGeom>
            <a:solidFill>
              <a:srgbClr val="F03A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2" name="Google Shape;762;p22"/>
          <p:cNvGrpSpPr/>
          <p:nvPr/>
        </p:nvGrpSpPr>
        <p:grpSpPr>
          <a:xfrm>
            <a:off x="-68795" y="4295050"/>
            <a:ext cx="1124100" cy="852025"/>
            <a:chOff x="-68795" y="4218850"/>
            <a:chExt cx="1124100" cy="852025"/>
          </a:xfrm>
        </p:grpSpPr>
        <p:sp>
          <p:nvSpPr>
            <p:cNvPr id="763" name="Google Shape;763;p22"/>
            <p:cNvSpPr/>
            <p:nvPr/>
          </p:nvSpPr>
          <p:spPr>
            <a:xfrm flipH="1">
              <a:off x="-68795" y="4218850"/>
              <a:ext cx="1124100" cy="852025"/>
            </a:xfrm>
            <a:custGeom>
              <a:avLst/>
              <a:gdLst/>
              <a:ahLst/>
              <a:cxnLst/>
              <a:rect l="l" t="t" r="r" b="b"/>
              <a:pathLst>
                <a:path w="44964" h="34081" extrusionOk="0">
                  <a:moveTo>
                    <a:pt x="35650" y="0"/>
                  </a:moveTo>
                  <a:cubicBezTo>
                    <a:pt x="32202" y="0"/>
                    <a:pt x="28348" y="1635"/>
                    <a:pt x="25114" y="7113"/>
                  </a:cubicBezTo>
                  <a:cubicBezTo>
                    <a:pt x="25114" y="7113"/>
                    <a:pt x="25053" y="7109"/>
                    <a:pt x="24941" y="7109"/>
                  </a:cubicBezTo>
                  <a:cubicBezTo>
                    <a:pt x="23831" y="7109"/>
                    <a:pt x="17715" y="7523"/>
                    <a:pt x="16918" y="16587"/>
                  </a:cubicBezTo>
                  <a:cubicBezTo>
                    <a:pt x="16918" y="16587"/>
                    <a:pt x="16356" y="16482"/>
                    <a:pt x="15492" y="16482"/>
                  </a:cubicBezTo>
                  <a:cubicBezTo>
                    <a:pt x="12902" y="16482"/>
                    <a:pt x="7601" y="17426"/>
                    <a:pt x="6642" y="24983"/>
                  </a:cubicBezTo>
                  <a:cubicBezTo>
                    <a:pt x="6642" y="24983"/>
                    <a:pt x="1" y="26837"/>
                    <a:pt x="2657" y="34081"/>
                  </a:cubicBezTo>
                  <a:lnTo>
                    <a:pt x="42507" y="34081"/>
                  </a:lnTo>
                  <a:lnTo>
                    <a:pt x="44663" y="7364"/>
                  </a:lnTo>
                  <a:lnTo>
                    <a:pt x="44963" y="3579"/>
                  </a:lnTo>
                  <a:cubicBezTo>
                    <a:pt x="44963" y="3579"/>
                    <a:pt x="40751" y="0"/>
                    <a:pt x="356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22"/>
            <p:cNvSpPr/>
            <p:nvPr/>
          </p:nvSpPr>
          <p:spPr>
            <a:xfrm flipH="1">
              <a:off x="-61270" y="4305250"/>
              <a:ext cx="982475" cy="765625"/>
            </a:xfrm>
            <a:custGeom>
              <a:avLst/>
              <a:gdLst/>
              <a:ahLst/>
              <a:cxnLst/>
              <a:rect l="l" t="t" r="r" b="b"/>
              <a:pathLst>
                <a:path w="39299" h="30625" extrusionOk="0">
                  <a:moveTo>
                    <a:pt x="31893" y="0"/>
                  </a:moveTo>
                  <a:cubicBezTo>
                    <a:pt x="31692" y="0"/>
                    <a:pt x="31487" y="8"/>
                    <a:pt x="31279" y="23"/>
                  </a:cubicBezTo>
                  <a:cubicBezTo>
                    <a:pt x="25138" y="524"/>
                    <a:pt x="23860" y="8043"/>
                    <a:pt x="23860" y="8043"/>
                  </a:cubicBezTo>
                  <a:cubicBezTo>
                    <a:pt x="23860" y="8043"/>
                    <a:pt x="23452" y="7965"/>
                    <a:pt x="22801" y="7965"/>
                  </a:cubicBezTo>
                  <a:cubicBezTo>
                    <a:pt x="20641" y="7965"/>
                    <a:pt x="15811" y="8823"/>
                    <a:pt x="14386" y="16239"/>
                  </a:cubicBezTo>
                  <a:cubicBezTo>
                    <a:pt x="14386" y="16239"/>
                    <a:pt x="14055" y="16208"/>
                    <a:pt x="13516" y="16208"/>
                  </a:cubicBezTo>
                  <a:cubicBezTo>
                    <a:pt x="11145" y="16208"/>
                    <a:pt x="4768" y="16791"/>
                    <a:pt x="5013" y="23081"/>
                  </a:cubicBezTo>
                  <a:cubicBezTo>
                    <a:pt x="5013" y="23081"/>
                    <a:pt x="0" y="25612"/>
                    <a:pt x="326" y="30625"/>
                  </a:cubicBezTo>
                  <a:lnTo>
                    <a:pt x="37143" y="30625"/>
                  </a:lnTo>
                  <a:lnTo>
                    <a:pt x="39299" y="3908"/>
                  </a:lnTo>
                  <a:cubicBezTo>
                    <a:pt x="37808" y="2133"/>
                    <a:pt x="35311" y="0"/>
                    <a:pt x="318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22"/>
            <p:cNvSpPr/>
            <p:nvPr/>
          </p:nvSpPr>
          <p:spPr>
            <a:xfrm flipH="1">
              <a:off x="-14920" y="4505800"/>
              <a:ext cx="236950" cy="220400"/>
            </a:xfrm>
            <a:custGeom>
              <a:avLst/>
              <a:gdLst/>
              <a:ahLst/>
              <a:cxnLst/>
              <a:rect l="l" t="t" r="r" b="b"/>
              <a:pathLst>
                <a:path w="9478" h="8816" extrusionOk="0">
                  <a:moveTo>
                    <a:pt x="3720" y="0"/>
                  </a:moveTo>
                  <a:cubicBezTo>
                    <a:pt x="3546" y="0"/>
                    <a:pt x="3359" y="53"/>
                    <a:pt x="3161" y="171"/>
                  </a:cubicBezTo>
                  <a:cubicBezTo>
                    <a:pt x="1532" y="1149"/>
                    <a:pt x="2434" y="3430"/>
                    <a:pt x="2434" y="3430"/>
                  </a:cubicBezTo>
                  <a:cubicBezTo>
                    <a:pt x="2434" y="3430"/>
                    <a:pt x="1757" y="2753"/>
                    <a:pt x="1139" y="2753"/>
                  </a:cubicBezTo>
                  <a:cubicBezTo>
                    <a:pt x="673" y="2753"/>
                    <a:pt x="240" y="3136"/>
                    <a:pt x="154" y="4482"/>
                  </a:cubicBezTo>
                  <a:cubicBezTo>
                    <a:pt x="0" y="7225"/>
                    <a:pt x="2171" y="8815"/>
                    <a:pt x="4548" y="8815"/>
                  </a:cubicBezTo>
                  <a:cubicBezTo>
                    <a:pt x="4885" y="8815"/>
                    <a:pt x="5227" y="8783"/>
                    <a:pt x="5567" y="8718"/>
                  </a:cubicBezTo>
                  <a:cubicBezTo>
                    <a:pt x="8299" y="8191"/>
                    <a:pt x="9477" y="1425"/>
                    <a:pt x="7848" y="773"/>
                  </a:cubicBezTo>
                  <a:cubicBezTo>
                    <a:pt x="7667" y="700"/>
                    <a:pt x="7499" y="668"/>
                    <a:pt x="7343" y="668"/>
                  </a:cubicBezTo>
                  <a:cubicBezTo>
                    <a:pt x="6098" y="668"/>
                    <a:pt x="5642" y="2728"/>
                    <a:pt x="5642" y="2728"/>
                  </a:cubicBezTo>
                  <a:cubicBezTo>
                    <a:pt x="5642" y="2728"/>
                    <a:pt x="4985" y="0"/>
                    <a:pt x="37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6" name="Google Shape;766;p22"/>
          <p:cNvSpPr/>
          <p:nvPr/>
        </p:nvSpPr>
        <p:spPr>
          <a:xfrm>
            <a:off x="1279150" y="56080"/>
            <a:ext cx="1322035" cy="632509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7" name="Google Shape;767;p22"/>
          <p:cNvSpPr/>
          <p:nvPr/>
        </p:nvSpPr>
        <p:spPr>
          <a:xfrm>
            <a:off x="7427625" y="415113"/>
            <a:ext cx="2374888" cy="632525"/>
          </a:xfrm>
          <a:custGeom>
            <a:avLst/>
            <a:gdLst/>
            <a:ahLst/>
            <a:cxnLst/>
            <a:rect l="l" t="t" r="r" b="b"/>
            <a:pathLst>
              <a:path w="19750" h="5729" extrusionOk="0">
                <a:moveTo>
                  <a:pt x="12239" y="1"/>
                </a:moveTo>
                <a:cubicBezTo>
                  <a:pt x="10760" y="1"/>
                  <a:pt x="9173" y="2822"/>
                  <a:pt x="9173" y="2822"/>
                </a:cubicBezTo>
                <a:cubicBezTo>
                  <a:pt x="9173" y="2822"/>
                  <a:pt x="8232" y="341"/>
                  <a:pt x="6562" y="341"/>
                </a:cubicBezTo>
                <a:cubicBezTo>
                  <a:pt x="6211" y="341"/>
                  <a:pt x="5827" y="451"/>
                  <a:pt x="5414" y="716"/>
                </a:cubicBezTo>
                <a:cubicBezTo>
                  <a:pt x="3058" y="2270"/>
                  <a:pt x="3609" y="3649"/>
                  <a:pt x="3609" y="3649"/>
                </a:cubicBezTo>
                <a:cubicBezTo>
                  <a:pt x="3609" y="3649"/>
                  <a:pt x="3228" y="3500"/>
                  <a:pt x="2697" y="3500"/>
                </a:cubicBezTo>
                <a:cubicBezTo>
                  <a:pt x="1868" y="3500"/>
                  <a:pt x="673" y="3864"/>
                  <a:pt x="0" y="5729"/>
                </a:cubicBezTo>
                <a:lnTo>
                  <a:pt x="19750" y="5729"/>
                </a:lnTo>
                <a:cubicBezTo>
                  <a:pt x="19750" y="5729"/>
                  <a:pt x="19337" y="2406"/>
                  <a:pt x="16528" y="2406"/>
                </a:cubicBezTo>
                <a:cubicBezTo>
                  <a:pt x="16091" y="2406"/>
                  <a:pt x="15597" y="2486"/>
                  <a:pt x="15038" y="2671"/>
                </a:cubicBezTo>
                <a:cubicBezTo>
                  <a:pt x="15038" y="2671"/>
                  <a:pt x="14060" y="441"/>
                  <a:pt x="12532" y="40"/>
                </a:cubicBezTo>
                <a:cubicBezTo>
                  <a:pt x="12435" y="13"/>
                  <a:pt x="12337" y="1"/>
                  <a:pt x="122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8" name="Google Shape;768;p22"/>
          <p:cNvSpPr/>
          <p:nvPr/>
        </p:nvSpPr>
        <p:spPr>
          <a:xfrm>
            <a:off x="-261125" y="358625"/>
            <a:ext cx="1389414" cy="907002"/>
          </a:xfrm>
          <a:custGeom>
            <a:avLst/>
            <a:gdLst/>
            <a:ahLst/>
            <a:cxnLst/>
            <a:rect l="l" t="t" r="r" b="b"/>
            <a:pathLst>
              <a:path w="15189" h="7255" extrusionOk="0">
                <a:moveTo>
                  <a:pt x="9826" y="0"/>
                </a:moveTo>
                <a:cubicBezTo>
                  <a:pt x="9761" y="0"/>
                  <a:pt x="9694" y="4"/>
                  <a:pt x="9625" y="11"/>
                </a:cubicBezTo>
                <a:cubicBezTo>
                  <a:pt x="7119" y="287"/>
                  <a:pt x="7119" y="3069"/>
                  <a:pt x="7119" y="3069"/>
                </a:cubicBezTo>
                <a:cubicBezTo>
                  <a:pt x="6722" y="2923"/>
                  <a:pt x="6372" y="2861"/>
                  <a:pt x="6064" y="2861"/>
                </a:cubicBezTo>
                <a:cubicBezTo>
                  <a:pt x="4309" y="2861"/>
                  <a:pt x="3911" y="4874"/>
                  <a:pt x="3911" y="4874"/>
                </a:cubicBezTo>
                <a:cubicBezTo>
                  <a:pt x="3361" y="4624"/>
                  <a:pt x="2887" y="4519"/>
                  <a:pt x="2478" y="4519"/>
                </a:cubicBezTo>
                <a:cubicBezTo>
                  <a:pt x="387" y="4519"/>
                  <a:pt x="1" y="7255"/>
                  <a:pt x="1" y="7255"/>
                </a:cubicBezTo>
                <a:lnTo>
                  <a:pt x="15189" y="7255"/>
                </a:lnTo>
                <a:cubicBezTo>
                  <a:pt x="14870" y="4836"/>
                  <a:pt x="13899" y="4326"/>
                  <a:pt x="13135" y="4326"/>
                </a:cubicBezTo>
                <a:cubicBezTo>
                  <a:pt x="12578" y="4326"/>
                  <a:pt x="12131" y="4598"/>
                  <a:pt x="12131" y="4598"/>
                </a:cubicBezTo>
                <a:cubicBezTo>
                  <a:pt x="12131" y="4598"/>
                  <a:pt x="12131" y="0"/>
                  <a:pt x="982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9" name="Google Shape;769;p22"/>
          <p:cNvSpPr/>
          <p:nvPr/>
        </p:nvSpPr>
        <p:spPr>
          <a:xfrm>
            <a:off x="5851042" y="-248900"/>
            <a:ext cx="1410167" cy="573856"/>
          </a:xfrm>
          <a:custGeom>
            <a:avLst/>
            <a:gdLst/>
            <a:ahLst/>
            <a:cxnLst/>
            <a:rect l="l" t="t" r="r" b="b"/>
            <a:pathLst>
              <a:path w="16393" h="6671" extrusionOk="0">
                <a:moveTo>
                  <a:pt x="8627" y="0"/>
                </a:moveTo>
                <a:cubicBezTo>
                  <a:pt x="8569" y="0"/>
                  <a:pt x="8511" y="1"/>
                  <a:pt x="8451" y="4"/>
                </a:cubicBezTo>
                <a:cubicBezTo>
                  <a:pt x="5093" y="104"/>
                  <a:pt x="5093" y="3337"/>
                  <a:pt x="5093" y="3337"/>
                </a:cubicBezTo>
                <a:cubicBezTo>
                  <a:pt x="5093" y="3337"/>
                  <a:pt x="4254" y="3067"/>
                  <a:pt x="3268" y="3067"/>
                </a:cubicBezTo>
                <a:cubicBezTo>
                  <a:pt x="1798" y="3067"/>
                  <a:pt x="1" y="3669"/>
                  <a:pt x="181" y="6670"/>
                </a:cubicBezTo>
                <a:lnTo>
                  <a:pt x="15644" y="6670"/>
                </a:lnTo>
                <a:cubicBezTo>
                  <a:pt x="15644" y="6670"/>
                  <a:pt x="16392" y="3147"/>
                  <a:pt x="13650" y="3147"/>
                </a:cubicBezTo>
                <a:cubicBezTo>
                  <a:pt x="13298" y="3147"/>
                  <a:pt x="12888" y="3206"/>
                  <a:pt x="12411" y="3337"/>
                </a:cubicBezTo>
                <a:cubicBezTo>
                  <a:pt x="12411" y="3337"/>
                  <a:pt x="11807" y="0"/>
                  <a:pt x="862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0" name="Google Shape;770;p22"/>
          <p:cNvSpPr txBox="1">
            <a:spLocks noGrp="1"/>
          </p:cNvSpPr>
          <p:nvPr>
            <p:ph type="title" idx="6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CUSTOM_6_1_1_1">
    <p:spTree>
      <p:nvGrpSpPr>
        <p:cNvPr id="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2" name="Google Shape;772;p23"/>
          <p:cNvGrpSpPr/>
          <p:nvPr/>
        </p:nvGrpSpPr>
        <p:grpSpPr>
          <a:xfrm>
            <a:off x="-21903" y="3804585"/>
            <a:ext cx="9199029" cy="1268157"/>
            <a:chOff x="-21903" y="3893725"/>
            <a:chExt cx="9199029" cy="1268157"/>
          </a:xfrm>
        </p:grpSpPr>
        <p:sp>
          <p:nvSpPr>
            <p:cNvPr id="773" name="Google Shape;773;p23"/>
            <p:cNvSpPr/>
            <p:nvPr/>
          </p:nvSpPr>
          <p:spPr>
            <a:xfrm>
              <a:off x="5186889" y="3893725"/>
              <a:ext cx="3990237" cy="1268113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23"/>
            <p:cNvSpPr/>
            <p:nvPr/>
          </p:nvSpPr>
          <p:spPr>
            <a:xfrm>
              <a:off x="2585982" y="4328643"/>
              <a:ext cx="2621864" cy="833238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23"/>
            <p:cNvSpPr/>
            <p:nvPr/>
          </p:nvSpPr>
          <p:spPr>
            <a:xfrm flipH="1">
              <a:off x="-21903" y="4328643"/>
              <a:ext cx="2621864" cy="833238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6" name="Google Shape;776;p23"/>
          <p:cNvSpPr txBox="1">
            <a:spLocks noGrp="1"/>
          </p:cNvSpPr>
          <p:nvPr>
            <p:ph type="subTitle" idx="1"/>
          </p:nvPr>
        </p:nvSpPr>
        <p:spPr>
          <a:xfrm>
            <a:off x="3630744" y="1468525"/>
            <a:ext cx="4578600" cy="5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7" name="Google Shape;777;p23"/>
          <p:cNvSpPr txBox="1">
            <a:spLocks noGrp="1"/>
          </p:cNvSpPr>
          <p:nvPr>
            <p:ph type="subTitle" idx="2"/>
          </p:nvPr>
        </p:nvSpPr>
        <p:spPr>
          <a:xfrm>
            <a:off x="2076525" y="1468525"/>
            <a:ext cx="1506600" cy="5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2500"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2500">
                <a:latin typeface="Chau Philomene One"/>
                <a:ea typeface="Chau Philomene One"/>
                <a:cs typeface="Chau Philomene One"/>
                <a:sym typeface="Chau Philomene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2500">
                <a:latin typeface="Chau Philomene One"/>
                <a:ea typeface="Chau Philomene One"/>
                <a:cs typeface="Chau Philomene One"/>
                <a:sym typeface="Chau Philomene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2500">
                <a:latin typeface="Chau Philomene One"/>
                <a:ea typeface="Chau Philomene One"/>
                <a:cs typeface="Chau Philomene One"/>
                <a:sym typeface="Chau Philomene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2500">
                <a:latin typeface="Chau Philomene One"/>
                <a:ea typeface="Chau Philomene One"/>
                <a:cs typeface="Chau Philomene One"/>
                <a:sym typeface="Chau Philomene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2500">
                <a:latin typeface="Chau Philomene One"/>
                <a:ea typeface="Chau Philomene One"/>
                <a:cs typeface="Chau Philomene One"/>
                <a:sym typeface="Chau Philomene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2500">
                <a:latin typeface="Chau Philomene One"/>
                <a:ea typeface="Chau Philomene One"/>
                <a:cs typeface="Chau Philomene One"/>
                <a:sym typeface="Chau Philomene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2500">
                <a:latin typeface="Chau Philomene One"/>
                <a:ea typeface="Chau Philomene One"/>
                <a:cs typeface="Chau Philomene One"/>
                <a:sym typeface="Chau Philomene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2500">
                <a:latin typeface="Chau Philomene One"/>
                <a:ea typeface="Chau Philomene One"/>
                <a:cs typeface="Chau Philomene One"/>
                <a:sym typeface="Chau Philomene One"/>
              </a:defRPr>
            </a:lvl9pPr>
          </a:lstStyle>
          <a:p>
            <a:endParaRPr/>
          </a:p>
        </p:txBody>
      </p:sp>
      <p:sp>
        <p:nvSpPr>
          <p:cNvPr id="778" name="Google Shape;778;p23"/>
          <p:cNvSpPr txBox="1">
            <a:spLocks noGrp="1"/>
          </p:cNvSpPr>
          <p:nvPr>
            <p:ph type="subTitle" idx="3"/>
          </p:nvPr>
        </p:nvSpPr>
        <p:spPr>
          <a:xfrm>
            <a:off x="3630759" y="2392566"/>
            <a:ext cx="4578600" cy="5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9" name="Google Shape;779;p23"/>
          <p:cNvSpPr txBox="1">
            <a:spLocks noGrp="1"/>
          </p:cNvSpPr>
          <p:nvPr>
            <p:ph type="subTitle" idx="4"/>
          </p:nvPr>
        </p:nvSpPr>
        <p:spPr>
          <a:xfrm>
            <a:off x="2076525" y="2392579"/>
            <a:ext cx="1506600" cy="5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2500"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2500">
                <a:latin typeface="Chau Philomene One"/>
                <a:ea typeface="Chau Philomene One"/>
                <a:cs typeface="Chau Philomene One"/>
                <a:sym typeface="Chau Philomene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2500">
                <a:latin typeface="Chau Philomene One"/>
                <a:ea typeface="Chau Philomene One"/>
                <a:cs typeface="Chau Philomene One"/>
                <a:sym typeface="Chau Philomene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2500">
                <a:latin typeface="Chau Philomene One"/>
                <a:ea typeface="Chau Philomene One"/>
                <a:cs typeface="Chau Philomene One"/>
                <a:sym typeface="Chau Philomene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2500">
                <a:latin typeface="Chau Philomene One"/>
                <a:ea typeface="Chau Philomene One"/>
                <a:cs typeface="Chau Philomene One"/>
                <a:sym typeface="Chau Philomene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2500">
                <a:latin typeface="Chau Philomene One"/>
                <a:ea typeface="Chau Philomene One"/>
                <a:cs typeface="Chau Philomene One"/>
                <a:sym typeface="Chau Philomene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2500">
                <a:latin typeface="Chau Philomene One"/>
                <a:ea typeface="Chau Philomene One"/>
                <a:cs typeface="Chau Philomene One"/>
                <a:sym typeface="Chau Philomene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2500">
                <a:latin typeface="Chau Philomene One"/>
                <a:ea typeface="Chau Philomene One"/>
                <a:cs typeface="Chau Philomene One"/>
                <a:sym typeface="Chau Philomene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2500">
                <a:latin typeface="Chau Philomene One"/>
                <a:ea typeface="Chau Philomene One"/>
                <a:cs typeface="Chau Philomene One"/>
                <a:sym typeface="Chau Philomene One"/>
              </a:defRPr>
            </a:lvl9pPr>
          </a:lstStyle>
          <a:p>
            <a:endParaRPr/>
          </a:p>
        </p:txBody>
      </p:sp>
      <p:sp>
        <p:nvSpPr>
          <p:cNvPr id="780" name="Google Shape;780;p23"/>
          <p:cNvSpPr txBox="1">
            <a:spLocks noGrp="1"/>
          </p:cNvSpPr>
          <p:nvPr>
            <p:ph type="subTitle" idx="5"/>
          </p:nvPr>
        </p:nvSpPr>
        <p:spPr>
          <a:xfrm>
            <a:off x="3630759" y="3316606"/>
            <a:ext cx="4578600" cy="5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1" name="Google Shape;781;p23"/>
          <p:cNvSpPr txBox="1">
            <a:spLocks noGrp="1"/>
          </p:cNvSpPr>
          <p:nvPr>
            <p:ph type="subTitle" idx="6"/>
          </p:nvPr>
        </p:nvSpPr>
        <p:spPr>
          <a:xfrm>
            <a:off x="2076525" y="3316612"/>
            <a:ext cx="1506600" cy="5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2500"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2500">
                <a:latin typeface="Chau Philomene One"/>
                <a:ea typeface="Chau Philomene One"/>
                <a:cs typeface="Chau Philomene One"/>
                <a:sym typeface="Chau Philomene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2500">
                <a:latin typeface="Chau Philomene One"/>
                <a:ea typeface="Chau Philomene One"/>
                <a:cs typeface="Chau Philomene One"/>
                <a:sym typeface="Chau Philomene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2500">
                <a:latin typeface="Chau Philomene One"/>
                <a:ea typeface="Chau Philomene One"/>
                <a:cs typeface="Chau Philomene One"/>
                <a:sym typeface="Chau Philomene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2500">
                <a:latin typeface="Chau Philomene One"/>
                <a:ea typeface="Chau Philomene One"/>
                <a:cs typeface="Chau Philomene One"/>
                <a:sym typeface="Chau Philomene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2500">
                <a:latin typeface="Chau Philomene One"/>
                <a:ea typeface="Chau Philomene One"/>
                <a:cs typeface="Chau Philomene One"/>
                <a:sym typeface="Chau Philomene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2500">
                <a:latin typeface="Chau Philomene One"/>
                <a:ea typeface="Chau Philomene One"/>
                <a:cs typeface="Chau Philomene One"/>
                <a:sym typeface="Chau Philomene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2500">
                <a:latin typeface="Chau Philomene One"/>
                <a:ea typeface="Chau Philomene One"/>
                <a:cs typeface="Chau Philomene One"/>
                <a:sym typeface="Chau Philomene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2500">
                <a:latin typeface="Chau Philomene One"/>
                <a:ea typeface="Chau Philomene One"/>
                <a:cs typeface="Chau Philomene One"/>
                <a:sym typeface="Chau Philomene One"/>
              </a:defRPr>
            </a:lvl9pPr>
          </a:lstStyle>
          <a:p>
            <a:endParaRPr/>
          </a:p>
        </p:txBody>
      </p:sp>
      <p:sp>
        <p:nvSpPr>
          <p:cNvPr id="782" name="Google Shape;782;p2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783" name="Google Shape;783;p23"/>
          <p:cNvGrpSpPr/>
          <p:nvPr/>
        </p:nvGrpSpPr>
        <p:grpSpPr>
          <a:xfrm>
            <a:off x="-21903" y="3893725"/>
            <a:ext cx="9199029" cy="1268157"/>
            <a:chOff x="-21903" y="3893725"/>
            <a:chExt cx="9199029" cy="1268157"/>
          </a:xfrm>
        </p:grpSpPr>
        <p:sp>
          <p:nvSpPr>
            <p:cNvPr id="784" name="Google Shape;784;p23"/>
            <p:cNvSpPr/>
            <p:nvPr/>
          </p:nvSpPr>
          <p:spPr>
            <a:xfrm>
              <a:off x="5186889" y="3893725"/>
              <a:ext cx="3990237" cy="1268113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23"/>
            <p:cNvSpPr/>
            <p:nvPr/>
          </p:nvSpPr>
          <p:spPr>
            <a:xfrm>
              <a:off x="2585982" y="4328643"/>
              <a:ext cx="2621864" cy="833238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23"/>
            <p:cNvSpPr/>
            <p:nvPr/>
          </p:nvSpPr>
          <p:spPr>
            <a:xfrm flipH="1">
              <a:off x="-21903" y="4328643"/>
              <a:ext cx="2621864" cy="833238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7" name="Google Shape;787;p23"/>
          <p:cNvGrpSpPr/>
          <p:nvPr/>
        </p:nvGrpSpPr>
        <p:grpSpPr>
          <a:xfrm rot="5400000" flipH="1">
            <a:off x="1448099" y="3235279"/>
            <a:ext cx="1203501" cy="3052478"/>
            <a:chOff x="-170295" y="1808675"/>
            <a:chExt cx="829600" cy="2646275"/>
          </a:xfrm>
        </p:grpSpPr>
        <p:sp>
          <p:nvSpPr>
            <p:cNvPr id="788" name="Google Shape;788;p23"/>
            <p:cNvSpPr/>
            <p:nvPr/>
          </p:nvSpPr>
          <p:spPr>
            <a:xfrm flipH="1">
              <a:off x="-170295" y="1808675"/>
              <a:ext cx="829600" cy="2646275"/>
            </a:xfrm>
            <a:custGeom>
              <a:avLst/>
              <a:gdLst/>
              <a:ahLst/>
              <a:cxnLst/>
              <a:rect l="l" t="t" r="r" b="b"/>
              <a:pathLst>
                <a:path w="33184" h="105851" extrusionOk="0">
                  <a:moveTo>
                    <a:pt x="22322" y="1"/>
                  </a:moveTo>
                  <a:cubicBezTo>
                    <a:pt x="19049" y="1"/>
                    <a:pt x="14806" y="1870"/>
                    <a:pt x="15038" y="11665"/>
                  </a:cubicBezTo>
                  <a:cubicBezTo>
                    <a:pt x="15038" y="11665"/>
                    <a:pt x="5665" y="13419"/>
                    <a:pt x="10351" y="29058"/>
                  </a:cubicBezTo>
                  <a:cubicBezTo>
                    <a:pt x="10351" y="29058"/>
                    <a:pt x="1755" y="33545"/>
                    <a:pt x="9173" y="47028"/>
                  </a:cubicBezTo>
                  <a:cubicBezTo>
                    <a:pt x="9173" y="47028"/>
                    <a:pt x="0" y="57981"/>
                    <a:pt x="6642" y="70487"/>
                  </a:cubicBezTo>
                  <a:cubicBezTo>
                    <a:pt x="6642" y="70487"/>
                    <a:pt x="1379" y="79460"/>
                    <a:pt x="6442" y="91014"/>
                  </a:cubicBezTo>
                  <a:cubicBezTo>
                    <a:pt x="6442" y="91014"/>
                    <a:pt x="2156" y="96678"/>
                    <a:pt x="6642" y="105851"/>
                  </a:cubicBezTo>
                  <a:lnTo>
                    <a:pt x="26392" y="105851"/>
                  </a:lnTo>
                  <a:cubicBezTo>
                    <a:pt x="26392" y="105851"/>
                    <a:pt x="33184" y="27304"/>
                    <a:pt x="28798" y="6001"/>
                  </a:cubicBezTo>
                  <a:cubicBezTo>
                    <a:pt x="28146" y="2793"/>
                    <a:pt x="27219" y="863"/>
                    <a:pt x="25991" y="712"/>
                  </a:cubicBezTo>
                  <a:cubicBezTo>
                    <a:pt x="25991" y="712"/>
                    <a:pt x="24341" y="1"/>
                    <a:pt x="223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23"/>
            <p:cNvSpPr/>
            <p:nvPr/>
          </p:nvSpPr>
          <p:spPr>
            <a:xfrm flipH="1">
              <a:off x="-170295" y="1894725"/>
              <a:ext cx="722450" cy="2560225"/>
            </a:xfrm>
            <a:custGeom>
              <a:avLst/>
              <a:gdLst/>
              <a:ahLst/>
              <a:cxnLst/>
              <a:rect l="l" t="t" r="r" b="b"/>
              <a:pathLst>
                <a:path w="28898" h="102409" extrusionOk="0">
                  <a:moveTo>
                    <a:pt x="19928" y="0"/>
                  </a:moveTo>
                  <a:cubicBezTo>
                    <a:pt x="19241" y="0"/>
                    <a:pt x="18527" y="182"/>
                    <a:pt x="17795" y="604"/>
                  </a:cubicBezTo>
                  <a:cubicBezTo>
                    <a:pt x="12707" y="3536"/>
                    <a:pt x="14487" y="11331"/>
                    <a:pt x="14487" y="11331"/>
                  </a:cubicBezTo>
                  <a:cubicBezTo>
                    <a:pt x="14487" y="11331"/>
                    <a:pt x="4887" y="15842"/>
                    <a:pt x="10176" y="25992"/>
                  </a:cubicBezTo>
                  <a:cubicBezTo>
                    <a:pt x="10176" y="25992"/>
                    <a:pt x="1178" y="32258"/>
                    <a:pt x="8797" y="44564"/>
                  </a:cubicBezTo>
                  <a:cubicBezTo>
                    <a:pt x="8797" y="44564"/>
                    <a:pt x="0" y="54739"/>
                    <a:pt x="7243" y="65667"/>
                  </a:cubicBezTo>
                  <a:cubicBezTo>
                    <a:pt x="7243" y="65667"/>
                    <a:pt x="401" y="77973"/>
                    <a:pt x="6842" y="84439"/>
                  </a:cubicBezTo>
                  <a:cubicBezTo>
                    <a:pt x="6842" y="84439"/>
                    <a:pt x="1704" y="94539"/>
                    <a:pt x="7168" y="102409"/>
                  </a:cubicBezTo>
                  <a:lnTo>
                    <a:pt x="22106" y="102409"/>
                  </a:lnTo>
                  <a:cubicBezTo>
                    <a:pt x="22106" y="102409"/>
                    <a:pt x="28898" y="23862"/>
                    <a:pt x="24512" y="2559"/>
                  </a:cubicBezTo>
                  <a:cubicBezTo>
                    <a:pt x="23268" y="1189"/>
                    <a:pt x="21687" y="0"/>
                    <a:pt x="199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23"/>
            <p:cNvSpPr/>
            <p:nvPr/>
          </p:nvSpPr>
          <p:spPr>
            <a:xfrm flipH="1">
              <a:off x="-71420" y="2442100"/>
              <a:ext cx="262825" cy="465800"/>
            </a:xfrm>
            <a:custGeom>
              <a:avLst/>
              <a:gdLst/>
              <a:ahLst/>
              <a:cxnLst/>
              <a:rect l="l" t="t" r="r" b="b"/>
              <a:pathLst>
                <a:path w="10513" h="18632" extrusionOk="0">
                  <a:moveTo>
                    <a:pt x="535" y="1"/>
                  </a:moveTo>
                  <a:cubicBezTo>
                    <a:pt x="276" y="1"/>
                    <a:pt x="1" y="277"/>
                    <a:pt x="157" y="589"/>
                  </a:cubicBezTo>
                  <a:cubicBezTo>
                    <a:pt x="3340" y="6528"/>
                    <a:pt x="6498" y="12493"/>
                    <a:pt x="9681" y="18433"/>
                  </a:cubicBezTo>
                  <a:cubicBezTo>
                    <a:pt x="9751" y="18573"/>
                    <a:pt x="9864" y="18631"/>
                    <a:pt x="9980" y="18631"/>
                  </a:cubicBezTo>
                  <a:cubicBezTo>
                    <a:pt x="10239" y="18631"/>
                    <a:pt x="10513" y="18344"/>
                    <a:pt x="10357" y="18032"/>
                  </a:cubicBezTo>
                  <a:cubicBezTo>
                    <a:pt x="7174" y="12092"/>
                    <a:pt x="4016" y="6153"/>
                    <a:pt x="833" y="188"/>
                  </a:cubicBezTo>
                  <a:cubicBezTo>
                    <a:pt x="764" y="56"/>
                    <a:pt x="651" y="1"/>
                    <a:pt x="535" y="1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23"/>
            <p:cNvSpPr/>
            <p:nvPr/>
          </p:nvSpPr>
          <p:spPr>
            <a:xfrm flipH="1">
              <a:off x="-56570" y="2644875"/>
              <a:ext cx="320750" cy="405700"/>
            </a:xfrm>
            <a:custGeom>
              <a:avLst/>
              <a:gdLst/>
              <a:ahLst/>
              <a:cxnLst/>
              <a:rect l="l" t="t" r="r" b="b"/>
              <a:pathLst>
                <a:path w="12830" h="16228" extrusionOk="0">
                  <a:moveTo>
                    <a:pt x="549" y="0"/>
                  </a:moveTo>
                  <a:cubicBezTo>
                    <a:pt x="267" y="0"/>
                    <a:pt x="1" y="268"/>
                    <a:pt x="211" y="548"/>
                  </a:cubicBezTo>
                  <a:cubicBezTo>
                    <a:pt x="4120" y="5736"/>
                    <a:pt x="8030" y="10899"/>
                    <a:pt x="11940" y="16062"/>
                  </a:cubicBezTo>
                  <a:cubicBezTo>
                    <a:pt x="12028" y="16179"/>
                    <a:pt x="12148" y="16228"/>
                    <a:pt x="12267" y="16228"/>
                  </a:cubicBezTo>
                  <a:cubicBezTo>
                    <a:pt x="12553" y="16228"/>
                    <a:pt x="12829" y="15944"/>
                    <a:pt x="12617" y="15661"/>
                  </a:cubicBezTo>
                  <a:cubicBezTo>
                    <a:pt x="8707" y="10498"/>
                    <a:pt x="4797" y="5335"/>
                    <a:pt x="887" y="172"/>
                  </a:cubicBezTo>
                  <a:cubicBezTo>
                    <a:pt x="796" y="51"/>
                    <a:pt x="671" y="0"/>
                    <a:pt x="549" y="0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23"/>
            <p:cNvSpPr/>
            <p:nvPr/>
          </p:nvSpPr>
          <p:spPr>
            <a:xfrm flipH="1">
              <a:off x="-36445" y="3302500"/>
              <a:ext cx="284325" cy="393225"/>
            </a:xfrm>
            <a:custGeom>
              <a:avLst/>
              <a:gdLst/>
              <a:ahLst/>
              <a:cxnLst/>
              <a:rect l="l" t="t" r="r" b="b"/>
              <a:pathLst>
                <a:path w="11373" h="15729" extrusionOk="0">
                  <a:moveTo>
                    <a:pt x="558" y="0"/>
                  </a:moveTo>
                  <a:cubicBezTo>
                    <a:pt x="277" y="0"/>
                    <a:pt x="1" y="280"/>
                    <a:pt x="210" y="559"/>
                  </a:cubicBezTo>
                  <a:cubicBezTo>
                    <a:pt x="3644" y="5571"/>
                    <a:pt x="7077" y="10559"/>
                    <a:pt x="10511" y="15546"/>
                  </a:cubicBezTo>
                  <a:cubicBezTo>
                    <a:pt x="10594" y="15675"/>
                    <a:pt x="10714" y="15728"/>
                    <a:pt x="10832" y="15728"/>
                  </a:cubicBezTo>
                  <a:cubicBezTo>
                    <a:pt x="11106" y="15728"/>
                    <a:pt x="11373" y="15443"/>
                    <a:pt x="11163" y="15145"/>
                  </a:cubicBezTo>
                  <a:cubicBezTo>
                    <a:pt x="7754" y="10158"/>
                    <a:pt x="4321" y="5170"/>
                    <a:pt x="887" y="183"/>
                  </a:cubicBezTo>
                  <a:cubicBezTo>
                    <a:pt x="803" y="53"/>
                    <a:pt x="680" y="0"/>
                    <a:pt x="558" y="0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23"/>
            <p:cNvSpPr/>
            <p:nvPr/>
          </p:nvSpPr>
          <p:spPr>
            <a:xfrm flipH="1">
              <a:off x="2405" y="3764777"/>
              <a:ext cx="281275" cy="353700"/>
            </a:xfrm>
            <a:custGeom>
              <a:avLst/>
              <a:gdLst/>
              <a:ahLst/>
              <a:cxnLst/>
              <a:rect l="l" t="t" r="r" b="b"/>
              <a:pathLst>
                <a:path w="11251" h="14148" extrusionOk="0">
                  <a:moveTo>
                    <a:pt x="563" y="0"/>
                  </a:moveTo>
                  <a:cubicBezTo>
                    <a:pt x="277" y="0"/>
                    <a:pt x="1" y="284"/>
                    <a:pt x="214" y="567"/>
                  </a:cubicBezTo>
                  <a:cubicBezTo>
                    <a:pt x="3597" y="5028"/>
                    <a:pt x="6981" y="9515"/>
                    <a:pt x="10364" y="13976"/>
                  </a:cubicBezTo>
                  <a:cubicBezTo>
                    <a:pt x="10455" y="14097"/>
                    <a:pt x="10580" y="14147"/>
                    <a:pt x="10702" y="14147"/>
                  </a:cubicBezTo>
                  <a:cubicBezTo>
                    <a:pt x="10985" y="14147"/>
                    <a:pt x="11251" y="13880"/>
                    <a:pt x="11041" y="13600"/>
                  </a:cubicBezTo>
                  <a:cubicBezTo>
                    <a:pt x="7657" y="9114"/>
                    <a:pt x="4274" y="4652"/>
                    <a:pt x="890" y="166"/>
                  </a:cubicBezTo>
                  <a:cubicBezTo>
                    <a:pt x="802" y="49"/>
                    <a:pt x="682" y="0"/>
                    <a:pt x="563" y="0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23"/>
            <p:cNvSpPr/>
            <p:nvPr/>
          </p:nvSpPr>
          <p:spPr>
            <a:xfrm flipH="1">
              <a:off x="-2195" y="4061150"/>
              <a:ext cx="284125" cy="129675"/>
            </a:xfrm>
            <a:custGeom>
              <a:avLst/>
              <a:gdLst/>
              <a:ahLst/>
              <a:cxnLst/>
              <a:rect l="l" t="t" r="r" b="b"/>
              <a:pathLst>
                <a:path w="11365" h="5187" extrusionOk="0">
                  <a:moveTo>
                    <a:pt x="628" y="1"/>
                  </a:moveTo>
                  <a:cubicBezTo>
                    <a:pt x="256" y="1"/>
                    <a:pt x="0" y="539"/>
                    <a:pt x="394" y="714"/>
                  </a:cubicBezTo>
                  <a:cubicBezTo>
                    <a:pt x="3803" y="2193"/>
                    <a:pt x="7186" y="3672"/>
                    <a:pt x="10570" y="5150"/>
                  </a:cubicBezTo>
                  <a:cubicBezTo>
                    <a:pt x="10627" y="5176"/>
                    <a:pt x="10683" y="5187"/>
                    <a:pt x="10737" y="5187"/>
                  </a:cubicBezTo>
                  <a:cubicBezTo>
                    <a:pt x="11109" y="5187"/>
                    <a:pt x="11365" y="4649"/>
                    <a:pt x="10971" y="4474"/>
                  </a:cubicBezTo>
                  <a:cubicBezTo>
                    <a:pt x="7587" y="2995"/>
                    <a:pt x="4179" y="1516"/>
                    <a:pt x="795" y="37"/>
                  </a:cubicBezTo>
                  <a:cubicBezTo>
                    <a:pt x="738" y="12"/>
                    <a:pt x="682" y="1"/>
                    <a:pt x="628" y="1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23"/>
            <p:cNvSpPr/>
            <p:nvPr/>
          </p:nvSpPr>
          <p:spPr>
            <a:xfrm flipH="1">
              <a:off x="127330" y="2410425"/>
              <a:ext cx="95250" cy="95275"/>
            </a:xfrm>
            <a:custGeom>
              <a:avLst/>
              <a:gdLst/>
              <a:ahLst/>
              <a:cxnLst/>
              <a:rect l="l" t="t" r="r" b="b"/>
              <a:pathLst>
                <a:path w="3810" h="3811" extrusionOk="0">
                  <a:moveTo>
                    <a:pt x="1905" y="1"/>
                  </a:moveTo>
                  <a:cubicBezTo>
                    <a:pt x="852" y="1"/>
                    <a:pt x="0" y="853"/>
                    <a:pt x="0" y="1906"/>
                  </a:cubicBezTo>
                  <a:cubicBezTo>
                    <a:pt x="0" y="2958"/>
                    <a:pt x="852" y="3811"/>
                    <a:pt x="1905" y="3811"/>
                  </a:cubicBezTo>
                  <a:cubicBezTo>
                    <a:pt x="2958" y="3811"/>
                    <a:pt x="3810" y="2958"/>
                    <a:pt x="3810" y="1906"/>
                  </a:cubicBezTo>
                  <a:cubicBezTo>
                    <a:pt x="3810" y="853"/>
                    <a:pt x="2958" y="1"/>
                    <a:pt x="1905" y="1"/>
                  </a:cubicBezTo>
                  <a:close/>
                </a:path>
              </a:pathLst>
            </a:custGeom>
            <a:solidFill>
              <a:srgbClr val="F03A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23"/>
            <p:cNvSpPr/>
            <p:nvPr/>
          </p:nvSpPr>
          <p:spPr>
            <a:xfrm flipH="1">
              <a:off x="183080" y="3273225"/>
              <a:ext cx="95275" cy="95250"/>
            </a:xfrm>
            <a:custGeom>
              <a:avLst/>
              <a:gdLst/>
              <a:ahLst/>
              <a:cxnLst/>
              <a:rect l="l" t="t" r="r" b="b"/>
              <a:pathLst>
                <a:path w="3811" h="3810" extrusionOk="0">
                  <a:moveTo>
                    <a:pt x="1905" y="0"/>
                  </a:moveTo>
                  <a:cubicBezTo>
                    <a:pt x="853" y="0"/>
                    <a:pt x="1" y="853"/>
                    <a:pt x="1" y="1905"/>
                  </a:cubicBezTo>
                  <a:cubicBezTo>
                    <a:pt x="1" y="2958"/>
                    <a:pt x="853" y="3810"/>
                    <a:pt x="1905" y="3810"/>
                  </a:cubicBezTo>
                  <a:cubicBezTo>
                    <a:pt x="2958" y="3810"/>
                    <a:pt x="3810" y="2958"/>
                    <a:pt x="3810" y="1905"/>
                  </a:cubicBezTo>
                  <a:cubicBezTo>
                    <a:pt x="3810" y="853"/>
                    <a:pt x="2958" y="0"/>
                    <a:pt x="1905" y="0"/>
                  </a:cubicBezTo>
                  <a:close/>
                </a:path>
              </a:pathLst>
            </a:custGeom>
            <a:solidFill>
              <a:srgbClr val="F03A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7" name="Google Shape;797;p23"/>
          <p:cNvGrpSpPr/>
          <p:nvPr/>
        </p:nvGrpSpPr>
        <p:grpSpPr>
          <a:xfrm rot="5400000" flipH="1">
            <a:off x="-340500" y="3931115"/>
            <a:ext cx="1630732" cy="982811"/>
            <a:chOff x="-68795" y="4223589"/>
            <a:chExt cx="1124100" cy="852025"/>
          </a:xfrm>
        </p:grpSpPr>
        <p:sp>
          <p:nvSpPr>
            <p:cNvPr id="798" name="Google Shape;798;p23"/>
            <p:cNvSpPr/>
            <p:nvPr/>
          </p:nvSpPr>
          <p:spPr>
            <a:xfrm flipH="1">
              <a:off x="-68795" y="4223589"/>
              <a:ext cx="1124100" cy="852025"/>
            </a:xfrm>
            <a:custGeom>
              <a:avLst/>
              <a:gdLst/>
              <a:ahLst/>
              <a:cxnLst/>
              <a:rect l="l" t="t" r="r" b="b"/>
              <a:pathLst>
                <a:path w="44964" h="34081" extrusionOk="0">
                  <a:moveTo>
                    <a:pt x="35650" y="0"/>
                  </a:moveTo>
                  <a:cubicBezTo>
                    <a:pt x="32202" y="0"/>
                    <a:pt x="28348" y="1635"/>
                    <a:pt x="25114" y="7113"/>
                  </a:cubicBezTo>
                  <a:cubicBezTo>
                    <a:pt x="25114" y="7113"/>
                    <a:pt x="25053" y="7109"/>
                    <a:pt x="24941" y="7109"/>
                  </a:cubicBezTo>
                  <a:cubicBezTo>
                    <a:pt x="23831" y="7109"/>
                    <a:pt x="17715" y="7523"/>
                    <a:pt x="16918" y="16587"/>
                  </a:cubicBezTo>
                  <a:cubicBezTo>
                    <a:pt x="16918" y="16587"/>
                    <a:pt x="16356" y="16482"/>
                    <a:pt x="15492" y="16482"/>
                  </a:cubicBezTo>
                  <a:cubicBezTo>
                    <a:pt x="12902" y="16482"/>
                    <a:pt x="7601" y="17426"/>
                    <a:pt x="6642" y="24983"/>
                  </a:cubicBezTo>
                  <a:cubicBezTo>
                    <a:pt x="6642" y="24983"/>
                    <a:pt x="1" y="26837"/>
                    <a:pt x="2657" y="34081"/>
                  </a:cubicBezTo>
                  <a:lnTo>
                    <a:pt x="42507" y="34081"/>
                  </a:lnTo>
                  <a:lnTo>
                    <a:pt x="44663" y="7364"/>
                  </a:lnTo>
                  <a:lnTo>
                    <a:pt x="44963" y="3579"/>
                  </a:lnTo>
                  <a:cubicBezTo>
                    <a:pt x="44963" y="3579"/>
                    <a:pt x="40751" y="0"/>
                    <a:pt x="356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23"/>
            <p:cNvSpPr/>
            <p:nvPr/>
          </p:nvSpPr>
          <p:spPr>
            <a:xfrm flipH="1">
              <a:off x="-61270" y="4305250"/>
              <a:ext cx="982475" cy="765625"/>
            </a:xfrm>
            <a:custGeom>
              <a:avLst/>
              <a:gdLst/>
              <a:ahLst/>
              <a:cxnLst/>
              <a:rect l="l" t="t" r="r" b="b"/>
              <a:pathLst>
                <a:path w="39299" h="30625" extrusionOk="0">
                  <a:moveTo>
                    <a:pt x="31893" y="0"/>
                  </a:moveTo>
                  <a:cubicBezTo>
                    <a:pt x="31692" y="0"/>
                    <a:pt x="31487" y="8"/>
                    <a:pt x="31279" y="23"/>
                  </a:cubicBezTo>
                  <a:cubicBezTo>
                    <a:pt x="25138" y="524"/>
                    <a:pt x="23860" y="8043"/>
                    <a:pt x="23860" y="8043"/>
                  </a:cubicBezTo>
                  <a:cubicBezTo>
                    <a:pt x="23860" y="8043"/>
                    <a:pt x="23452" y="7965"/>
                    <a:pt x="22801" y="7965"/>
                  </a:cubicBezTo>
                  <a:cubicBezTo>
                    <a:pt x="20641" y="7965"/>
                    <a:pt x="15811" y="8823"/>
                    <a:pt x="14386" y="16239"/>
                  </a:cubicBezTo>
                  <a:cubicBezTo>
                    <a:pt x="14386" y="16239"/>
                    <a:pt x="14055" y="16208"/>
                    <a:pt x="13516" y="16208"/>
                  </a:cubicBezTo>
                  <a:cubicBezTo>
                    <a:pt x="11145" y="16208"/>
                    <a:pt x="4768" y="16791"/>
                    <a:pt x="5013" y="23081"/>
                  </a:cubicBezTo>
                  <a:cubicBezTo>
                    <a:pt x="5013" y="23081"/>
                    <a:pt x="0" y="25612"/>
                    <a:pt x="326" y="30625"/>
                  </a:cubicBezTo>
                  <a:lnTo>
                    <a:pt x="37143" y="30625"/>
                  </a:lnTo>
                  <a:lnTo>
                    <a:pt x="39299" y="3908"/>
                  </a:lnTo>
                  <a:cubicBezTo>
                    <a:pt x="37808" y="2133"/>
                    <a:pt x="35311" y="0"/>
                    <a:pt x="318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23"/>
            <p:cNvSpPr/>
            <p:nvPr/>
          </p:nvSpPr>
          <p:spPr>
            <a:xfrm rot="4678413" flipH="1">
              <a:off x="-5913" y="4540904"/>
              <a:ext cx="294306" cy="178619"/>
            </a:xfrm>
            <a:custGeom>
              <a:avLst/>
              <a:gdLst/>
              <a:ahLst/>
              <a:cxnLst/>
              <a:rect l="l" t="t" r="r" b="b"/>
              <a:pathLst>
                <a:path w="9478" h="8816" extrusionOk="0">
                  <a:moveTo>
                    <a:pt x="3720" y="0"/>
                  </a:moveTo>
                  <a:cubicBezTo>
                    <a:pt x="3546" y="0"/>
                    <a:pt x="3359" y="53"/>
                    <a:pt x="3161" y="171"/>
                  </a:cubicBezTo>
                  <a:cubicBezTo>
                    <a:pt x="1532" y="1149"/>
                    <a:pt x="2434" y="3430"/>
                    <a:pt x="2434" y="3430"/>
                  </a:cubicBezTo>
                  <a:cubicBezTo>
                    <a:pt x="2434" y="3430"/>
                    <a:pt x="1757" y="2753"/>
                    <a:pt x="1139" y="2753"/>
                  </a:cubicBezTo>
                  <a:cubicBezTo>
                    <a:pt x="673" y="2753"/>
                    <a:pt x="240" y="3136"/>
                    <a:pt x="154" y="4482"/>
                  </a:cubicBezTo>
                  <a:cubicBezTo>
                    <a:pt x="0" y="7225"/>
                    <a:pt x="2171" y="8815"/>
                    <a:pt x="4548" y="8815"/>
                  </a:cubicBezTo>
                  <a:cubicBezTo>
                    <a:pt x="4885" y="8815"/>
                    <a:pt x="5227" y="8783"/>
                    <a:pt x="5567" y="8718"/>
                  </a:cubicBezTo>
                  <a:cubicBezTo>
                    <a:pt x="8299" y="8191"/>
                    <a:pt x="9477" y="1425"/>
                    <a:pt x="7848" y="773"/>
                  </a:cubicBezTo>
                  <a:cubicBezTo>
                    <a:pt x="7667" y="700"/>
                    <a:pt x="7499" y="668"/>
                    <a:pt x="7343" y="668"/>
                  </a:cubicBezTo>
                  <a:cubicBezTo>
                    <a:pt x="6098" y="668"/>
                    <a:pt x="5642" y="2728"/>
                    <a:pt x="5642" y="2728"/>
                  </a:cubicBezTo>
                  <a:cubicBezTo>
                    <a:pt x="5642" y="2728"/>
                    <a:pt x="4985" y="0"/>
                    <a:pt x="37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1" name="Google Shape;801;p23"/>
          <p:cNvGrpSpPr/>
          <p:nvPr/>
        </p:nvGrpSpPr>
        <p:grpSpPr>
          <a:xfrm flipH="1">
            <a:off x="8129441" y="2656823"/>
            <a:ext cx="1045108" cy="2500403"/>
            <a:chOff x="-34400" y="2920300"/>
            <a:chExt cx="1006460" cy="2407938"/>
          </a:xfrm>
        </p:grpSpPr>
        <p:sp>
          <p:nvSpPr>
            <p:cNvPr id="802" name="Google Shape;802;p23"/>
            <p:cNvSpPr/>
            <p:nvPr/>
          </p:nvSpPr>
          <p:spPr>
            <a:xfrm>
              <a:off x="-34400" y="2920300"/>
              <a:ext cx="1006460" cy="2407931"/>
            </a:xfrm>
            <a:custGeom>
              <a:avLst/>
              <a:gdLst/>
              <a:ahLst/>
              <a:cxnLst/>
              <a:rect l="l" t="t" r="r" b="b"/>
              <a:pathLst>
                <a:path w="24078" h="57606" extrusionOk="0">
                  <a:moveTo>
                    <a:pt x="5444" y="1"/>
                  </a:moveTo>
                  <a:cubicBezTo>
                    <a:pt x="3809" y="1"/>
                    <a:pt x="2351" y="6295"/>
                    <a:pt x="1429" y="11474"/>
                  </a:cubicBezTo>
                  <a:cubicBezTo>
                    <a:pt x="802" y="15133"/>
                    <a:pt x="401" y="18240"/>
                    <a:pt x="401" y="18240"/>
                  </a:cubicBezTo>
                  <a:lnTo>
                    <a:pt x="326" y="26561"/>
                  </a:lnTo>
                  <a:lnTo>
                    <a:pt x="176" y="39318"/>
                  </a:lnTo>
                  <a:lnTo>
                    <a:pt x="0" y="56662"/>
                  </a:lnTo>
                  <a:cubicBezTo>
                    <a:pt x="802" y="56837"/>
                    <a:pt x="1629" y="56988"/>
                    <a:pt x="2506" y="57088"/>
                  </a:cubicBezTo>
                  <a:cubicBezTo>
                    <a:pt x="4361" y="57363"/>
                    <a:pt x="6341" y="57514"/>
                    <a:pt x="8321" y="57589"/>
                  </a:cubicBezTo>
                  <a:cubicBezTo>
                    <a:pt x="8798" y="57599"/>
                    <a:pt x="9276" y="57606"/>
                    <a:pt x="9752" y="57606"/>
                  </a:cubicBezTo>
                  <a:cubicBezTo>
                    <a:pt x="10425" y="57606"/>
                    <a:pt x="11094" y="57593"/>
                    <a:pt x="11755" y="57564"/>
                  </a:cubicBezTo>
                  <a:cubicBezTo>
                    <a:pt x="17344" y="57389"/>
                    <a:pt x="22181" y="56286"/>
                    <a:pt x="22857" y="54256"/>
                  </a:cubicBezTo>
                  <a:cubicBezTo>
                    <a:pt x="24010" y="50822"/>
                    <a:pt x="19424" y="46010"/>
                    <a:pt x="19424" y="46010"/>
                  </a:cubicBezTo>
                  <a:cubicBezTo>
                    <a:pt x="19424" y="46010"/>
                    <a:pt x="23709" y="46010"/>
                    <a:pt x="23910" y="40697"/>
                  </a:cubicBezTo>
                  <a:cubicBezTo>
                    <a:pt x="24077" y="36238"/>
                    <a:pt x="19156" y="35870"/>
                    <a:pt x="17531" y="35870"/>
                  </a:cubicBezTo>
                  <a:cubicBezTo>
                    <a:pt x="17210" y="35870"/>
                    <a:pt x="17018" y="35885"/>
                    <a:pt x="17018" y="35885"/>
                  </a:cubicBezTo>
                  <a:cubicBezTo>
                    <a:pt x="17018" y="35885"/>
                    <a:pt x="22331" y="31925"/>
                    <a:pt x="21303" y="26912"/>
                  </a:cubicBezTo>
                  <a:cubicBezTo>
                    <a:pt x="20926" y="25116"/>
                    <a:pt x="19705" y="24539"/>
                    <a:pt x="18294" y="24539"/>
                  </a:cubicBezTo>
                  <a:cubicBezTo>
                    <a:pt x="15768" y="24539"/>
                    <a:pt x="12632" y="26386"/>
                    <a:pt x="12632" y="26386"/>
                  </a:cubicBezTo>
                  <a:cubicBezTo>
                    <a:pt x="12632" y="26386"/>
                    <a:pt x="16692" y="11348"/>
                    <a:pt x="14812" y="9895"/>
                  </a:cubicBezTo>
                  <a:cubicBezTo>
                    <a:pt x="14669" y="9782"/>
                    <a:pt x="14503" y="9730"/>
                    <a:pt x="14318" y="9730"/>
                  </a:cubicBezTo>
                  <a:cubicBezTo>
                    <a:pt x="12065" y="9730"/>
                    <a:pt x="6993" y="17413"/>
                    <a:pt x="6993" y="17413"/>
                  </a:cubicBezTo>
                  <a:cubicBezTo>
                    <a:pt x="6993" y="17413"/>
                    <a:pt x="8672" y="1423"/>
                    <a:pt x="5739" y="70"/>
                  </a:cubicBezTo>
                  <a:cubicBezTo>
                    <a:pt x="5640" y="23"/>
                    <a:pt x="5542" y="1"/>
                    <a:pt x="54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23"/>
            <p:cNvSpPr/>
            <p:nvPr/>
          </p:nvSpPr>
          <p:spPr>
            <a:xfrm>
              <a:off x="-34400" y="3371622"/>
              <a:ext cx="802518" cy="1956616"/>
            </a:xfrm>
            <a:custGeom>
              <a:avLst/>
              <a:gdLst/>
              <a:ahLst/>
              <a:cxnLst/>
              <a:rect l="l" t="t" r="r" b="b"/>
              <a:pathLst>
                <a:path w="19199" h="46809" extrusionOk="0">
                  <a:moveTo>
                    <a:pt x="3078" y="1"/>
                  </a:moveTo>
                  <a:cubicBezTo>
                    <a:pt x="2575" y="1"/>
                    <a:pt x="1998" y="278"/>
                    <a:pt x="1429" y="677"/>
                  </a:cubicBezTo>
                  <a:cubicBezTo>
                    <a:pt x="802" y="4336"/>
                    <a:pt x="401" y="7443"/>
                    <a:pt x="401" y="7443"/>
                  </a:cubicBezTo>
                  <a:lnTo>
                    <a:pt x="326" y="15764"/>
                  </a:lnTo>
                  <a:lnTo>
                    <a:pt x="176" y="28521"/>
                  </a:lnTo>
                  <a:lnTo>
                    <a:pt x="0" y="45865"/>
                  </a:lnTo>
                  <a:cubicBezTo>
                    <a:pt x="802" y="46040"/>
                    <a:pt x="1629" y="46191"/>
                    <a:pt x="2506" y="46291"/>
                  </a:cubicBezTo>
                  <a:cubicBezTo>
                    <a:pt x="4361" y="46566"/>
                    <a:pt x="6341" y="46717"/>
                    <a:pt x="8321" y="46792"/>
                  </a:cubicBezTo>
                  <a:cubicBezTo>
                    <a:pt x="8798" y="46802"/>
                    <a:pt x="9276" y="46809"/>
                    <a:pt x="9752" y="46809"/>
                  </a:cubicBezTo>
                  <a:cubicBezTo>
                    <a:pt x="10425" y="46809"/>
                    <a:pt x="11094" y="46796"/>
                    <a:pt x="11755" y="46767"/>
                  </a:cubicBezTo>
                  <a:cubicBezTo>
                    <a:pt x="14361" y="45614"/>
                    <a:pt x="17719" y="43785"/>
                    <a:pt x="18271" y="41805"/>
                  </a:cubicBezTo>
                  <a:cubicBezTo>
                    <a:pt x="19198" y="38446"/>
                    <a:pt x="15865" y="34812"/>
                    <a:pt x="15865" y="34812"/>
                  </a:cubicBezTo>
                  <a:cubicBezTo>
                    <a:pt x="15865" y="34812"/>
                    <a:pt x="18797" y="34286"/>
                    <a:pt x="18271" y="30627"/>
                  </a:cubicBezTo>
                  <a:cubicBezTo>
                    <a:pt x="17745" y="26967"/>
                    <a:pt x="14186" y="26441"/>
                    <a:pt x="14186" y="26441"/>
                  </a:cubicBezTo>
                  <a:cubicBezTo>
                    <a:pt x="14186" y="26441"/>
                    <a:pt x="16491" y="22782"/>
                    <a:pt x="15238" y="19975"/>
                  </a:cubicBezTo>
                  <a:cubicBezTo>
                    <a:pt x="14683" y="18720"/>
                    <a:pt x="13532" y="18370"/>
                    <a:pt x="12423" y="18370"/>
                  </a:cubicBezTo>
                  <a:cubicBezTo>
                    <a:pt x="11028" y="18370"/>
                    <a:pt x="9699" y="18922"/>
                    <a:pt x="9699" y="18922"/>
                  </a:cubicBezTo>
                  <a:cubicBezTo>
                    <a:pt x="9699" y="18922"/>
                    <a:pt x="11479" y="9624"/>
                    <a:pt x="10326" y="8271"/>
                  </a:cubicBezTo>
                  <a:cubicBezTo>
                    <a:pt x="10186" y="8107"/>
                    <a:pt x="10013" y="8035"/>
                    <a:pt x="9817" y="8035"/>
                  </a:cubicBezTo>
                  <a:cubicBezTo>
                    <a:pt x="8392" y="8035"/>
                    <a:pt x="5739" y="11829"/>
                    <a:pt x="5739" y="11829"/>
                  </a:cubicBezTo>
                  <a:cubicBezTo>
                    <a:pt x="5739" y="11829"/>
                    <a:pt x="5539" y="2732"/>
                    <a:pt x="4060" y="551"/>
                  </a:cubicBezTo>
                  <a:cubicBezTo>
                    <a:pt x="3800" y="161"/>
                    <a:pt x="3461" y="1"/>
                    <a:pt x="30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23"/>
            <p:cNvSpPr/>
            <p:nvPr/>
          </p:nvSpPr>
          <p:spPr>
            <a:xfrm>
              <a:off x="-34400" y="3922806"/>
              <a:ext cx="614962" cy="1404773"/>
            </a:xfrm>
            <a:custGeom>
              <a:avLst/>
              <a:gdLst/>
              <a:ahLst/>
              <a:cxnLst/>
              <a:rect l="l" t="t" r="r" b="b"/>
              <a:pathLst>
                <a:path w="14712" h="33607" extrusionOk="0">
                  <a:moveTo>
                    <a:pt x="3153" y="0"/>
                  </a:moveTo>
                  <a:cubicBezTo>
                    <a:pt x="2110" y="0"/>
                    <a:pt x="1125" y="1196"/>
                    <a:pt x="326" y="2578"/>
                  </a:cubicBezTo>
                  <a:lnTo>
                    <a:pt x="176" y="15335"/>
                  </a:lnTo>
                  <a:lnTo>
                    <a:pt x="0" y="32679"/>
                  </a:lnTo>
                  <a:cubicBezTo>
                    <a:pt x="802" y="32854"/>
                    <a:pt x="1629" y="33005"/>
                    <a:pt x="2506" y="33105"/>
                  </a:cubicBezTo>
                  <a:cubicBezTo>
                    <a:pt x="4361" y="33380"/>
                    <a:pt x="6341" y="33531"/>
                    <a:pt x="8321" y="33606"/>
                  </a:cubicBezTo>
                  <a:cubicBezTo>
                    <a:pt x="10151" y="32729"/>
                    <a:pt x="12206" y="31401"/>
                    <a:pt x="13058" y="29646"/>
                  </a:cubicBezTo>
                  <a:cubicBezTo>
                    <a:pt x="14712" y="26213"/>
                    <a:pt x="10326" y="22553"/>
                    <a:pt x="10326" y="22553"/>
                  </a:cubicBezTo>
                  <a:cubicBezTo>
                    <a:pt x="10326" y="22553"/>
                    <a:pt x="14712" y="22453"/>
                    <a:pt x="13684" y="18493"/>
                  </a:cubicBezTo>
                  <a:cubicBezTo>
                    <a:pt x="12780" y="15068"/>
                    <a:pt x="9635" y="14828"/>
                    <a:pt x="8769" y="14828"/>
                  </a:cubicBezTo>
                  <a:cubicBezTo>
                    <a:pt x="8627" y="14828"/>
                    <a:pt x="8546" y="14834"/>
                    <a:pt x="8546" y="14834"/>
                  </a:cubicBezTo>
                  <a:cubicBezTo>
                    <a:pt x="8546" y="14834"/>
                    <a:pt x="10752" y="10849"/>
                    <a:pt x="9499" y="9095"/>
                  </a:cubicBezTo>
                  <a:cubicBezTo>
                    <a:pt x="9171" y="8628"/>
                    <a:pt x="8734" y="8456"/>
                    <a:pt x="8268" y="8456"/>
                  </a:cubicBezTo>
                  <a:cubicBezTo>
                    <a:pt x="6956" y="8456"/>
                    <a:pt x="5414" y="9821"/>
                    <a:pt x="5414" y="9821"/>
                  </a:cubicBezTo>
                  <a:cubicBezTo>
                    <a:pt x="5414" y="9821"/>
                    <a:pt x="6266" y="1150"/>
                    <a:pt x="3659" y="97"/>
                  </a:cubicBezTo>
                  <a:cubicBezTo>
                    <a:pt x="3489" y="31"/>
                    <a:pt x="3320" y="0"/>
                    <a:pt x="31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23"/>
            <p:cNvSpPr/>
            <p:nvPr/>
          </p:nvSpPr>
          <p:spPr>
            <a:xfrm>
              <a:off x="-34400" y="4546472"/>
              <a:ext cx="316426" cy="760133"/>
            </a:xfrm>
            <a:custGeom>
              <a:avLst/>
              <a:gdLst/>
              <a:ahLst/>
              <a:cxnLst/>
              <a:rect l="l" t="t" r="r" b="b"/>
              <a:pathLst>
                <a:path w="7570" h="18185" extrusionOk="0">
                  <a:moveTo>
                    <a:pt x="1803" y="0"/>
                  </a:moveTo>
                  <a:cubicBezTo>
                    <a:pt x="1231" y="0"/>
                    <a:pt x="668" y="180"/>
                    <a:pt x="176" y="415"/>
                  </a:cubicBezTo>
                  <a:lnTo>
                    <a:pt x="0" y="17759"/>
                  </a:lnTo>
                  <a:cubicBezTo>
                    <a:pt x="802" y="17934"/>
                    <a:pt x="1629" y="18085"/>
                    <a:pt x="2506" y="18185"/>
                  </a:cubicBezTo>
                  <a:cubicBezTo>
                    <a:pt x="4261" y="16380"/>
                    <a:pt x="7569" y="12496"/>
                    <a:pt x="7093" y="9714"/>
                  </a:cubicBezTo>
                  <a:cubicBezTo>
                    <a:pt x="6466" y="5954"/>
                    <a:pt x="4161" y="5754"/>
                    <a:pt x="4161" y="5754"/>
                  </a:cubicBezTo>
                  <a:cubicBezTo>
                    <a:pt x="4161" y="5754"/>
                    <a:pt x="5940" y="3673"/>
                    <a:pt x="3860" y="1067"/>
                  </a:cubicBezTo>
                  <a:cubicBezTo>
                    <a:pt x="3236" y="276"/>
                    <a:pt x="2512" y="0"/>
                    <a:pt x="18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06" name="Google Shape;806;p23"/>
          <p:cNvSpPr/>
          <p:nvPr/>
        </p:nvSpPr>
        <p:spPr>
          <a:xfrm>
            <a:off x="7885618" y="87659"/>
            <a:ext cx="1674219" cy="801006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7" name="Google Shape;807;p23"/>
          <p:cNvSpPr/>
          <p:nvPr/>
        </p:nvSpPr>
        <p:spPr>
          <a:xfrm>
            <a:off x="-512675" y="171900"/>
            <a:ext cx="2374888" cy="632525"/>
          </a:xfrm>
          <a:custGeom>
            <a:avLst/>
            <a:gdLst/>
            <a:ahLst/>
            <a:cxnLst/>
            <a:rect l="l" t="t" r="r" b="b"/>
            <a:pathLst>
              <a:path w="19750" h="5729" extrusionOk="0">
                <a:moveTo>
                  <a:pt x="12239" y="1"/>
                </a:moveTo>
                <a:cubicBezTo>
                  <a:pt x="10760" y="1"/>
                  <a:pt x="9173" y="2822"/>
                  <a:pt x="9173" y="2822"/>
                </a:cubicBezTo>
                <a:cubicBezTo>
                  <a:pt x="9173" y="2822"/>
                  <a:pt x="8232" y="341"/>
                  <a:pt x="6562" y="341"/>
                </a:cubicBezTo>
                <a:cubicBezTo>
                  <a:pt x="6211" y="341"/>
                  <a:pt x="5827" y="451"/>
                  <a:pt x="5414" y="716"/>
                </a:cubicBezTo>
                <a:cubicBezTo>
                  <a:pt x="3058" y="2270"/>
                  <a:pt x="3609" y="3649"/>
                  <a:pt x="3609" y="3649"/>
                </a:cubicBezTo>
                <a:cubicBezTo>
                  <a:pt x="3609" y="3649"/>
                  <a:pt x="3228" y="3500"/>
                  <a:pt x="2697" y="3500"/>
                </a:cubicBezTo>
                <a:cubicBezTo>
                  <a:pt x="1868" y="3500"/>
                  <a:pt x="673" y="3864"/>
                  <a:pt x="0" y="5729"/>
                </a:cubicBezTo>
                <a:lnTo>
                  <a:pt x="19750" y="5729"/>
                </a:lnTo>
                <a:cubicBezTo>
                  <a:pt x="19750" y="5729"/>
                  <a:pt x="19337" y="2406"/>
                  <a:pt x="16528" y="2406"/>
                </a:cubicBezTo>
                <a:cubicBezTo>
                  <a:pt x="16091" y="2406"/>
                  <a:pt x="15597" y="2486"/>
                  <a:pt x="15038" y="2671"/>
                </a:cubicBezTo>
                <a:cubicBezTo>
                  <a:pt x="15038" y="2671"/>
                  <a:pt x="14060" y="441"/>
                  <a:pt x="12532" y="40"/>
                </a:cubicBezTo>
                <a:cubicBezTo>
                  <a:pt x="12435" y="13"/>
                  <a:pt x="12337" y="1"/>
                  <a:pt x="122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8" name="Google Shape;808;p23"/>
          <p:cNvSpPr/>
          <p:nvPr/>
        </p:nvSpPr>
        <p:spPr>
          <a:xfrm flipH="1">
            <a:off x="8544319" y="1123010"/>
            <a:ext cx="949730" cy="300571"/>
          </a:xfrm>
          <a:custGeom>
            <a:avLst/>
            <a:gdLst/>
            <a:ahLst/>
            <a:cxnLst/>
            <a:rect l="l" t="t" r="r" b="b"/>
            <a:pathLst>
              <a:path w="13410" h="4244" extrusionOk="0">
                <a:moveTo>
                  <a:pt x="7286" y="0"/>
                </a:moveTo>
                <a:cubicBezTo>
                  <a:pt x="6592" y="0"/>
                  <a:pt x="5782" y="384"/>
                  <a:pt x="4913" y="1537"/>
                </a:cubicBezTo>
                <a:cubicBezTo>
                  <a:pt x="4913" y="1537"/>
                  <a:pt x="4164" y="1313"/>
                  <a:pt x="3250" y="1313"/>
                </a:cubicBezTo>
                <a:cubicBezTo>
                  <a:pt x="1896" y="1313"/>
                  <a:pt x="180" y="1805"/>
                  <a:pt x="0" y="4244"/>
                </a:cubicBezTo>
                <a:lnTo>
                  <a:pt x="13158" y="4244"/>
                </a:lnTo>
                <a:cubicBezTo>
                  <a:pt x="13158" y="4244"/>
                  <a:pt x="13410" y="1459"/>
                  <a:pt x="10505" y="1459"/>
                </a:cubicBezTo>
                <a:cubicBezTo>
                  <a:pt x="10232" y="1459"/>
                  <a:pt x="9931" y="1483"/>
                  <a:pt x="9599" y="1537"/>
                </a:cubicBezTo>
                <a:cubicBezTo>
                  <a:pt x="9599" y="1537"/>
                  <a:pt x="8675" y="0"/>
                  <a:pt x="728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9" name="Google Shape;809;p23"/>
          <p:cNvSpPr/>
          <p:nvPr/>
        </p:nvSpPr>
        <p:spPr>
          <a:xfrm flipH="1">
            <a:off x="65646" y="1249146"/>
            <a:ext cx="949835" cy="454435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5">
    <p:spTree>
      <p:nvGrpSpPr>
        <p:cNvPr id="1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1" name="Google Shape;811;p24"/>
          <p:cNvGrpSpPr/>
          <p:nvPr/>
        </p:nvGrpSpPr>
        <p:grpSpPr>
          <a:xfrm flipH="1">
            <a:off x="321432" y="3108151"/>
            <a:ext cx="704394" cy="1808462"/>
            <a:chOff x="8049528" y="81447"/>
            <a:chExt cx="1266668" cy="3252044"/>
          </a:xfrm>
        </p:grpSpPr>
        <p:sp>
          <p:nvSpPr>
            <p:cNvPr id="812" name="Google Shape;812;p24"/>
            <p:cNvSpPr/>
            <p:nvPr/>
          </p:nvSpPr>
          <p:spPr>
            <a:xfrm>
              <a:off x="8113524" y="81447"/>
              <a:ext cx="1026967" cy="970308"/>
            </a:xfrm>
            <a:custGeom>
              <a:avLst/>
              <a:gdLst/>
              <a:ahLst/>
              <a:cxnLst/>
              <a:rect l="l" t="t" r="r" b="b"/>
              <a:pathLst>
                <a:path w="20681" h="19540" extrusionOk="0">
                  <a:moveTo>
                    <a:pt x="10341" y="1"/>
                  </a:moveTo>
                  <a:cubicBezTo>
                    <a:pt x="4634" y="1"/>
                    <a:pt x="1" y="4383"/>
                    <a:pt x="1" y="9770"/>
                  </a:cubicBezTo>
                  <a:cubicBezTo>
                    <a:pt x="1" y="15157"/>
                    <a:pt x="4634" y="19539"/>
                    <a:pt x="10341" y="19539"/>
                  </a:cubicBezTo>
                  <a:cubicBezTo>
                    <a:pt x="16047" y="19539"/>
                    <a:pt x="20680" y="15157"/>
                    <a:pt x="20680" y="9770"/>
                  </a:cubicBezTo>
                  <a:cubicBezTo>
                    <a:pt x="20680" y="4383"/>
                    <a:pt x="16047" y="1"/>
                    <a:pt x="10341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24"/>
            <p:cNvSpPr/>
            <p:nvPr/>
          </p:nvSpPr>
          <p:spPr>
            <a:xfrm>
              <a:off x="8862773" y="1347534"/>
              <a:ext cx="453423" cy="485154"/>
            </a:xfrm>
            <a:custGeom>
              <a:avLst/>
              <a:gdLst/>
              <a:ahLst/>
              <a:cxnLst/>
              <a:rect l="l" t="t" r="r" b="b"/>
              <a:pathLst>
                <a:path w="9131" h="9770" extrusionOk="0">
                  <a:moveTo>
                    <a:pt x="4565" y="1"/>
                  </a:moveTo>
                  <a:cubicBezTo>
                    <a:pt x="2055" y="1"/>
                    <a:pt x="0" y="2192"/>
                    <a:pt x="0" y="4885"/>
                  </a:cubicBezTo>
                  <a:cubicBezTo>
                    <a:pt x="0" y="7579"/>
                    <a:pt x="2055" y="9770"/>
                    <a:pt x="4565" y="9770"/>
                  </a:cubicBezTo>
                  <a:cubicBezTo>
                    <a:pt x="7099" y="9770"/>
                    <a:pt x="9130" y="7579"/>
                    <a:pt x="9130" y="4885"/>
                  </a:cubicBezTo>
                  <a:cubicBezTo>
                    <a:pt x="9130" y="2192"/>
                    <a:pt x="7099" y="1"/>
                    <a:pt x="4565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24"/>
            <p:cNvSpPr/>
            <p:nvPr/>
          </p:nvSpPr>
          <p:spPr>
            <a:xfrm>
              <a:off x="8049528" y="1875090"/>
              <a:ext cx="414888" cy="416031"/>
            </a:xfrm>
            <a:custGeom>
              <a:avLst/>
              <a:gdLst/>
              <a:ahLst/>
              <a:cxnLst/>
              <a:rect l="l" t="t" r="r" b="b"/>
              <a:pathLst>
                <a:path w="8355" h="8378" extrusionOk="0">
                  <a:moveTo>
                    <a:pt x="4177" y="0"/>
                  </a:moveTo>
                  <a:cubicBezTo>
                    <a:pt x="1872" y="0"/>
                    <a:pt x="0" y="1872"/>
                    <a:pt x="0" y="4200"/>
                  </a:cubicBezTo>
                  <a:cubicBezTo>
                    <a:pt x="0" y="6505"/>
                    <a:pt x="1872" y="8377"/>
                    <a:pt x="4177" y="8377"/>
                  </a:cubicBezTo>
                  <a:cubicBezTo>
                    <a:pt x="6483" y="8377"/>
                    <a:pt x="8354" y="6505"/>
                    <a:pt x="8354" y="4200"/>
                  </a:cubicBezTo>
                  <a:cubicBezTo>
                    <a:pt x="8354" y="1872"/>
                    <a:pt x="6483" y="0"/>
                    <a:pt x="4177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24"/>
            <p:cNvSpPr/>
            <p:nvPr/>
          </p:nvSpPr>
          <p:spPr>
            <a:xfrm>
              <a:off x="8591877" y="252059"/>
              <a:ext cx="38572" cy="3081432"/>
            </a:xfrm>
            <a:custGeom>
              <a:avLst/>
              <a:gdLst/>
              <a:ahLst/>
              <a:cxnLst/>
              <a:rect l="l" t="t" r="r" b="b"/>
              <a:pathLst>
                <a:path w="777" h="86212" extrusionOk="0">
                  <a:moveTo>
                    <a:pt x="388" y="0"/>
                  </a:moveTo>
                  <a:cubicBezTo>
                    <a:pt x="194" y="0"/>
                    <a:pt x="0" y="126"/>
                    <a:pt x="0" y="377"/>
                  </a:cubicBezTo>
                  <a:lnTo>
                    <a:pt x="0" y="18431"/>
                  </a:lnTo>
                  <a:lnTo>
                    <a:pt x="0" y="54838"/>
                  </a:lnTo>
                  <a:lnTo>
                    <a:pt x="0" y="82913"/>
                  </a:lnTo>
                  <a:lnTo>
                    <a:pt x="0" y="85834"/>
                  </a:lnTo>
                  <a:cubicBezTo>
                    <a:pt x="0" y="86086"/>
                    <a:pt x="194" y="86211"/>
                    <a:pt x="388" y="86211"/>
                  </a:cubicBezTo>
                  <a:cubicBezTo>
                    <a:pt x="582" y="86211"/>
                    <a:pt x="776" y="86086"/>
                    <a:pt x="776" y="85834"/>
                  </a:cubicBezTo>
                  <a:lnTo>
                    <a:pt x="776" y="67780"/>
                  </a:lnTo>
                  <a:lnTo>
                    <a:pt x="776" y="31373"/>
                  </a:lnTo>
                  <a:lnTo>
                    <a:pt x="776" y="3298"/>
                  </a:lnTo>
                  <a:lnTo>
                    <a:pt x="776" y="377"/>
                  </a:lnTo>
                  <a:cubicBezTo>
                    <a:pt x="776" y="126"/>
                    <a:pt x="582" y="0"/>
                    <a:pt x="3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24"/>
            <p:cNvSpPr/>
            <p:nvPr/>
          </p:nvSpPr>
          <p:spPr>
            <a:xfrm>
              <a:off x="8586274" y="311613"/>
              <a:ext cx="180207" cy="335585"/>
            </a:xfrm>
            <a:custGeom>
              <a:avLst/>
              <a:gdLst/>
              <a:ahLst/>
              <a:cxnLst/>
              <a:rect l="l" t="t" r="r" b="b"/>
              <a:pathLst>
                <a:path w="3629" h="6758" extrusionOk="0">
                  <a:moveTo>
                    <a:pt x="3028" y="0"/>
                  </a:moveTo>
                  <a:cubicBezTo>
                    <a:pt x="2809" y="0"/>
                    <a:pt x="2560" y="190"/>
                    <a:pt x="2601" y="479"/>
                  </a:cubicBezTo>
                  <a:cubicBezTo>
                    <a:pt x="2852" y="2213"/>
                    <a:pt x="2784" y="5820"/>
                    <a:pt x="501" y="6002"/>
                  </a:cubicBezTo>
                  <a:cubicBezTo>
                    <a:pt x="35" y="6025"/>
                    <a:pt x="1" y="6758"/>
                    <a:pt x="459" y="6758"/>
                  </a:cubicBezTo>
                  <a:cubicBezTo>
                    <a:pt x="473" y="6758"/>
                    <a:pt x="487" y="6757"/>
                    <a:pt x="501" y="6756"/>
                  </a:cubicBezTo>
                  <a:cubicBezTo>
                    <a:pt x="3537" y="6527"/>
                    <a:pt x="3628" y="2465"/>
                    <a:pt x="3331" y="273"/>
                  </a:cubicBezTo>
                  <a:cubicBezTo>
                    <a:pt x="3304" y="83"/>
                    <a:pt x="3172" y="0"/>
                    <a:pt x="30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24"/>
            <p:cNvSpPr/>
            <p:nvPr/>
          </p:nvSpPr>
          <p:spPr>
            <a:xfrm>
              <a:off x="8388384" y="581605"/>
              <a:ext cx="250174" cy="290149"/>
            </a:xfrm>
            <a:custGeom>
              <a:avLst/>
              <a:gdLst/>
              <a:ahLst/>
              <a:cxnLst/>
              <a:rect l="l" t="t" r="r" b="b"/>
              <a:pathLst>
                <a:path w="5038" h="5843" extrusionOk="0">
                  <a:moveTo>
                    <a:pt x="380" y="1"/>
                  </a:moveTo>
                  <a:cubicBezTo>
                    <a:pt x="189" y="1"/>
                    <a:pt x="1" y="120"/>
                    <a:pt x="12" y="360"/>
                  </a:cubicBezTo>
                  <a:cubicBezTo>
                    <a:pt x="104" y="2163"/>
                    <a:pt x="286" y="4994"/>
                    <a:pt x="2318" y="5724"/>
                  </a:cubicBezTo>
                  <a:cubicBezTo>
                    <a:pt x="2541" y="5805"/>
                    <a:pt x="2785" y="5842"/>
                    <a:pt x="3034" y="5842"/>
                  </a:cubicBezTo>
                  <a:cubicBezTo>
                    <a:pt x="3625" y="5842"/>
                    <a:pt x="4249" y="5634"/>
                    <a:pt x="4714" y="5313"/>
                  </a:cubicBezTo>
                  <a:cubicBezTo>
                    <a:pt x="5038" y="5104"/>
                    <a:pt x="4838" y="4609"/>
                    <a:pt x="4524" y="4609"/>
                  </a:cubicBezTo>
                  <a:cubicBezTo>
                    <a:pt x="4462" y="4609"/>
                    <a:pt x="4395" y="4628"/>
                    <a:pt x="4326" y="4674"/>
                  </a:cubicBezTo>
                  <a:cubicBezTo>
                    <a:pt x="3955" y="4909"/>
                    <a:pt x="3465" y="5076"/>
                    <a:pt x="3003" y="5076"/>
                  </a:cubicBezTo>
                  <a:cubicBezTo>
                    <a:pt x="2926" y="5076"/>
                    <a:pt x="2849" y="5072"/>
                    <a:pt x="2774" y="5062"/>
                  </a:cubicBezTo>
                  <a:cubicBezTo>
                    <a:pt x="925" y="4788"/>
                    <a:pt x="834" y="1707"/>
                    <a:pt x="766" y="360"/>
                  </a:cubicBezTo>
                  <a:cubicBezTo>
                    <a:pt x="766" y="120"/>
                    <a:pt x="572" y="1"/>
                    <a:pt x="3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24"/>
            <p:cNvSpPr/>
            <p:nvPr/>
          </p:nvSpPr>
          <p:spPr>
            <a:xfrm>
              <a:off x="8587366" y="1612759"/>
              <a:ext cx="507351" cy="430382"/>
            </a:xfrm>
            <a:custGeom>
              <a:avLst/>
              <a:gdLst/>
              <a:ahLst/>
              <a:cxnLst/>
              <a:rect l="l" t="t" r="r" b="b"/>
              <a:pathLst>
                <a:path w="10217" h="8667" extrusionOk="0">
                  <a:moveTo>
                    <a:pt x="9760" y="0"/>
                  </a:moveTo>
                  <a:cubicBezTo>
                    <a:pt x="9609" y="0"/>
                    <a:pt x="9459" y="83"/>
                    <a:pt x="9404" y="275"/>
                  </a:cubicBezTo>
                  <a:cubicBezTo>
                    <a:pt x="8328" y="3955"/>
                    <a:pt x="5425" y="7920"/>
                    <a:pt x="1250" y="7920"/>
                  </a:cubicBezTo>
                  <a:cubicBezTo>
                    <a:pt x="998" y="7920"/>
                    <a:pt x="741" y="7905"/>
                    <a:pt x="479" y="7875"/>
                  </a:cubicBezTo>
                  <a:cubicBezTo>
                    <a:pt x="465" y="7874"/>
                    <a:pt x="451" y="7874"/>
                    <a:pt x="438" y="7874"/>
                  </a:cubicBezTo>
                  <a:cubicBezTo>
                    <a:pt x="0" y="7874"/>
                    <a:pt x="14" y="8584"/>
                    <a:pt x="479" y="8629"/>
                  </a:cubicBezTo>
                  <a:cubicBezTo>
                    <a:pt x="693" y="8655"/>
                    <a:pt x="909" y="8667"/>
                    <a:pt x="1126" y="8667"/>
                  </a:cubicBezTo>
                  <a:cubicBezTo>
                    <a:pt x="2249" y="8667"/>
                    <a:pt x="3391" y="8342"/>
                    <a:pt x="4405" y="7921"/>
                  </a:cubicBezTo>
                  <a:cubicBezTo>
                    <a:pt x="7464" y="6597"/>
                    <a:pt x="9244" y="3539"/>
                    <a:pt x="10134" y="457"/>
                  </a:cubicBezTo>
                  <a:cubicBezTo>
                    <a:pt x="10216" y="184"/>
                    <a:pt x="9987" y="0"/>
                    <a:pt x="97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24"/>
            <p:cNvSpPr/>
            <p:nvPr/>
          </p:nvSpPr>
          <p:spPr>
            <a:xfrm>
              <a:off x="8272233" y="2014296"/>
              <a:ext cx="366770" cy="597678"/>
            </a:xfrm>
            <a:custGeom>
              <a:avLst/>
              <a:gdLst/>
              <a:ahLst/>
              <a:cxnLst/>
              <a:rect l="l" t="t" r="r" b="b"/>
              <a:pathLst>
                <a:path w="7386" h="12036" extrusionOk="0">
                  <a:moveTo>
                    <a:pt x="380" y="1"/>
                  </a:moveTo>
                  <a:cubicBezTo>
                    <a:pt x="189" y="1"/>
                    <a:pt x="0" y="120"/>
                    <a:pt x="0" y="360"/>
                  </a:cubicBezTo>
                  <a:cubicBezTo>
                    <a:pt x="114" y="3784"/>
                    <a:pt x="959" y="7299"/>
                    <a:pt x="3401" y="9855"/>
                  </a:cubicBezTo>
                  <a:cubicBezTo>
                    <a:pt x="4291" y="10768"/>
                    <a:pt x="5478" y="11681"/>
                    <a:pt x="6757" y="12024"/>
                  </a:cubicBezTo>
                  <a:cubicBezTo>
                    <a:pt x="6791" y="12032"/>
                    <a:pt x="6824" y="12036"/>
                    <a:pt x="6855" y="12036"/>
                  </a:cubicBezTo>
                  <a:cubicBezTo>
                    <a:pt x="7259" y="12036"/>
                    <a:pt x="7386" y="11399"/>
                    <a:pt x="6962" y="11293"/>
                  </a:cubicBezTo>
                  <a:cubicBezTo>
                    <a:pt x="5844" y="10997"/>
                    <a:pt x="4839" y="10198"/>
                    <a:pt x="4040" y="9422"/>
                  </a:cubicBezTo>
                  <a:cubicBezTo>
                    <a:pt x="1667" y="7071"/>
                    <a:pt x="868" y="3601"/>
                    <a:pt x="776" y="360"/>
                  </a:cubicBezTo>
                  <a:cubicBezTo>
                    <a:pt x="765" y="120"/>
                    <a:pt x="571" y="1"/>
                    <a:pt x="3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24"/>
            <p:cNvSpPr/>
            <p:nvPr/>
          </p:nvSpPr>
          <p:spPr>
            <a:xfrm>
              <a:off x="8179520" y="2057400"/>
              <a:ext cx="154832" cy="136856"/>
            </a:xfrm>
            <a:custGeom>
              <a:avLst/>
              <a:gdLst/>
              <a:ahLst/>
              <a:cxnLst/>
              <a:rect l="l" t="t" r="r" b="b"/>
              <a:pathLst>
                <a:path w="3118" h="2756" extrusionOk="0">
                  <a:moveTo>
                    <a:pt x="460" y="0"/>
                  </a:moveTo>
                  <a:cubicBezTo>
                    <a:pt x="242" y="0"/>
                    <a:pt x="1" y="188"/>
                    <a:pt x="41" y="474"/>
                  </a:cubicBezTo>
                  <a:cubicBezTo>
                    <a:pt x="246" y="1642"/>
                    <a:pt x="1040" y="2755"/>
                    <a:pt x="2241" y="2755"/>
                  </a:cubicBezTo>
                  <a:cubicBezTo>
                    <a:pt x="2378" y="2755"/>
                    <a:pt x="2520" y="2741"/>
                    <a:pt x="2666" y="2710"/>
                  </a:cubicBezTo>
                  <a:cubicBezTo>
                    <a:pt x="3117" y="2625"/>
                    <a:pt x="2962" y="1972"/>
                    <a:pt x="2542" y="1972"/>
                  </a:cubicBezTo>
                  <a:cubicBezTo>
                    <a:pt x="2516" y="1972"/>
                    <a:pt x="2489" y="1975"/>
                    <a:pt x="2461" y="1980"/>
                  </a:cubicBezTo>
                  <a:lnTo>
                    <a:pt x="2324" y="1980"/>
                  </a:lnTo>
                  <a:cubicBezTo>
                    <a:pt x="2290" y="1984"/>
                    <a:pt x="2258" y="1986"/>
                    <a:pt x="2225" y="1986"/>
                  </a:cubicBezTo>
                  <a:cubicBezTo>
                    <a:pt x="2082" y="1986"/>
                    <a:pt x="1948" y="1949"/>
                    <a:pt x="1799" y="1912"/>
                  </a:cubicBezTo>
                  <a:cubicBezTo>
                    <a:pt x="1137" y="1683"/>
                    <a:pt x="886" y="907"/>
                    <a:pt x="772" y="291"/>
                  </a:cubicBezTo>
                  <a:cubicBezTo>
                    <a:pt x="744" y="88"/>
                    <a:pt x="608" y="0"/>
                    <a:pt x="4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1" name="Google Shape;821;p24"/>
          <p:cNvGrpSpPr/>
          <p:nvPr/>
        </p:nvGrpSpPr>
        <p:grpSpPr>
          <a:xfrm>
            <a:off x="7983564" y="1143371"/>
            <a:ext cx="1013546" cy="3602314"/>
            <a:chOff x="8063667" y="81447"/>
            <a:chExt cx="1252529" cy="4451698"/>
          </a:xfrm>
        </p:grpSpPr>
        <p:sp>
          <p:nvSpPr>
            <p:cNvPr id="822" name="Google Shape;822;p24"/>
            <p:cNvSpPr/>
            <p:nvPr/>
          </p:nvSpPr>
          <p:spPr>
            <a:xfrm>
              <a:off x="8113524" y="81447"/>
              <a:ext cx="1026967" cy="970308"/>
            </a:xfrm>
            <a:custGeom>
              <a:avLst/>
              <a:gdLst/>
              <a:ahLst/>
              <a:cxnLst/>
              <a:rect l="l" t="t" r="r" b="b"/>
              <a:pathLst>
                <a:path w="20681" h="19540" extrusionOk="0">
                  <a:moveTo>
                    <a:pt x="10341" y="1"/>
                  </a:moveTo>
                  <a:cubicBezTo>
                    <a:pt x="4634" y="1"/>
                    <a:pt x="1" y="4383"/>
                    <a:pt x="1" y="9770"/>
                  </a:cubicBezTo>
                  <a:cubicBezTo>
                    <a:pt x="1" y="15157"/>
                    <a:pt x="4634" y="19539"/>
                    <a:pt x="10341" y="19539"/>
                  </a:cubicBezTo>
                  <a:cubicBezTo>
                    <a:pt x="16047" y="19539"/>
                    <a:pt x="20680" y="15157"/>
                    <a:pt x="20680" y="9770"/>
                  </a:cubicBezTo>
                  <a:cubicBezTo>
                    <a:pt x="20680" y="4383"/>
                    <a:pt x="16047" y="1"/>
                    <a:pt x="10341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24"/>
            <p:cNvSpPr/>
            <p:nvPr/>
          </p:nvSpPr>
          <p:spPr>
            <a:xfrm>
              <a:off x="8862773" y="1347534"/>
              <a:ext cx="453423" cy="485154"/>
            </a:xfrm>
            <a:custGeom>
              <a:avLst/>
              <a:gdLst/>
              <a:ahLst/>
              <a:cxnLst/>
              <a:rect l="l" t="t" r="r" b="b"/>
              <a:pathLst>
                <a:path w="9131" h="9770" extrusionOk="0">
                  <a:moveTo>
                    <a:pt x="4565" y="1"/>
                  </a:moveTo>
                  <a:cubicBezTo>
                    <a:pt x="2055" y="1"/>
                    <a:pt x="0" y="2192"/>
                    <a:pt x="0" y="4885"/>
                  </a:cubicBezTo>
                  <a:cubicBezTo>
                    <a:pt x="0" y="7579"/>
                    <a:pt x="2055" y="9770"/>
                    <a:pt x="4565" y="9770"/>
                  </a:cubicBezTo>
                  <a:cubicBezTo>
                    <a:pt x="7099" y="9770"/>
                    <a:pt x="9130" y="7579"/>
                    <a:pt x="9130" y="4885"/>
                  </a:cubicBezTo>
                  <a:cubicBezTo>
                    <a:pt x="9130" y="2192"/>
                    <a:pt x="7099" y="1"/>
                    <a:pt x="4565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24"/>
            <p:cNvSpPr/>
            <p:nvPr/>
          </p:nvSpPr>
          <p:spPr>
            <a:xfrm>
              <a:off x="8063667" y="1882553"/>
              <a:ext cx="414888" cy="416031"/>
            </a:xfrm>
            <a:custGeom>
              <a:avLst/>
              <a:gdLst/>
              <a:ahLst/>
              <a:cxnLst/>
              <a:rect l="l" t="t" r="r" b="b"/>
              <a:pathLst>
                <a:path w="8355" h="8378" extrusionOk="0">
                  <a:moveTo>
                    <a:pt x="4177" y="0"/>
                  </a:moveTo>
                  <a:cubicBezTo>
                    <a:pt x="1872" y="0"/>
                    <a:pt x="0" y="1872"/>
                    <a:pt x="0" y="4200"/>
                  </a:cubicBezTo>
                  <a:cubicBezTo>
                    <a:pt x="0" y="6505"/>
                    <a:pt x="1872" y="8377"/>
                    <a:pt x="4177" y="8377"/>
                  </a:cubicBezTo>
                  <a:cubicBezTo>
                    <a:pt x="6483" y="8377"/>
                    <a:pt x="8354" y="6505"/>
                    <a:pt x="8354" y="4200"/>
                  </a:cubicBezTo>
                  <a:cubicBezTo>
                    <a:pt x="8354" y="1872"/>
                    <a:pt x="6483" y="0"/>
                    <a:pt x="4177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24"/>
            <p:cNvSpPr/>
            <p:nvPr/>
          </p:nvSpPr>
          <p:spPr>
            <a:xfrm>
              <a:off x="8591885" y="252073"/>
              <a:ext cx="38584" cy="4281072"/>
            </a:xfrm>
            <a:custGeom>
              <a:avLst/>
              <a:gdLst/>
              <a:ahLst/>
              <a:cxnLst/>
              <a:rect l="l" t="t" r="r" b="b"/>
              <a:pathLst>
                <a:path w="777" h="86212" extrusionOk="0">
                  <a:moveTo>
                    <a:pt x="388" y="0"/>
                  </a:moveTo>
                  <a:cubicBezTo>
                    <a:pt x="194" y="0"/>
                    <a:pt x="0" y="126"/>
                    <a:pt x="0" y="377"/>
                  </a:cubicBezTo>
                  <a:lnTo>
                    <a:pt x="0" y="18431"/>
                  </a:lnTo>
                  <a:lnTo>
                    <a:pt x="0" y="54838"/>
                  </a:lnTo>
                  <a:lnTo>
                    <a:pt x="0" y="82913"/>
                  </a:lnTo>
                  <a:lnTo>
                    <a:pt x="0" y="85834"/>
                  </a:lnTo>
                  <a:cubicBezTo>
                    <a:pt x="0" y="86086"/>
                    <a:pt x="194" y="86211"/>
                    <a:pt x="388" y="86211"/>
                  </a:cubicBezTo>
                  <a:cubicBezTo>
                    <a:pt x="582" y="86211"/>
                    <a:pt x="776" y="86086"/>
                    <a:pt x="776" y="85834"/>
                  </a:cubicBezTo>
                  <a:lnTo>
                    <a:pt x="776" y="67780"/>
                  </a:lnTo>
                  <a:lnTo>
                    <a:pt x="776" y="31373"/>
                  </a:lnTo>
                  <a:lnTo>
                    <a:pt x="776" y="3298"/>
                  </a:lnTo>
                  <a:lnTo>
                    <a:pt x="776" y="377"/>
                  </a:lnTo>
                  <a:cubicBezTo>
                    <a:pt x="776" y="126"/>
                    <a:pt x="582" y="0"/>
                    <a:pt x="3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24"/>
            <p:cNvSpPr/>
            <p:nvPr/>
          </p:nvSpPr>
          <p:spPr>
            <a:xfrm>
              <a:off x="8586274" y="311613"/>
              <a:ext cx="180207" cy="335585"/>
            </a:xfrm>
            <a:custGeom>
              <a:avLst/>
              <a:gdLst/>
              <a:ahLst/>
              <a:cxnLst/>
              <a:rect l="l" t="t" r="r" b="b"/>
              <a:pathLst>
                <a:path w="3629" h="6758" extrusionOk="0">
                  <a:moveTo>
                    <a:pt x="3028" y="0"/>
                  </a:moveTo>
                  <a:cubicBezTo>
                    <a:pt x="2809" y="0"/>
                    <a:pt x="2560" y="190"/>
                    <a:pt x="2601" y="479"/>
                  </a:cubicBezTo>
                  <a:cubicBezTo>
                    <a:pt x="2852" y="2213"/>
                    <a:pt x="2784" y="5820"/>
                    <a:pt x="501" y="6002"/>
                  </a:cubicBezTo>
                  <a:cubicBezTo>
                    <a:pt x="35" y="6025"/>
                    <a:pt x="1" y="6758"/>
                    <a:pt x="459" y="6758"/>
                  </a:cubicBezTo>
                  <a:cubicBezTo>
                    <a:pt x="473" y="6758"/>
                    <a:pt x="487" y="6757"/>
                    <a:pt x="501" y="6756"/>
                  </a:cubicBezTo>
                  <a:cubicBezTo>
                    <a:pt x="3537" y="6527"/>
                    <a:pt x="3628" y="2465"/>
                    <a:pt x="3331" y="273"/>
                  </a:cubicBezTo>
                  <a:cubicBezTo>
                    <a:pt x="3304" y="83"/>
                    <a:pt x="3172" y="0"/>
                    <a:pt x="30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24"/>
            <p:cNvSpPr/>
            <p:nvPr/>
          </p:nvSpPr>
          <p:spPr>
            <a:xfrm>
              <a:off x="8388384" y="581605"/>
              <a:ext cx="250174" cy="290149"/>
            </a:xfrm>
            <a:custGeom>
              <a:avLst/>
              <a:gdLst/>
              <a:ahLst/>
              <a:cxnLst/>
              <a:rect l="l" t="t" r="r" b="b"/>
              <a:pathLst>
                <a:path w="5038" h="5843" extrusionOk="0">
                  <a:moveTo>
                    <a:pt x="380" y="1"/>
                  </a:moveTo>
                  <a:cubicBezTo>
                    <a:pt x="189" y="1"/>
                    <a:pt x="1" y="120"/>
                    <a:pt x="12" y="360"/>
                  </a:cubicBezTo>
                  <a:cubicBezTo>
                    <a:pt x="104" y="2163"/>
                    <a:pt x="286" y="4994"/>
                    <a:pt x="2318" y="5724"/>
                  </a:cubicBezTo>
                  <a:cubicBezTo>
                    <a:pt x="2541" y="5805"/>
                    <a:pt x="2785" y="5842"/>
                    <a:pt x="3034" y="5842"/>
                  </a:cubicBezTo>
                  <a:cubicBezTo>
                    <a:pt x="3625" y="5842"/>
                    <a:pt x="4249" y="5634"/>
                    <a:pt x="4714" y="5313"/>
                  </a:cubicBezTo>
                  <a:cubicBezTo>
                    <a:pt x="5038" y="5104"/>
                    <a:pt x="4838" y="4609"/>
                    <a:pt x="4524" y="4609"/>
                  </a:cubicBezTo>
                  <a:cubicBezTo>
                    <a:pt x="4462" y="4609"/>
                    <a:pt x="4395" y="4628"/>
                    <a:pt x="4326" y="4674"/>
                  </a:cubicBezTo>
                  <a:cubicBezTo>
                    <a:pt x="3955" y="4909"/>
                    <a:pt x="3465" y="5076"/>
                    <a:pt x="3003" y="5076"/>
                  </a:cubicBezTo>
                  <a:cubicBezTo>
                    <a:pt x="2926" y="5076"/>
                    <a:pt x="2849" y="5072"/>
                    <a:pt x="2774" y="5062"/>
                  </a:cubicBezTo>
                  <a:cubicBezTo>
                    <a:pt x="925" y="4788"/>
                    <a:pt x="834" y="1707"/>
                    <a:pt x="766" y="360"/>
                  </a:cubicBezTo>
                  <a:cubicBezTo>
                    <a:pt x="766" y="120"/>
                    <a:pt x="572" y="1"/>
                    <a:pt x="3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24"/>
            <p:cNvSpPr/>
            <p:nvPr/>
          </p:nvSpPr>
          <p:spPr>
            <a:xfrm>
              <a:off x="8587366" y="1612759"/>
              <a:ext cx="507351" cy="430382"/>
            </a:xfrm>
            <a:custGeom>
              <a:avLst/>
              <a:gdLst/>
              <a:ahLst/>
              <a:cxnLst/>
              <a:rect l="l" t="t" r="r" b="b"/>
              <a:pathLst>
                <a:path w="10217" h="8667" extrusionOk="0">
                  <a:moveTo>
                    <a:pt x="9760" y="0"/>
                  </a:moveTo>
                  <a:cubicBezTo>
                    <a:pt x="9609" y="0"/>
                    <a:pt x="9459" y="83"/>
                    <a:pt x="9404" y="275"/>
                  </a:cubicBezTo>
                  <a:cubicBezTo>
                    <a:pt x="8328" y="3955"/>
                    <a:pt x="5425" y="7920"/>
                    <a:pt x="1250" y="7920"/>
                  </a:cubicBezTo>
                  <a:cubicBezTo>
                    <a:pt x="998" y="7920"/>
                    <a:pt x="741" y="7905"/>
                    <a:pt x="479" y="7875"/>
                  </a:cubicBezTo>
                  <a:cubicBezTo>
                    <a:pt x="465" y="7874"/>
                    <a:pt x="451" y="7874"/>
                    <a:pt x="438" y="7874"/>
                  </a:cubicBezTo>
                  <a:cubicBezTo>
                    <a:pt x="0" y="7874"/>
                    <a:pt x="14" y="8584"/>
                    <a:pt x="479" y="8629"/>
                  </a:cubicBezTo>
                  <a:cubicBezTo>
                    <a:pt x="693" y="8655"/>
                    <a:pt x="909" y="8667"/>
                    <a:pt x="1126" y="8667"/>
                  </a:cubicBezTo>
                  <a:cubicBezTo>
                    <a:pt x="2249" y="8667"/>
                    <a:pt x="3391" y="8342"/>
                    <a:pt x="4405" y="7921"/>
                  </a:cubicBezTo>
                  <a:cubicBezTo>
                    <a:pt x="7464" y="6597"/>
                    <a:pt x="9244" y="3539"/>
                    <a:pt x="10134" y="457"/>
                  </a:cubicBezTo>
                  <a:cubicBezTo>
                    <a:pt x="10216" y="184"/>
                    <a:pt x="9987" y="0"/>
                    <a:pt x="97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24"/>
            <p:cNvSpPr/>
            <p:nvPr/>
          </p:nvSpPr>
          <p:spPr>
            <a:xfrm>
              <a:off x="8272233" y="2014296"/>
              <a:ext cx="366770" cy="597678"/>
            </a:xfrm>
            <a:custGeom>
              <a:avLst/>
              <a:gdLst/>
              <a:ahLst/>
              <a:cxnLst/>
              <a:rect l="l" t="t" r="r" b="b"/>
              <a:pathLst>
                <a:path w="7386" h="12036" extrusionOk="0">
                  <a:moveTo>
                    <a:pt x="380" y="1"/>
                  </a:moveTo>
                  <a:cubicBezTo>
                    <a:pt x="189" y="1"/>
                    <a:pt x="0" y="120"/>
                    <a:pt x="0" y="360"/>
                  </a:cubicBezTo>
                  <a:cubicBezTo>
                    <a:pt x="114" y="3784"/>
                    <a:pt x="959" y="7299"/>
                    <a:pt x="3401" y="9855"/>
                  </a:cubicBezTo>
                  <a:cubicBezTo>
                    <a:pt x="4291" y="10768"/>
                    <a:pt x="5478" y="11681"/>
                    <a:pt x="6757" y="12024"/>
                  </a:cubicBezTo>
                  <a:cubicBezTo>
                    <a:pt x="6791" y="12032"/>
                    <a:pt x="6824" y="12036"/>
                    <a:pt x="6855" y="12036"/>
                  </a:cubicBezTo>
                  <a:cubicBezTo>
                    <a:pt x="7259" y="12036"/>
                    <a:pt x="7386" y="11399"/>
                    <a:pt x="6962" y="11293"/>
                  </a:cubicBezTo>
                  <a:cubicBezTo>
                    <a:pt x="5844" y="10997"/>
                    <a:pt x="4839" y="10198"/>
                    <a:pt x="4040" y="9422"/>
                  </a:cubicBezTo>
                  <a:cubicBezTo>
                    <a:pt x="1667" y="7071"/>
                    <a:pt x="868" y="3601"/>
                    <a:pt x="776" y="360"/>
                  </a:cubicBezTo>
                  <a:cubicBezTo>
                    <a:pt x="765" y="120"/>
                    <a:pt x="571" y="1"/>
                    <a:pt x="3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24"/>
            <p:cNvSpPr/>
            <p:nvPr/>
          </p:nvSpPr>
          <p:spPr>
            <a:xfrm>
              <a:off x="8179520" y="2057400"/>
              <a:ext cx="154832" cy="136856"/>
            </a:xfrm>
            <a:custGeom>
              <a:avLst/>
              <a:gdLst/>
              <a:ahLst/>
              <a:cxnLst/>
              <a:rect l="l" t="t" r="r" b="b"/>
              <a:pathLst>
                <a:path w="3118" h="2756" extrusionOk="0">
                  <a:moveTo>
                    <a:pt x="460" y="0"/>
                  </a:moveTo>
                  <a:cubicBezTo>
                    <a:pt x="242" y="0"/>
                    <a:pt x="1" y="188"/>
                    <a:pt x="41" y="474"/>
                  </a:cubicBezTo>
                  <a:cubicBezTo>
                    <a:pt x="246" y="1642"/>
                    <a:pt x="1040" y="2755"/>
                    <a:pt x="2241" y="2755"/>
                  </a:cubicBezTo>
                  <a:cubicBezTo>
                    <a:pt x="2378" y="2755"/>
                    <a:pt x="2520" y="2741"/>
                    <a:pt x="2666" y="2710"/>
                  </a:cubicBezTo>
                  <a:cubicBezTo>
                    <a:pt x="3117" y="2625"/>
                    <a:pt x="2962" y="1972"/>
                    <a:pt x="2542" y="1972"/>
                  </a:cubicBezTo>
                  <a:cubicBezTo>
                    <a:pt x="2516" y="1972"/>
                    <a:pt x="2489" y="1975"/>
                    <a:pt x="2461" y="1980"/>
                  </a:cubicBezTo>
                  <a:lnTo>
                    <a:pt x="2324" y="1980"/>
                  </a:lnTo>
                  <a:cubicBezTo>
                    <a:pt x="2290" y="1984"/>
                    <a:pt x="2258" y="1986"/>
                    <a:pt x="2225" y="1986"/>
                  </a:cubicBezTo>
                  <a:cubicBezTo>
                    <a:pt x="2082" y="1986"/>
                    <a:pt x="1948" y="1949"/>
                    <a:pt x="1799" y="1912"/>
                  </a:cubicBezTo>
                  <a:cubicBezTo>
                    <a:pt x="1137" y="1683"/>
                    <a:pt x="886" y="907"/>
                    <a:pt x="772" y="291"/>
                  </a:cubicBezTo>
                  <a:cubicBezTo>
                    <a:pt x="744" y="88"/>
                    <a:pt x="608" y="0"/>
                    <a:pt x="4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31" name="Google Shape;831;p2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32" name="Google Shape;832;p24"/>
          <p:cNvSpPr txBox="1">
            <a:spLocks noGrp="1"/>
          </p:cNvSpPr>
          <p:nvPr>
            <p:ph type="title" idx="2"/>
          </p:nvPr>
        </p:nvSpPr>
        <p:spPr>
          <a:xfrm>
            <a:off x="2424850" y="1465850"/>
            <a:ext cx="19782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33" name="Google Shape;833;p24"/>
          <p:cNvSpPr txBox="1">
            <a:spLocks noGrp="1"/>
          </p:cNvSpPr>
          <p:nvPr>
            <p:ph type="subTitle" idx="1"/>
          </p:nvPr>
        </p:nvSpPr>
        <p:spPr>
          <a:xfrm>
            <a:off x="2424850" y="1927662"/>
            <a:ext cx="19782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4" name="Google Shape;834;p24"/>
          <p:cNvSpPr txBox="1">
            <a:spLocks noGrp="1"/>
          </p:cNvSpPr>
          <p:nvPr>
            <p:ph type="title" idx="3"/>
          </p:nvPr>
        </p:nvSpPr>
        <p:spPr>
          <a:xfrm>
            <a:off x="5560833" y="1465850"/>
            <a:ext cx="19782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35" name="Google Shape;835;p24"/>
          <p:cNvSpPr txBox="1">
            <a:spLocks noGrp="1"/>
          </p:cNvSpPr>
          <p:nvPr>
            <p:ph type="subTitle" idx="4"/>
          </p:nvPr>
        </p:nvSpPr>
        <p:spPr>
          <a:xfrm>
            <a:off x="5560827" y="1927662"/>
            <a:ext cx="19782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6" name="Google Shape;836;p24"/>
          <p:cNvSpPr txBox="1">
            <a:spLocks noGrp="1"/>
          </p:cNvSpPr>
          <p:nvPr>
            <p:ph type="title" idx="5"/>
          </p:nvPr>
        </p:nvSpPr>
        <p:spPr>
          <a:xfrm>
            <a:off x="2424850" y="2899250"/>
            <a:ext cx="19782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37" name="Google Shape;837;p24"/>
          <p:cNvSpPr txBox="1">
            <a:spLocks noGrp="1"/>
          </p:cNvSpPr>
          <p:nvPr>
            <p:ph type="subTitle" idx="6"/>
          </p:nvPr>
        </p:nvSpPr>
        <p:spPr>
          <a:xfrm>
            <a:off x="2424850" y="3361062"/>
            <a:ext cx="19782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8" name="Google Shape;838;p24"/>
          <p:cNvSpPr txBox="1">
            <a:spLocks noGrp="1"/>
          </p:cNvSpPr>
          <p:nvPr>
            <p:ph type="title" idx="7"/>
          </p:nvPr>
        </p:nvSpPr>
        <p:spPr>
          <a:xfrm>
            <a:off x="5560833" y="2899250"/>
            <a:ext cx="19782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39" name="Google Shape;839;p24"/>
          <p:cNvSpPr txBox="1">
            <a:spLocks noGrp="1"/>
          </p:cNvSpPr>
          <p:nvPr>
            <p:ph type="subTitle" idx="8"/>
          </p:nvPr>
        </p:nvSpPr>
        <p:spPr>
          <a:xfrm>
            <a:off x="5560827" y="3361062"/>
            <a:ext cx="19782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840" name="Google Shape;840;p24"/>
          <p:cNvGrpSpPr/>
          <p:nvPr/>
        </p:nvGrpSpPr>
        <p:grpSpPr>
          <a:xfrm>
            <a:off x="0" y="4342977"/>
            <a:ext cx="9144000" cy="576290"/>
            <a:chOff x="0" y="4571577"/>
            <a:chExt cx="9144000" cy="576290"/>
          </a:xfrm>
        </p:grpSpPr>
        <p:sp>
          <p:nvSpPr>
            <p:cNvPr id="841" name="Google Shape;841;p24"/>
            <p:cNvSpPr/>
            <p:nvPr/>
          </p:nvSpPr>
          <p:spPr>
            <a:xfrm>
              <a:off x="0" y="4571577"/>
              <a:ext cx="913335" cy="576290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24"/>
            <p:cNvSpPr/>
            <p:nvPr/>
          </p:nvSpPr>
          <p:spPr>
            <a:xfrm>
              <a:off x="879907" y="4822087"/>
              <a:ext cx="986182" cy="325665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24"/>
            <p:cNvSpPr/>
            <p:nvPr/>
          </p:nvSpPr>
          <p:spPr>
            <a:xfrm flipH="1">
              <a:off x="1838076" y="4758410"/>
              <a:ext cx="986182" cy="389356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24"/>
            <p:cNvSpPr/>
            <p:nvPr/>
          </p:nvSpPr>
          <p:spPr>
            <a:xfrm>
              <a:off x="2781353" y="4718403"/>
              <a:ext cx="986182" cy="42933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24"/>
            <p:cNvSpPr/>
            <p:nvPr/>
          </p:nvSpPr>
          <p:spPr>
            <a:xfrm>
              <a:off x="3702450" y="4926825"/>
              <a:ext cx="986182" cy="22089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24"/>
            <p:cNvSpPr/>
            <p:nvPr/>
          </p:nvSpPr>
          <p:spPr>
            <a:xfrm flipH="1">
              <a:off x="8230665" y="4571577"/>
              <a:ext cx="913335" cy="576290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24"/>
            <p:cNvSpPr/>
            <p:nvPr/>
          </p:nvSpPr>
          <p:spPr>
            <a:xfrm flipH="1">
              <a:off x="7277911" y="4822087"/>
              <a:ext cx="986182" cy="325665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24"/>
            <p:cNvSpPr/>
            <p:nvPr/>
          </p:nvSpPr>
          <p:spPr>
            <a:xfrm>
              <a:off x="6319742" y="4758410"/>
              <a:ext cx="986182" cy="389356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24"/>
            <p:cNvSpPr/>
            <p:nvPr/>
          </p:nvSpPr>
          <p:spPr>
            <a:xfrm flipH="1">
              <a:off x="5376465" y="4718403"/>
              <a:ext cx="986182" cy="42933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24"/>
            <p:cNvSpPr/>
            <p:nvPr/>
          </p:nvSpPr>
          <p:spPr>
            <a:xfrm flipH="1">
              <a:off x="4429512" y="4850175"/>
              <a:ext cx="1012038" cy="297542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51" name="Google Shape;851;p24"/>
          <p:cNvSpPr/>
          <p:nvPr/>
        </p:nvSpPr>
        <p:spPr>
          <a:xfrm>
            <a:off x="2727" y="-23150"/>
            <a:ext cx="752954" cy="1255063"/>
          </a:xfrm>
          <a:custGeom>
            <a:avLst/>
            <a:gdLst/>
            <a:ahLst/>
            <a:cxnLst/>
            <a:rect l="l" t="t" r="r" b="b"/>
            <a:pathLst>
              <a:path w="38028" h="63387" extrusionOk="0">
                <a:moveTo>
                  <a:pt x="28646" y="1"/>
                </a:moveTo>
                <a:lnTo>
                  <a:pt x="0" y="617"/>
                </a:lnTo>
                <a:lnTo>
                  <a:pt x="0" y="63386"/>
                </a:lnTo>
                <a:cubicBezTo>
                  <a:pt x="1895" y="53503"/>
                  <a:pt x="19516" y="40059"/>
                  <a:pt x="25108" y="35106"/>
                </a:cubicBezTo>
                <a:cubicBezTo>
                  <a:pt x="30677" y="30176"/>
                  <a:pt x="38027" y="24584"/>
                  <a:pt x="38027" y="14312"/>
                </a:cubicBezTo>
                <a:cubicBezTo>
                  <a:pt x="38027" y="4041"/>
                  <a:pt x="28646" y="1"/>
                  <a:pt x="2864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2" name="Google Shape;852;p24"/>
          <p:cNvSpPr/>
          <p:nvPr/>
        </p:nvSpPr>
        <p:spPr>
          <a:xfrm>
            <a:off x="-392150" y="1628417"/>
            <a:ext cx="1322035" cy="632509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3" name="Google Shape;853;p24"/>
          <p:cNvSpPr/>
          <p:nvPr/>
        </p:nvSpPr>
        <p:spPr>
          <a:xfrm>
            <a:off x="8024950" y="394938"/>
            <a:ext cx="2374888" cy="632525"/>
          </a:xfrm>
          <a:custGeom>
            <a:avLst/>
            <a:gdLst/>
            <a:ahLst/>
            <a:cxnLst/>
            <a:rect l="l" t="t" r="r" b="b"/>
            <a:pathLst>
              <a:path w="19750" h="5729" extrusionOk="0">
                <a:moveTo>
                  <a:pt x="12239" y="1"/>
                </a:moveTo>
                <a:cubicBezTo>
                  <a:pt x="10760" y="1"/>
                  <a:pt x="9173" y="2822"/>
                  <a:pt x="9173" y="2822"/>
                </a:cubicBezTo>
                <a:cubicBezTo>
                  <a:pt x="9173" y="2822"/>
                  <a:pt x="8232" y="341"/>
                  <a:pt x="6562" y="341"/>
                </a:cubicBezTo>
                <a:cubicBezTo>
                  <a:pt x="6211" y="341"/>
                  <a:pt x="5827" y="451"/>
                  <a:pt x="5414" y="716"/>
                </a:cubicBezTo>
                <a:cubicBezTo>
                  <a:pt x="3058" y="2270"/>
                  <a:pt x="3609" y="3649"/>
                  <a:pt x="3609" y="3649"/>
                </a:cubicBezTo>
                <a:cubicBezTo>
                  <a:pt x="3609" y="3649"/>
                  <a:pt x="3228" y="3500"/>
                  <a:pt x="2697" y="3500"/>
                </a:cubicBezTo>
                <a:cubicBezTo>
                  <a:pt x="1868" y="3500"/>
                  <a:pt x="673" y="3864"/>
                  <a:pt x="0" y="5729"/>
                </a:cubicBezTo>
                <a:lnTo>
                  <a:pt x="19750" y="5729"/>
                </a:lnTo>
                <a:cubicBezTo>
                  <a:pt x="19750" y="5729"/>
                  <a:pt x="19337" y="2406"/>
                  <a:pt x="16528" y="2406"/>
                </a:cubicBezTo>
                <a:cubicBezTo>
                  <a:pt x="16091" y="2406"/>
                  <a:pt x="15597" y="2486"/>
                  <a:pt x="15038" y="2671"/>
                </a:cubicBezTo>
                <a:cubicBezTo>
                  <a:pt x="15038" y="2671"/>
                  <a:pt x="14060" y="441"/>
                  <a:pt x="12532" y="40"/>
                </a:cubicBezTo>
                <a:cubicBezTo>
                  <a:pt x="12435" y="13"/>
                  <a:pt x="12337" y="1"/>
                  <a:pt x="122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4" name="Google Shape;854;p24"/>
          <p:cNvSpPr/>
          <p:nvPr/>
        </p:nvSpPr>
        <p:spPr>
          <a:xfrm>
            <a:off x="6585867" y="-13700"/>
            <a:ext cx="1410167" cy="573856"/>
          </a:xfrm>
          <a:custGeom>
            <a:avLst/>
            <a:gdLst/>
            <a:ahLst/>
            <a:cxnLst/>
            <a:rect l="l" t="t" r="r" b="b"/>
            <a:pathLst>
              <a:path w="16393" h="6671" extrusionOk="0">
                <a:moveTo>
                  <a:pt x="8627" y="0"/>
                </a:moveTo>
                <a:cubicBezTo>
                  <a:pt x="8569" y="0"/>
                  <a:pt x="8511" y="1"/>
                  <a:pt x="8451" y="4"/>
                </a:cubicBezTo>
                <a:cubicBezTo>
                  <a:pt x="5093" y="104"/>
                  <a:pt x="5093" y="3337"/>
                  <a:pt x="5093" y="3337"/>
                </a:cubicBezTo>
                <a:cubicBezTo>
                  <a:pt x="5093" y="3337"/>
                  <a:pt x="4254" y="3067"/>
                  <a:pt x="3268" y="3067"/>
                </a:cubicBezTo>
                <a:cubicBezTo>
                  <a:pt x="1798" y="3067"/>
                  <a:pt x="1" y="3669"/>
                  <a:pt x="181" y="6670"/>
                </a:cubicBezTo>
                <a:lnTo>
                  <a:pt x="15644" y="6670"/>
                </a:lnTo>
                <a:cubicBezTo>
                  <a:pt x="15644" y="6670"/>
                  <a:pt x="16392" y="3147"/>
                  <a:pt x="13650" y="3147"/>
                </a:cubicBezTo>
                <a:cubicBezTo>
                  <a:pt x="13298" y="3147"/>
                  <a:pt x="12888" y="3206"/>
                  <a:pt x="12411" y="3337"/>
                </a:cubicBezTo>
                <a:cubicBezTo>
                  <a:pt x="12411" y="3337"/>
                  <a:pt x="11807" y="0"/>
                  <a:pt x="862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55" name="Google Shape;855;p24"/>
          <p:cNvGrpSpPr/>
          <p:nvPr/>
        </p:nvGrpSpPr>
        <p:grpSpPr>
          <a:xfrm>
            <a:off x="0" y="4412925"/>
            <a:ext cx="9144000" cy="887338"/>
            <a:chOff x="0" y="4260525"/>
            <a:chExt cx="9144000" cy="887338"/>
          </a:xfrm>
        </p:grpSpPr>
        <p:sp>
          <p:nvSpPr>
            <p:cNvPr id="856" name="Google Shape;856;p24"/>
            <p:cNvSpPr/>
            <p:nvPr/>
          </p:nvSpPr>
          <p:spPr>
            <a:xfrm>
              <a:off x="0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24"/>
            <p:cNvSpPr/>
            <p:nvPr/>
          </p:nvSpPr>
          <p:spPr>
            <a:xfrm>
              <a:off x="91148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24"/>
            <p:cNvSpPr/>
            <p:nvPr/>
          </p:nvSpPr>
          <p:spPr>
            <a:xfrm flipH="1">
              <a:off x="183811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24"/>
            <p:cNvSpPr/>
            <p:nvPr/>
          </p:nvSpPr>
          <p:spPr>
            <a:xfrm>
              <a:off x="2785105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24"/>
            <p:cNvSpPr/>
            <p:nvPr/>
          </p:nvSpPr>
          <p:spPr>
            <a:xfrm>
              <a:off x="3730274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24"/>
            <p:cNvSpPr/>
            <p:nvPr/>
          </p:nvSpPr>
          <p:spPr>
            <a:xfrm flipH="1">
              <a:off x="8215662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24"/>
            <p:cNvSpPr/>
            <p:nvPr/>
          </p:nvSpPr>
          <p:spPr>
            <a:xfrm flipH="1">
              <a:off x="727794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24"/>
            <p:cNvSpPr/>
            <p:nvPr/>
          </p:nvSpPr>
          <p:spPr>
            <a:xfrm>
              <a:off x="635131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24"/>
            <p:cNvSpPr/>
            <p:nvPr/>
          </p:nvSpPr>
          <p:spPr>
            <a:xfrm flipH="1">
              <a:off x="5404324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24"/>
            <p:cNvSpPr/>
            <p:nvPr/>
          </p:nvSpPr>
          <p:spPr>
            <a:xfrm flipH="1">
              <a:off x="4459155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  1">
  <p:cSld name="TITLE_AND_TWO_COLUMNS_1_1_1_1">
    <p:spTree>
      <p:nvGrpSpPr>
        <p:cNvPr id="1" name="Shape 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" name="Google Shape;867;p25"/>
          <p:cNvSpPr txBox="1">
            <a:spLocks noGrp="1"/>
          </p:cNvSpPr>
          <p:nvPr>
            <p:ph type="subTitle" idx="1"/>
          </p:nvPr>
        </p:nvSpPr>
        <p:spPr>
          <a:xfrm>
            <a:off x="913213" y="3122482"/>
            <a:ext cx="1713600" cy="41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68" name="Google Shape;868;p25"/>
          <p:cNvSpPr txBox="1">
            <a:spLocks noGrp="1"/>
          </p:cNvSpPr>
          <p:nvPr>
            <p:ph type="subTitle" idx="2"/>
          </p:nvPr>
        </p:nvSpPr>
        <p:spPr>
          <a:xfrm>
            <a:off x="913213" y="2716625"/>
            <a:ext cx="1713600" cy="29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2500"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2500">
                <a:latin typeface="Chau Philomene One"/>
                <a:ea typeface="Chau Philomene One"/>
                <a:cs typeface="Chau Philomene One"/>
                <a:sym typeface="Chau Philomene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2500">
                <a:latin typeface="Chau Philomene One"/>
                <a:ea typeface="Chau Philomene One"/>
                <a:cs typeface="Chau Philomene One"/>
                <a:sym typeface="Chau Philomene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2500">
                <a:latin typeface="Chau Philomene One"/>
                <a:ea typeface="Chau Philomene One"/>
                <a:cs typeface="Chau Philomene One"/>
                <a:sym typeface="Chau Philomene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2500">
                <a:latin typeface="Chau Philomene One"/>
                <a:ea typeface="Chau Philomene One"/>
                <a:cs typeface="Chau Philomene One"/>
                <a:sym typeface="Chau Philomene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2500">
                <a:latin typeface="Chau Philomene One"/>
                <a:ea typeface="Chau Philomene One"/>
                <a:cs typeface="Chau Philomene One"/>
                <a:sym typeface="Chau Philomene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2500">
                <a:latin typeface="Chau Philomene One"/>
                <a:ea typeface="Chau Philomene One"/>
                <a:cs typeface="Chau Philomene One"/>
                <a:sym typeface="Chau Philomene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2500">
                <a:latin typeface="Chau Philomene One"/>
                <a:ea typeface="Chau Philomene One"/>
                <a:cs typeface="Chau Philomene One"/>
                <a:sym typeface="Chau Philomene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2500">
                <a:latin typeface="Chau Philomene One"/>
                <a:ea typeface="Chau Philomene One"/>
                <a:cs typeface="Chau Philomene One"/>
                <a:sym typeface="Chau Philomene One"/>
              </a:defRPr>
            </a:lvl9pPr>
          </a:lstStyle>
          <a:p>
            <a:endParaRPr/>
          </a:p>
        </p:txBody>
      </p:sp>
      <p:sp>
        <p:nvSpPr>
          <p:cNvPr id="869" name="Google Shape;869;p25"/>
          <p:cNvSpPr txBox="1">
            <a:spLocks noGrp="1"/>
          </p:cNvSpPr>
          <p:nvPr>
            <p:ph type="subTitle" idx="3"/>
          </p:nvPr>
        </p:nvSpPr>
        <p:spPr>
          <a:xfrm>
            <a:off x="2784338" y="3122482"/>
            <a:ext cx="1713600" cy="41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70" name="Google Shape;870;p25"/>
          <p:cNvSpPr txBox="1">
            <a:spLocks noGrp="1"/>
          </p:cNvSpPr>
          <p:nvPr>
            <p:ph type="subTitle" idx="4"/>
          </p:nvPr>
        </p:nvSpPr>
        <p:spPr>
          <a:xfrm>
            <a:off x="2784338" y="2716625"/>
            <a:ext cx="1713600" cy="29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2500"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2500">
                <a:latin typeface="Chau Philomene One"/>
                <a:ea typeface="Chau Philomene One"/>
                <a:cs typeface="Chau Philomene One"/>
                <a:sym typeface="Chau Philomene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2500">
                <a:latin typeface="Chau Philomene One"/>
                <a:ea typeface="Chau Philomene One"/>
                <a:cs typeface="Chau Philomene One"/>
                <a:sym typeface="Chau Philomene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2500">
                <a:latin typeface="Chau Philomene One"/>
                <a:ea typeface="Chau Philomene One"/>
                <a:cs typeface="Chau Philomene One"/>
                <a:sym typeface="Chau Philomene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2500">
                <a:latin typeface="Chau Philomene One"/>
                <a:ea typeface="Chau Philomene One"/>
                <a:cs typeface="Chau Philomene One"/>
                <a:sym typeface="Chau Philomene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2500">
                <a:latin typeface="Chau Philomene One"/>
                <a:ea typeface="Chau Philomene One"/>
                <a:cs typeface="Chau Philomene One"/>
                <a:sym typeface="Chau Philomene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2500">
                <a:latin typeface="Chau Philomene One"/>
                <a:ea typeface="Chau Philomene One"/>
                <a:cs typeface="Chau Philomene One"/>
                <a:sym typeface="Chau Philomene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2500">
                <a:latin typeface="Chau Philomene One"/>
                <a:ea typeface="Chau Philomene One"/>
                <a:cs typeface="Chau Philomene One"/>
                <a:sym typeface="Chau Philomene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2500">
                <a:latin typeface="Chau Philomene One"/>
                <a:ea typeface="Chau Philomene One"/>
                <a:cs typeface="Chau Philomene One"/>
                <a:sym typeface="Chau Philomene One"/>
              </a:defRPr>
            </a:lvl9pPr>
          </a:lstStyle>
          <a:p>
            <a:endParaRPr/>
          </a:p>
        </p:txBody>
      </p:sp>
      <p:sp>
        <p:nvSpPr>
          <p:cNvPr id="871" name="Google Shape;871;p25"/>
          <p:cNvSpPr txBox="1">
            <a:spLocks noGrp="1"/>
          </p:cNvSpPr>
          <p:nvPr>
            <p:ph type="subTitle" idx="5"/>
          </p:nvPr>
        </p:nvSpPr>
        <p:spPr>
          <a:xfrm>
            <a:off x="4652104" y="3122482"/>
            <a:ext cx="1713600" cy="41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72" name="Google Shape;872;p25"/>
          <p:cNvSpPr txBox="1">
            <a:spLocks noGrp="1"/>
          </p:cNvSpPr>
          <p:nvPr>
            <p:ph type="subTitle" idx="6"/>
          </p:nvPr>
        </p:nvSpPr>
        <p:spPr>
          <a:xfrm>
            <a:off x="4652100" y="2716625"/>
            <a:ext cx="1713600" cy="29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2500"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2500">
                <a:latin typeface="Chau Philomene One"/>
                <a:ea typeface="Chau Philomene One"/>
                <a:cs typeface="Chau Philomene One"/>
                <a:sym typeface="Chau Philomene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2500">
                <a:latin typeface="Chau Philomene One"/>
                <a:ea typeface="Chau Philomene One"/>
                <a:cs typeface="Chau Philomene One"/>
                <a:sym typeface="Chau Philomene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2500">
                <a:latin typeface="Chau Philomene One"/>
                <a:ea typeface="Chau Philomene One"/>
                <a:cs typeface="Chau Philomene One"/>
                <a:sym typeface="Chau Philomene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2500">
                <a:latin typeface="Chau Philomene One"/>
                <a:ea typeface="Chau Philomene One"/>
                <a:cs typeface="Chau Philomene One"/>
                <a:sym typeface="Chau Philomene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2500">
                <a:latin typeface="Chau Philomene One"/>
                <a:ea typeface="Chau Philomene One"/>
                <a:cs typeface="Chau Philomene One"/>
                <a:sym typeface="Chau Philomene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2500">
                <a:latin typeface="Chau Philomene One"/>
                <a:ea typeface="Chau Philomene One"/>
                <a:cs typeface="Chau Philomene One"/>
                <a:sym typeface="Chau Philomene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2500">
                <a:latin typeface="Chau Philomene One"/>
                <a:ea typeface="Chau Philomene One"/>
                <a:cs typeface="Chau Philomene One"/>
                <a:sym typeface="Chau Philomene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2500">
                <a:latin typeface="Chau Philomene One"/>
                <a:ea typeface="Chau Philomene One"/>
                <a:cs typeface="Chau Philomene One"/>
                <a:sym typeface="Chau Philomene One"/>
              </a:defRPr>
            </a:lvl9pPr>
          </a:lstStyle>
          <a:p>
            <a:endParaRPr/>
          </a:p>
        </p:txBody>
      </p:sp>
      <p:sp>
        <p:nvSpPr>
          <p:cNvPr id="873" name="Google Shape;873;p25"/>
          <p:cNvSpPr txBox="1">
            <a:spLocks noGrp="1"/>
          </p:cNvSpPr>
          <p:nvPr>
            <p:ph type="subTitle" idx="7"/>
          </p:nvPr>
        </p:nvSpPr>
        <p:spPr>
          <a:xfrm>
            <a:off x="6518887" y="3122482"/>
            <a:ext cx="1713600" cy="41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74" name="Google Shape;874;p25"/>
          <p:cNvSpPr txBox="1">
            <a:spLocks noGrp="1"/>
          </p:cNvSpPr>
          <p:nvPr>
            <p:ph type="subTitle" idx="8"/>
          </p:nvPr>
        </p:nvSpPr>
        <p:spPr>
          <a:xfrm>
            <a:off x="6518888" y="2716625"/>
            <a:ext cx="1713600" cy="29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2500"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2500">
                <a:latin typeface="Chau Philomene One"/>
                <a:ea typeface="Chau Philomene One"/>
                <a:cs typeface="Chau Philomene One"/>
                <a:sym typeface="Chau Philomene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2500">
                <a:latin typeface="Chau Philomene One"/>
                <a:ea typeface="Chau Philomene One"/>
                <a:cs typeface="Chau Philomene One"/>
                <a:sym typeface="Chau Philomene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2500">
                <a:latin typeface="Chau Philomene One"/>
                <a:ea typeface="Chau Philomene One"/>
                <a:cs typeface="Chau Philomene One"/>
                <a:sym typeface="Chau Philomene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2500">
                <a:latin typeface="Chau Philomene One"/>
                <a:ea typeface="Chau Philomene One"/>
                <a:cs typeface="Chau Philomene One"/>
                <a:sym typeface="Chau Philomene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2500">
                <a:latin typeface="Chau Philomene One"/>
                <a:ea typeface="Chau Philomene One"/>
                <a:cs typeface="Chau Philomene One"/>
                <a:sym typeface="Chau Philomene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2500">
                <a:latin typeface="Chau Philomene One"/>
                <a:ea typeface="Chau Philomene One"/>
                <a:cs typeface="Chau Philomene One"/>
                <a:sym typeface="Chau Philomene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2500">
                <a:latin typeface="Chau Philomene One"/>
                <a:ea typeface="Chau Philomene One"/>
                <a:cs typeface="Chau Philomene One"/>
                <a:sym typeface="Chau Philomene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2500">
                <a:latin typeface="Chau Philomene One"/>
                <a:ea typeface="Chau Philomene One"/>
                <a:cs typeface="Chau Philomene One"/>
                <a:sym typeface="Chau Philomene One"/>
              </a:defRPr>
            </a:lvl9pPr>
          </a:lstStyle>
          <a:p>
            <a:endParaRPr/>
          </a:p>
        </p:txBody>
      </p:sp>
      <p:sp>
        <p:nvSpPr>
          <p:cNvPr id="875" name="Google Shape;875;p2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876" name="Google Shape;876;p25"/>
          <p:cNvGrpSpPr/>
          <p:nvPr/>
        </p:nvGrpSpPr>
        <p:grpSpPr>
          <a:xfrm>
            <a:off x="0" y="4271598"/>
            <a:ext cx="9144000" cy="887338"/>
            <a:chOff x="0" y="4260525"/>
            <a:chExt cx="9144000" cy="887338"/>
          </a:xfrm>
        </p:grpSpPr>
        <p:sp>
          <p:nvSpPr>
            <p:cNvPr id="877" name="Google Shape;877;p25"/>
            <p:cNvSpPr/>
            <p:nvPr/>
          </p:nvSpPr>
          <p:spPr>
            <a:xfrm>
              <a:off x="0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25"/>
            <p:cNvSpPr/>
            <p:nvPr/>
          </p:nvSpPr>
          <p:spPr>
            <a:xfrm>
              <a:off x="91148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25"/>
            <p:cNvSpPr/>
            <p:nvPr/>
          </p:nvSpPr>
          <p:spPr>
            <a:xfrm flipH="1">
              <a:off x="183811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25"/>
            <p:cNvSpPr/>
            <p:nvPr/>
          </p:nvSpPr>
          <p:spPr>
            <a:xfrm>
              <a:off x="2785105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25"/>
            <p:cNvSpPr/>
            <p:nvPr/>
          </p:nvSpPr>
          <p:spPr>
            <a:xfrm>
              <a:off x="3730274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25"/>
            <p:cNvSpPr/>
            <p:nvPr/>
          </p:nvSpPr>
          <p:spPr>
            <a:xfrm flipH="1">
              <a:off x="8215662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25"/>
            <p:cNvSpPr/>
            <p:nvPr/>
          </p:nvSpPr>
          <p:spPr>
            <a:xfrm flipH="1">
              <a:off x="727794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25"/>
            <p:cNvSpPr/>
            <p:nvPr/>
          </p:nvSpPr>
          <p:spPr>
            <a:xfrm>
              <a:off x="635131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25"/>
            <p:cNvSpPr/>
            <p:nvPr/>
          </p:nvSpPr>
          <p:spPr>
            <a:xfrm flipH="1">
              <a:off x="5404324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25"/>
            <p:cNvSpPr/>
            <p:nvPr/>
          </p:nvSpPr>
          <p:spPr>
            <a:xfrm flipH="1">
              <a:off x="4459155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7" name="Google Shape;887;p25"/>
          <p:cNvGrpSpPr/>
          <p:nvPr/>
        </p:nvGrpSpPr>
        <p:grpSpPr>
          <a:xfrm rot="-5530482">
            <a:off x="6534482" y="2469224"/>
            <a:ext cx="1556908" cy="4117883"/>
            <a:chOff x="-34400" y="2920300"/>
            <a:chExt cx="1006460" cy="2407938"/>
          </a:xfrm>
        </p:grpSpPr>
        <p:sp>
          <p:nvSpPr>
            <p:cNvPr id="888" name="Google Shape;888;p25"/>
            <p:cNvSpPr/>
            <p:nvPr/>
          </p:nvSpPr>
          <p:spPr>
            <a:xfrm>
              <a:off x="-34400" y="2920300"/>
              <a:ext cx="1006460" cy="2407931"/>
            </a:xfrm>
            <a:custGeom>
              <a:avLst/>
              <a:gdLst/>
              <a:ahLst/>
              <a:cxnLst/>
              <a:rect l="l" t="t" r="r" b="b"/>
              <a:pathLst>
                <a:path w="24078" h="57606" extrusionOk="0">
                  <a:moveTo>
                    <a:pt x="5444" y="1"/>
                  </a:moveTo>
                  <a:cubicBezTo>
                    <a:pt x="3809" y="1"/>
                    <a:pt x="2351" y="6295"/>
                    <a:pt x="1429" y="11474"/>
                  </a:cubicBezTo>
                  <a:cubicBezTo>
                    <a:pt x="802" y="15133"/>
                    <a:pt x="401" y="18240"/>
                    <a:pt x="401" y="18240"/>
                  </a:cubicBezTo>
                  <a:lnTo>
                    <a:pt x="326" y="26561"/>
                  </a:lnTo>
                  <a:lnTo>
                    <a:pt x="176" y="39318"/>
                  </a:lnTo>
                  <a:lnTo>
                    <a:pt x="0" y="56662"/>
                  </a:lnTo>
                  <a:cubicBezTo>
                    <a:pt x="802" y="56837"/>
                    <a:pt x="1629" y="56988"/>
                    <a:pt x="2506" y="57088"/>
                  </a:cubicBezTo>
                  <a:cubicBezTo>
                    <a:pt x="4361" y="57363"/>
                    <a:pt x="6341" y="57514"/>
                    <a:pt x="8321" y="57589"/>
                  </a:cubicBezTo>
                  <a:cubicBezTo>
                    <a:pt x="8798" y="57599"/>
                    <a:pt x="9276" y="57606"/>
                    <a:pt x="9752" y="57606"/>
                  </a:cubicBezTo>
                  <a:cubicBezTo>
                    <a:pt x="10425" y="57606"/>
                    <a:pt x="11094" y="57593"/>
                    <a:pt x="11755" y="57564"/>
                  </a:cubicBezTo>
                  <a:cubicBezTo>
                    <a:pt x="17344" y="57389"/>
                    <a:pt x="22181" y="56286"/>
                    <a:pt x="22857" y="54256"/>
                  </a:cubicBezTo>
                  <a:cubicBezTo>
                    <a:pt x="24010" y="50822"/>
                    <a:pt x="19424" y="46010"/>
                    <a:pt x="19424" y="46010"/>
                  </a:cubicBezTo>
                  <a:cubicBezTo>
                    <a:pt x="19424" y="46010"/>
                    <a:pt x="23709" y="46010"/>
                    <a:pt x="23910" y="40697"/>
                  </a:cubicBezTo>
                  <a:cubicBezTo>
                    <a:pt x="24077" y="36238"/>
                    <a:pt x="19156" y="35870"/>
                    <a:pt x="17531" y="35870"/>
                  </a:cubicBezTo>
                  <a:cubicBezTo>
                    <a:pt x="17210" y="35870"/>
                    <a:pt x="17018" y="35885"/>
                    <a:pt x="17018" y="35885"/>
                  </a:cubicBezTo>
                  <a:cubicBezTo>
                    <a:pt x="17018" y="35885"/>
                    <a:pt x="22331" y="31925"/>
                    <a:pt x="21303" y="26912"/>
                  </a:cubicBezTo>
                  <a:cubicBezTo>
                    <a:pt x="20926" y="25116"/>
                    <a:pt x="19705" y="24539"/>
                    <a:pt x="18294" y="24539"/>
                  </a:cubicBezTo>
                  <a:cubicBezTo>
                    <a:pt x="15768" y="24539"/>
                    <a:pt x="12632" y="26386"/>
                    <a:pt x="12632" y="26386"/>
                  </a:cubicBezTo>
                  <a:cubicBezTo>
                    <a:pt x="12632" y="26386"/>
                    <a:pt x="16692" y="11348"/>
                    <a:pt x="14812" y="9895"/>
                  </a:cubicBezTo>
                  <a:cubicBezTo>
                    <a:pt x="14669" y="9782"/>
                    <a:pt x="14503" y="9730"/>
                    <a:pt x="14318" y="9730"/>
                  </a:cubicBezTo>
                  <a:cubicBezTo>
                    <a:pt x="12065" y="9730"/>
                    <a:pt x="6993" y="17413"/>
                    <a:pt x="6993" y="17413"/>
                  </a:cubicBezTo>
                  <a:cubicBezTo>
                    <a:pt x="6993" y="17413"/>
                    <a:pt x="8672" y="1423"/>
                    <a:pt x="5739" y="70"/>
                  </a:cubicBezTo>
                  <a:cubicBezTo>
                    <a:pt x="5640" y="23"/>
                    <a:pt x="5542" y="1"/>
                    <a:pt x="54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25"/>
            <p:cNvSpPr/>
            <p:nvPr/>
          </p:nvSpPr>
          <p:spPr>
            <a:xfrm>
              <a:off x="-34400" y="3371622"/>
              <a:ext cx="802518" cy="1956616"/>
            </a:xfrm>
            <a:custGeom>
              <a:avLst/>
              <a:gdLst/>
              <a:ahLst/>
              <a:cxnLst/>
              <a:rect l="l" t="t" r="r" b="b"/>
              <a:pathLst>
                <a:path w="19199" h="46809" extrusionOk="0">
                  <a:moveTo>
                    <a:pt x="3078" y="1"/>
                  </a:moveTo>
                  <a:cubicBezTo>
                    <a:pt x="2575" y="1"/>
                    <a:pt x="1998" y="278"/>
                    <a:pt x="1429" y="677"/>
                  </a:cubicBezTo>
                  <a:cubicBezTo>
                    <a:pt x="802" y="4336"/>
                    <a:pt x="401" y="7443"/>
                    <a:pt x="401" y="7443"/>
                  </a:cubicBezTo>
                  <a:lnTo>
                    <a:pt x="326" y="15764"/>
                  </a:lnTo>
                  <a:lnTo>
                    <a:pt x="176" y="28521"/>
                  </a:lnTo>
                  <a:lnTo>
                    <a:pt x="0" y="45865"/>
                  </a:lnTo>
                  <a:cubicBezTo>
                    <a:pt x="802" y="46040"/>
                    <a:pt x="1629" y="46191"/>
                    <a:pt x="2506" y="46291"/>
                  </a:cubicBezTo>
                  <a:cubicBezTo>
                    <a:pt x="4361" y="46566"/>
                    <a:pt x="6341" y="46717"/>
                    <a:pt x="8321" y="46792"/>
                  </a:cubicBezTo>
                  <a:cubicBezTo>
                    <a:pt x="8798" y="46802"/>
                    <a:pt x="9276" y="46809"/>
                    <a:pt x="9752" y="46809"/>
                  </a:cubicBezTo>
                  <a:cubicBezTo>
                    <a:pt x="10425" y="46809"/>
                    <a:pt x="11094" y="46796"/>
                    <a:pt x="11755" y="46767"/>
                  </a:cubicBezTo>
                  <a:cubicBezTo>
                    <a:pt x="14361" y="45614"/>
                    <a:pt x="17719" y="43785"/>
                    <a:pt x="18271" y="41805"/>
                  </a:cubicBezTo>
                  <a:cubicBezTo>
                    <a:pt x="19198" y="38446"/>
                    <a:pt x="15865" y="34812"/>
                    <a:pt x="15865" y="34812"/>
                  </a:cubicBezTo>
                  <a:cubicBezTo>
                    <a:pt x="15865" y="34812"/>
                    <a:pt x="18797" y="34286"/>
                    <a:pt x="18271" y="30627"/>
                  </a:cubicBezTo>
                  <a:cubicBezTo>
                    <a:pt x="17745" y="26967"/>
                    <a:pt x="14186" y="26441"/>
                    <a:pt x="14186" y="26441"/>
                  </a:cubicBezTo>
                  <a:cubicBezTo>
                    <a:pt x="14186" y="26441"/>
                    <a:pt x="16491" y="22782"/>
                    <a:pt x="15238" y="19975"/>
                  </a:cubicBezTo>
                  <a:cubicBezTo>
                    <a:pt x="14683" y="18720"/>
                    <a:pt x="13532" y="18370"/>
                    <a:pt x="12423" y="18370"/>
                  </a:cubicBezTo>
                  <a:cubicBezTo>
                    <a:pt x="11028" y="18370"/>
                    <a:pt x="9699" y="18922"/>
                    <a:pt x="9699" y="18922"/>
                  </a:cubicBezTo>
                  <a:cubicBezTo>
                    <a:pt x="9699" y="18922"/>
                    <a:pt x="11479" y="9624"/>
                    <a:pt x="10326" y="8271"/>
                  </a:cubicBezTo>
                  <a:cubicBezTo>
                    <a:pt x="10186" y="8107"/>
                    <a:pt x="10013" y="8035"/>
                    <a:pt x="9817" y="8035"/>
                  </a:cubicBezTo>
                  <a:cubicBezTo>
                    <a:pt x="8392" y="8035"/>
                    <a:pt x="5739" y="11829"/>
                    <a:pt x="5739" y="11829"/>
                  </a:cubicBezTo>
                  <a:cubicBezTo>
                    <a:pt x="5739" y="11829"/>
                    <a:pt x="5539" y="2732"/>
                    <a:pt x="4060" y="551"/>
                  </a:cubicBezTo>
                  <a:cubicBezTo>
                    <a:pt x="3800" y="161"/>
                    <a:pt x="3461" y="1"/>
                    <a:pt x="30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25"/>
            <p:cNvSpPr/>
            <p:nvPr/>
          </p:nvSpPr>
          <p:spPr>
            <a:xfrm>
              <a:off x="-34400" y="3922806"/>
              <a:ext cx="614962" cy="1404773"/>
            </a:xfrm>
            <a:custGeom>
              <a:avLst/>
              <a:gdLst/>
              <a:ahLst/>
              <a:cxnLst/>
              <a:rect l="l" t="t" r="r" b="b"/>
              <a:pathLst>
                <a:path w="14712" h="33607" extrusionOk="0">
                  <a:moveTo>
                    <a:pt x="3153" y="0"/>
                  </a:moveTo>
                  <a:cubicBezTo>
                    <a:pt x="2110" y="0"/>
                    <a:pt x="1125" y="1196"/>
                    <a:pt x="326" y="2578"/>
                  </a:cubicBezTo>
                  <a:lnTo>
                    <a:pt x="176" y="15335"/>
                  </a:lnTo>
                  <a:lnTo>
                    <a:pt x="0" y="32679"/>
                  </a:lnTo>
                  <a:cubicBezTo>
                    <a:pt x="802" y="32854"/>
                    <a:pt x="1629" y="33005"/>
                    <a:pt x="2506" y="33105"/>
                  </a:cubicBezTo>
                  <a:cubicBezTo>
                    <a:pt x="4361" y="33380"/>
                    <a:pt x="6341" y="33531"/>
                    <a:pt x="8321" y="33606"/>
                  </a:cubicBezTo>
                  <a:cubicBezTo>
                    <a:pt x="10151" y="32729"/>
                    <a:pt x="12206" y="31401"/>
                    <a:pt x="13058" y="29646"/>
                  </a:cubicBezTo>
                  <a:cubicBezTo>
                    <a:pt x="14712" y="26213"/>
                    <a:pt x="10326" y="22553"/>
                    <a:pt x="10326" y="22553"/>
                  </a:cubicBezTo>
                  <a:cubicBezTo>
                    <a:pt x="10326" y="22553"/>
                    <a:pt x="14712" y="22453"/>
                    <a:pt x="13684" y="18493"/>
                  </a:cubicBezTo>
                  <a:cubicBezTo>
                    <a:pt x="12780" y="15068"/>
                    <a:pt x="9635" y="14828"/>
                    <a:pt x="8769" y="14828"/>
                  </a:cubicBezTo>
                  <a:cubicBezTo>
                    <a:pt x="8627" y="14828"/>
                    <a:pt x="8546" y="14834"/>
                    <a:pt x="8546" y="14834"/>
                  </a:cubicBezTo>
                  <a:cubicBezTo>
                    <a:pt x="8546" y="14834"/>
                    <a:pt x="10752" y="10849"/>
                    <a:pt x="9499" y="9095"/>
                  </a:cubicBezTo>
                  <a:cubicBezTo>
                    <a:pt x="9171" y="8628"/>
                    <a:pt x="8734" y="8456"/>
                    <a:pt x="8268" y="8456"/>
                  </a:cubicBezTo>
                  <a:cubicBezTo>
                    <a:pt x="6956" y="8456"/>
                    <a:pt x="5414" y="9821"/>
                    <a:pt x="5414" y="9821"/>
                  </a:cubicBezTo>
                  <a:cubicBezTo>
                    <a:pt x="5414" y="9821"/>
                    <a:pt x="6266" y="1150"/>
                    <a:pt x="3659" y="97"/>
                  </a:cubicBezTo>
                  <a:cubicBezTo>
                    <a:pt x="3489" y="31"/>
                    <a:pt x="3320" y="0"/>
                    <a:pt x="31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25"/>
            <p:cNvSpPr/>
            <p:nvPr/>
          </p:nvSpPr>
          <p:spPr>
            <a:xfrm>
              <a:off x="-34400" y="4546472"/>
              <a:ext cx="316426" cy="760133"/>
            </a:xfrm>
            <a:custGeom>
              <a:avLst/>
              <a:gdLst/>
              <a:ahLst/>
              <a:cxnLst/>
              <a:rect l="l" t="t" r="r" b="b"/>
              <a:pathLst>
                <a:path w="7570" h="18185" extrusionOk="0">
                  <a:moveTo>
                    <a:pt x="1803" y="0"/>
                  </a:moveTo>
                  <a:cubicBezTo>
                    <a:pt x="1231" y="0"/>
                    <a:pt x="668" y="180"/>
                    <a:pt x="176" y="415"/>
                  </a:cubicBezTo>
                  <a:lnTo>
                    <a:pt x="0" y="17759"/>
                  </a:lnTo>
                  <a:cubicBezTo>
                    <a:pt x="802" y="17934"/>
                    <a:pt x="1629" y="18085"/>
                    <a:pt x="2506" y="18185"/>
                  </a:cubicBezTo>
                  <a:cubicBezTo>
                    <a:pt x="4261" y="16380"/>
                    <a:pt x="7569" y="12496"/>
                    <a:pt x="7093" y="9714"/>
                  </a:cubicBezTo>
                  <a:cubicBezTo>
                    <a:pt x="6466" y="5954"/>
                    <a:pt x="4161" y="5754"/>
                    <a:pt x="4161" y="5754"/>
                  </a:cubicBezTo>
                  <a:cubicBezTo>
                    <a:pt x="4161" y="5754"/>
                    <a:pt x="5940" y="3673"/>
                    <a:pt x="3860" y="1067"/>
                  </a:cubicBezTo>
                  <a:cubicBezTo>
                    <a:pt x="3236" y="276"/>
                    <a:pt x="2512" y="0"/>
                    <a:pt x="18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2" name="Google Shape;892;p25"/>
          <p:cNvGrpSpPr/>
          <p:nvPr/>
        </p:nvGrpSpPr>
        <p:grpSpPr>
          <a:xfrm>
            <a:off x="-40034" y="3734954"/>
            <a:ext cx="4246446" cy="1434060"/>
            <a:chOff x="-11586" y="3723575"/>
            <a:chExt cx="4246446" cy="1434060"/>
          </a:xfrm>
        </p:grpSpPr>
        <p:sp>
          <p:nvSpPr>
            <p:cNvPr id="893" name="Google Shape;893;p25"/>
            <p:cNvSpPr/>
            <p:nvPr/>
          </p:nvSpPr>
          <p:spPr>
            <a:xfrm>
              <a:off x="-11586" y="3723575"/>
              <a:ext cx="2288234" cy="1434060"/>
            </a:xfrm>
            <a:custGeom>
              <a:avLst/>
              <a:gdLst/>
              <a:ahLst/>
              <a:cxnLst/>
              <a:rect l="l" t="t" r="r" b="b"/>
              <a:pathLst>
                <a:path w="48303" h="30272" extrusionOk="0">
                  <a:moveTo>
                    <a:pt x="11062" y="0"/>
                  </a:moveTo>
                  <a:cubicBezTo>
                    <a:pt x="10554" y="0"/>
                    <a:pt x="10016" y="53"/>
                    <a:pt x="9449" y="171"/>
                  </a:cubicBezTo>
                  <a:cubicBezTo>
                    <a:pt x="3785" y="1349"/>
                    <a:pt x="0" y="7790"/>
                    <a:pt x="0" y="7790"/>
                  </a:cubicBezTo>
                  <a:lnTo>
                    <a:pt x="150" y="12552"/>
                  </a:lnTo>
                  <a:lnTo>
                    <a:pt x="652" y="30272"/>
                  </a:lnTo>
                  <a:lnTo>
                    <a:pt x="47569" y="30272"/>
                  </a:lnTo>
                  <a:cubicBezTo>
                    <a:pt x="48302" y="19153"/>
                    <a:pt x="42715" y="18111"/>
                    <a:pt x="40594" y="18111"/>
                  </a:cubicBezTo>
                  <a:cubicBezTo>
                    <a:pt x="40105" y="18111"/>
                    <a:pt x="39800" y="18166"/>
                    <a:pt x="39800" y="18166"/>
                  </a:cubicBezTo>
                  <a:cubicBezTo>
                    <a:pt x="39800" y="18166"/>
                    <a:pt x="40451" y="14257"/>
                    <a:pt x="36492" y="11700"/>
                  </a:cubicBezTo>
                  <a:cubicBezTo>
                    <a:pt x="35253" y="10913"/>
                    <a:pt x="34010" y="10642"/>
                    <a:pt x="32884" y="10642"/>
                  </a:cubicBezTo>
                  <a:cubicBezTo>
                    <a:pt x="30388" y="10642"/>
                    <a:pt x="28471" y="11976"/>
                    <a:pt x="28471" y="11976"/>
                  </a:cubicBezTo>
                  <a:cubicBezTo>
                    <a:pt x="28471" y="11976"/>
                    <a:pt x="27494" y="5008"/>
                    <a:pt x="24311" y="3505"/>
                  </a:cubicBezTo>
                  <a:cubicBezTo>
                    <a:pt x="23522" y="3132"/>
                    <a:pt x="22723" y="2992"/>
                    <a:pt x="21969" y="2992"/>
                  </a:cubicBezTo>
                  <a:cubicBezTo>
                    <a:pt x="19680" y="2992"/>
                    <a:pt x="17795" y="4282"/>
                    <a:pt x="17795" y="4282"/>
                  </a:cubicBezTo>
                  <a:cubicBezTo>
                    <a:pt x="17795" y="4282"/>
                    <a:pt x="15624" y="0"/>
                    <a:pt x="1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25"/>
            <p:cNvSpPr/>
            <p:nvPr/>
          </p:nvSpPr>
          <p:spPr>
            <a:xfrm>
              <a:off x="-4480" y="3907279"/>
              <a:ext cx="2146401" cy="1250350"/>
            </a:xfrm>
            <a:custGeom>
              <a:avLst/>
              <a:gdLst/>
              <a:ahLst/>
              <a:cxnLst/>
              <a:rect l="l" t="t" r="r" b="b"/>
              <a:pathLst>
                <a:path w="45309" h="26394" extrusionOk="0">
                  <a:moveTo>
                    <a:pt x="8929" y="0"/>
                  </a:moveTo>
                  <a:cubicBezTo>
                    <a:pt x="5334" y="0"/>
                    <a:pt x="1711" y="5576"/>
                    <a:pt x="0" y="8674"/>
                  </a:cubicBezTo>
                  <a:lnTo>
                    <a:pt x="502" y="26394"/>
                  </a:lnTo>
                  <a:lnTo>
                    <a:pt x="43585" y="26394"/>
                  </a:lnTo>
                  <a:cubicBezTo>
                    <a:pt x="45309" y="18444"/>
                    <a:pt x="40694" y="17507"/>
                    <a:pt x="38422" y="17507"/>
                  </a:cubicBezTo>
                  <a:cubicBezTo>
                    <a:pt x="37721" y="17507"/>
                    <a:pt x="37244" y="17597"/>
                    <a:pt x="37244" y="17597"/>
                  </a:cubicBezTo>
                  <a:cubicBezTo>
                    <a:pt x="37244" y="17597"/>
                    <a:pt x="37194" y="13110"/>
                    <a:pt x="34061" y="11281"/>
                  </a:cubicBezTo>
                  <a:cubicBezTo>
                    <a:pt x="33405" y="10898"/>
                    <a:pt x="32705" y="10747"/>
                    <a:pt x="32008" y="10747"/>
                  </a:cubicBezTo>
                  <a:cubicBezTo>
                    <a:pt x="29370" y="10747"/>
                    <a:pt x="26768" y="12910"/>
                    <a:pt x="26768" y="12910"/>
                  </a:cubicBezTo>
                  <a:cubicBezTo>
                    <a:pt x="26768" y="12910"/>
                    <a:pt x="25138" y="5090"/>
                    <a:pt x="21630" y="3787"/>
                  </a:cubicBezTo>
                  <a:cubicBezTo>
                    <a:pt x="20973" y="3545"/>
                    <a:pt x="20365" y="3446"/>
                    <a:pt x="19808" y="3446"/>
                  </a:cubicBezTo>
                  <a:cubicBezTo>
                    <a:pt x="17370" y="3446"/>
                    <a:pt x="15940" y="5341"/>
                    <a:pt x="15940" y="5341"/>
                  </a:cubicBezTo>
                  <a:cubicBezTo>
                    <a:pt x="15940" y="5341"/>
                    <a:pt x="14061" y="203"/>
                    <a:pt x="9048" y="3"/>
                  </a:cubicBezTo>
                  <a:cubicBezTo>
                    <a:pt x="9008" y="1"/>
                    <a:pt x="8969" y="0"/>
                    <a:pt x="89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25"/>
            <p:cNvSpPr/>
            <p:nvPr/>
          </p:nvSpPr>
          <p:spPr>
            <a:xfrm>
              <a:off x="1946626" y="4388188"/>
              <a:ext cx="2288234" cy="769363"/>
            </a:xfrm>
            <a:custGeom>
              <a:avLst/>
              <a:gdLst/>
              <a:ahLst/>
              <a:cxnLst/>
              <a:rect l="l" t="t" r="r" b="b"/>
              <a:pathLst>
                <a:path w="48303" h="30272" extrusionOk="0">
                  <a:moveTo>
                    <a:pt x="11062" y="0"/>
                  </a:moveTo>
                  <a:cubicBezTo>
                    <a:pt x="10554" y="0"/>
                    <a:pt x="10016" y="53"/>
                    <a:pt x="9449" y="171"/>
                  </a:cubicBezTo>
                  <a:cubicBezTo>
                    <a:pt x="3785" y="1349"/>
                    <a:pt x="0" y="7790"/>
                    <a:pt x="0" y="7790"/>
                  </a:cubicBezTo>
                  <a:lnTo>
                    <a:pt x="150" y="12552"/>
                  </a:lnTo>
                  <a:lnTo>
                    <a:pt x="652" y="30272"/>
                  </a:lnTo>
                  <a:lnTo>
                    <a:pt x="47569" y="30272"/>
                  </a:lnTo>
                  <a:cubicBezTo>
                    <a:pt x="48302" y="19153"/>
                    <a:pt x="42715" y="18111"/>
                    <a:pt x="40594" y="18111"/>
                  </a:cubicBezTo>
                  <a:cubicBezTo>
                    <a:pt x="40105" y="18111"/>
                    <a:pt x="39800" y="18166"/>
                    <a:pt x="39800" y="18166"/>
                  </a:cubicBezTo>
                  <a:cubicBezTo>
                    <a:pt x="39800" y="18166"/>
                    <a:pt x="40451" y="14257"/>
                    <a:pt x="36492" y="11700"/>
                  </a:cubicBezTo>
                  <a:cubicBezTo>
                    <a:pt x="35253" y="10913"/>
                    <a:pt x="34010" y="10642"/>
                    <a:pt x="32884" y="10642"/>
                  </a:cubicBezTo>
                  <a:cubicBezTo>
                    <a:pt x="30388" y="10642"/>
                    <a:pt x="28471" y="11976"/>
                    <a:pt x="28471" y="11976"/>
                  </a:cubicBezTo>
                  <a:cubicBezTo>
                    <a:pt x="28471" y="11976"/>
                    <a:pt x="27494" y="5008"/>
                    <a:pt x="24311" y="3505"/>
                  </a:cubicBezTo>
                  <a:cubicBezTo>
                    <a:pt x="23522" y="3132"/>
                    <a:pt x="22723" y="2992"/>
                    <a:pt x="21969" y="2992"/>
                  </a:cubicBezTo>
                  <a:cubicBezTo>
                    <a:pt x="19680" y="2992"/>
                    <a:pt x="17795" y="4282"/>
                    <a:pt x="17795" y="4282"/>
                  </a:cubicBezTo>
                  <a:cubicBezTo>
                    <a:pt x="17795" y="4282"/>
                    <a:pt x="15624" y="0"/>
                    <a:pt x="1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25"/>
            <p:cNvSpPr/>
            <p:nvPr/>
          </p:nvSpPr>
          <p:spPr>
            <a:xfrm>
              <a:off x="1945675" y="4579348"/>
              <a:ext cx="2146401" cy="578227"/>
            </a:xfrm>
            <a:custGeom>
              <a:avLst/>
              <a:gdLst/>
              <a:ahLst/>
              <a:cxnLst/>
              <a:rect l="l" t="t" r="r" b="b"/>
              <a:pathLst>
                <a:path w="45309" h="26394" extrusionOk="0">
                  <a:moveTo>
                    <a:pt x="8929" y="0"/>
                  </a:moveTo>
                  <a:cubicBezTo>
                    <a:pt x="5334" y="0"/>
                    <a:pt x="1711" y="5576"/>
                    <a:pt x="0" y="8674"/>
                  </a:cubicBezTo>
                  <a:lnTo>
                    <a:pt x="502" y="26394"/>
                  </a:lnTo>
                  <a:lnTo>
                    <a:pt x="43585" y="26394"/>
                  </a:lnTo>
                  <a:cubicBezTo>
                    <a:pt x="45309" y="18444"/>
                    <a:pt x="40694" y="17507"/>
                    <a:pt x="38422" y="17507"/>
                  </a:cubicBezTo>
                  <a:cubicBezTo>
                    <a:pt x="37721" y="17507"/>
                    <a:pt x="37244" y="17597"/>
                    <a:pt x="37244" y="17597"/>
                  </a:cubicBezTo>
                  <a:cubicBezTo>
                    <a:pt x="37244" y="17597"/>
                    <a:pt x="37194" y="13110"/>
                    <a:pt x="34061" y="11281"/>
                  </a:cubicBezTo>
                  <a:cubicBezTo>
                    <a:pt x="33405" y="10898"/>
                    <a:pt x="32705" y="10747"/>
                    <a:pt x="32008" y="10747"/>
                  </a:cubicBezTo>
                  <a:cubicBezTo>
                    <a:pt x="29370" y="10747"/>
                    <a:pt x="26768" y="12910"/>
                    <a:pt x="26768" y="12910"/>
                  </a:cubicBezTo>
                  <a:cubicBezTo>
                    <a:pt x="26768" y="12910"/>
                    <a:pt x="25138" y="5090"/>
                    <a:pt x="21630" y="3787"/>
                  </a:cubicBezTo>
                  <a:cubicBezTo>
                    <a:pt x="20973" y="3545"/>
                    <a:pt x="20365" y="3446"/>
                    <a:pt x="19808" y="3446"/>
                  </a:cubicBezTo>
                  <a:cubicBezTo>
                    <a:pt x="17370" y="3446"/>
                    <a:pt x="15940" y="5341"/>
                    <a:pt x="15940" y="5341"/>
                  </a:cubicBezTo>
                  <a:cubicBezTo>
                    <a:pt x="15940" y="5341"/>
                    <a:pt x="14061" y="203"/>
                    <a:pt x="9048" y="3"/>
                  </a:cubicBezTo>
                  <a:cubicBezTo>
                    <a:pt x="9008" y="1"/>
                    <a:pt x="8969" y="0"/>
                    <a:pt x="89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97" name="Google Shape;897;p25"/>
          <p:cNvSpPr/>
          <p:nvPr/>
        </p:nvSpPr>
        <p:spPr>
          <a:xfrm>
            <a:off x="-27228" y="4587607"/>
            <a:ext cx="2146401" cy="578227"/>
          </a:xfrm>
          <a:custGeom>
            <a:avLst/>
            <a:gdLst/>
            <a:ahLst/>
            <a:cxnLst/>
            <a:rect l="l" t="t" r="r" b="b"/>
            <a:pathLst>
              <a:path w="45309" h="26394" extrusionOk="0">
                <a:moveTo>
                  <a:pt x="8929" y="0"/>
                </a:moveTo>
                <a:cubicBezTo>
                  <a:pt x="5334" y="0"/>
                  <a:pt x="1711" y="5576"/>
                  <a:pt x="0" y="8674"/>
                </a:cubicBezTo>
                <a:lnTo>
                  <a:pt x="502" y="26394"/>
                </a:lnTo>
                <a:lnTo>
                  <a:pt x="43585" y="26394"/>
                </a:lnTo>
                <a:cubicBezTo>
                  <a:pt x="45309" y="18444"/>
                  <a:pt x="40694" y="17507"/>
                  <a:pt x="38422" y="17507"/>
                </a:cubicBezTo>
                <a:cubicBezTo>
                  <a:pt x="37721" y="17507"/>
                  <a:pt x="37244" y="17597"/>
                  <a:pt x="37244" y="17597"/>
                </a:cubicBezTo>
                <a:cubicBezTo>
                  <a:pt x="37244" y="17597"/>
                  <a:pt x="37194" y="13110"/>
                  <a:pt x="34061" y="11281"/>
                </a:cubicBezTo>
                <a:cubicBezTo>
                  <a:pt x="33405" y="10898"/>
                  <a:pt x="32705" y="10747"/>
                  <a:pt x="32008" y="10747"/>
                </a:cubicBezTo>
                <a:cubicBezTo>
                  <a:pt x="29370" y="10747"/>
                  <a:pt x="26768" y="12910"/>
                  <a:pt x="26768" y="12910"/>
                </a:cubicBezTo>
                <a:cubicBezTo>
                  <a:pt x="26768" y="12910"/>
                  <a:pt x="25138" y="5090"/>
                  <a:pt x="21630" y="3787"/>
                </a:cubicBezTo>
                <a:cubicBezTo>
                  <a:pt x="20973" y="3545"/>
                  <a:pt x="20365" y="3446"/>
                  <a:pt x="19808" y="3446"/>
                </a:cubicBezTo>
                <a:cubicBezTo>
                  <a:pt x="17370" y="3446"/>
                  <a:pt x="15940" y="5341"/>
                  <a:pt x="15940" y="5341"/>
                </a:cubicBezTo>
                <a:cubicBezTo>
                  <a:pt x="15940" y="5341"/>
                  <a:pt x="14061" y="203"/>
                  <a:pt x="9048" y="3"/>
                </a:cubicBezTo>
                <a:cubicBezTo>
                  <a:pt x="9008" y="1"/>
                  <a:pt x="8969" y="0"/>
                  <a:pt x="89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3">
    <p:spTree>
      <p:nvGrpSpPr>
        <p:cNvPr id="1" name="Shape 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0" name="Google Shape;1000;p28"/>
          <p:cNvGrpSpPr/>
          <p:nvPr/>
        </p:nvGrpSpPr>
        <p:grpSpPr>
          <a:xfrm>
            <a:off x="0" y="4236152"/>
            <a:ext cx="5441550" cy="576290"/>
            <a:chOff x="0" y="4571577"/>
            <a:chExt cx="5441550" cy="576290"/>
          </a:xfrm>
        </p:grpSpPr>
        <p:sp>
          <p:nvSpPr>
            <p:cNvPr id="1001" name="Google Shape;1001;p28"/>
            <p:cNvSpPr/>
            <p:nvPr/>
          </p:nvSpPr>
          <p:spPr>
            <a:xfrm>
              <a:off x="0" y="4571577"/>
              <a:ext cx="913335" cy="576290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28"/>
            <p:cNvSpPr/>
            <p:nvPr/>
          </p:nvSpPr>
          <p:spPr>
            <a:xfrm>
              <a:off x="879907" y="4822087"/>
              <a:ext cx="986182" cy="325665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28"/>
            <p:cNvSpPr/>
            <p:nvPr/>
          </p:nvSpPr>
          <p:spPr>
            <a:xfrm flipH="1">
              <a:off x="1838076" y="4758410"/>
              <a:ext cx="986182" cy="389356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28"/>
            <p:cNvSpPr/>
            <p:nvPr/>
          </p:nvSpPr>
          <p:spPr>
            <a:xfrm>
              <a:off x="2781353" y="4718403"/>
              <a:ext cx="986182" cy="42933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28"/>
            <p:cNvSpPr/>
            <p:nvPr/>
          </p:nvSpPr>
          <p:spPr>
            <a:xfrm>
              <a:off x="3702450" y="4926825"/>
              <a:ext cx="986182" cy="22089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28"/>
            <p:cNvSpPr/>
            <p:nvPr/>
          </p:nvSpPr>
          <p:spPr>
            <a:xfrm flipH="1">
              <a:off x="4429512" y="4850175"/>
              <a:ext cx="1012038" cy="297542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7" name="Google Shape;1007;p28"/>
          <p:cNvGrpSpPr/>
          <p:nvPr/>
        </p:nvGrpSpPr>
        <p:grpSpPr>
          <a:xfrm>
            <a:off x="0" y="4306100"/>
            <a:ext cx="5413727" cy="887338"/>
            <a:chOff x="0" y="4260525"/>
            <a:chExt cx="5413727" cy="887338"/>
          </a:xfrm>
        </p:grpSpPr>
        <p:sp>
          <p:nvSpPr>
            <p:cNvPr id="1008" name="Google Shape;1008;p28"/>
            <p:cNvSpPr/>
            <p:nvPr/>
          </p:nvSpPr>
          <p:spPr>
            <a:xfrm>
              <a:off x="0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28"/>
            <p:cNvSpPr/>
            <p:nvPr/>
          </p:nvSpPr>
          <p:spPr>
            <a:xfrm>
              <a:off x="91148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28"/>
            <p:cNvSpPr/>
            <p:nvPr/>
          </p:nvSpPr>
          <p:spPr>
            <a:xfrm flipH="1">
              <a:off x="183811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28"/>
            <p:cNvSpPr/>
            <p:nvPr/>
          </p:nvSpPr>
          <p:spPr>
            <a:xfrm>
              <a:off x="2785105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28"/>
            <p:cNvSpPr/>
            <p:nvPr/>
          </p:nvSpPr>
          <p:spPr>
            <a:xfrm>
              <a:off x="3730274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28"/>
            <p:cNvSpPr/>
            <p:nvPr/>
          </p:nvSpPr>
          <p:spPr>
            <a:xfrm flipH="1">
              <a:off x="4459155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14" name="Google Shape;1014;p28"/>
          <p:cNvSpPr txBox="1">
            <a:spLocks noGrp="1"/>
          </p:cNvSpPr>
          <p:nvPr>
            <p:ph type="title"/>
          </p:nvPr>
        </p:nvSpPr>
        <p:spPr>
          <a:xfrm>
            <a:off x="718500" y="540000"/>
            <a:ext cx="3853500" cy="132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96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15" name="Google Shape;1015;p28"/>
          <p:cNvSpPr txBox="1">
            <a:spLocks noGrp="1"/>
          </p:cNvSpPr>
          <p:nvPr>
            <p:ph type="subTitle" idx="1"/>
          </p:nvPr>
        </p:nvSpPr>
        <p:spPr>
          <a:xfrm>
            <a:off x="927900" y="1947901"/>
            <a:ext cx="3434700" cy="124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6" name="Google Shape;1016;p28"/>
          <p:cNvSpPr txBox="1"/>
          <p:nvPr/>
        </p:nvSpPr>
        <p:spPr>
          <a:xfrm>
            <a:off x="719250" y="3223500"/>
            <a:ext cx="3852000" cy="5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434343"/>
                </a:solidFill>
                <a:latin typeface="Didact Gothic"/>
                <a:ea typeface="Didact Gothic"/>
                <a:cs typeface="Didact Gothic"/>
                <a:sym typeface="Didact Gothic"/>
              </a:rPr>
              <a:t>CREDITS: This presentation template was created by </a:t>
            </a:r>
            <a:r>
              <a:rPr lang="en" sz="1000">
                <a:solidFill>
                  <a:srgbClr val="434343"/>
                </a:solidFill>
                <a:uFill>
                  <a:noFill/>
                </a:uFill>
                <a:latin typeface="Didact Gothic"/>
                <a:ea typeface="Didact Gothic"/>
                <a:cs typeface="Didact Gothic"/>
                <a:sym typeface="Didact Gothic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000">
                <a:solidFill>
                  <a:srgbClr val="434343"/>
                </a:solidFill>
                <a:latin typeface="Didact Gothic"/>
                <a:ea typeface="Didact Gothic"/>
                <a:cs typeface="Didact Gothic"/>
                <a:sym typeface="Didact Gothic"/>
              </a:rPr>
              <a:t>, including icons by </a:t>
            </a:r>
            <a:r>
              <a:rPr lang="en" sz="1000">
                <a:solidFill>
                  <a:srgbClr val="434343"/>
                </a:solidFill>
                <a:uFill>
                  <a:noFill/>
                </a:uFill>
                <a:latin typeface="Didact Gothic"/>
                <a:ea typeface="Didact Gothic"/>
                <a:cs typeface="Didact Gothic"/>
                <a:sym typeface="Didact Gothic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000">
                <a:solidFill>
                  <a:srgbClr val="434343"/>
                </a:solidFill>
                <a:latin typeface="Didact Gothic"/>
                <a:ea typeface="Didact Gothic"/>
                <a:cs typeface="Didact Gothic"/>
                <a:sym typeface="Didact Gothic"/>
              </a:rPr>
              <a:t>, and infographics &amp; images by </a:t>
            </a:r>
            <a:r>
              <a:rPr lang="en" sz="1000">
                <a:solidFill>
                  <a:srgbClr val="434343"/>
                </a:solidFill>
                <a:uFill>
                  <a:noFill/>
                </a:uFill>
                <a:latin typeface="Didact Gothic"/>
                <a:ea typeface="Didact Gothic"/>
                <a:cs typeface="Didact Gothic"/>
                <a:sym typeface="Didact Gothic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000">
                <a:solidFill>
                  <a:srgbClr val="434343"/>
                </a:solidFill>
                <a:latin typeface="Didact Gothic"/>
                <a:ea typeface="Didact Gothic"/>
                <a:cs typeface="Didact Gothic"/>
                <a:sym typeface="Didact Gothic"/>
              </a:rPr>
              <a:t> </a:t>
            </a:r>
            <a:endParaRPr sz="1000">
              <a:solidFill>
                <a:srgbClr val="434343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grpSp>
        <p:nvGrpSpPr>
          <p:cNvPr id="1017" name="Google Shape;1017;p28"/>
          <p:cNvGrpSpPr/>
          <p:nvPr/>
        </p:nvGrpSpPr>
        <p:grpSpPr>
          <a:xfrm>
            <a:off x="4196657" y="3873166"/>
            <a:ext cx="5894265" cy="1683249"/>
            <a:chOff x="-578393" y="3873166"/>
            <a:chExt cx="5894265" cy="1683249"/>
          </a:xfrm>
        </p:grpSpPr>
        <p:grpSp>
          <p:nvGrpSpPr>
            <p:cNvPr id="1018" name="Google Shape;1018;p28"/>
            <p:cNvGrpSpPr/>
            <p:nvPr/>
          </p:nvGrpSpPr>
          <p:grpSpPr>
            <a:xfrm rot="248419">
              <a:off x="-535153" y="3969805"/>
              <a:ext cx="2723882" cy="1296273"/>
              <a:chOff x="4740748" y="4022919"/>
              <a:chExt cx="2723855" cy="1296260"/>
            </a:xfrm>
          </p:grpSpPr>
          <p:sp>
            <p:nvSpPr>
              <p:cNvPr id="1019" name="Google Shape;1019;p28"/>
              <p:cNvSpPr/>
              <p:nvPr/>
            </p:nvSpPr>
            <p:spPr>
              <a:xfrm>
                <a:off x="4740748" y="4022919"/>
                <a:ext cx="2723855" cy="1296260"/>
              </a:xfrm>
              <a:custGeom>
                <a:avLst/>
                <a:gdLst/>
                <a:ahLst/>
                <a:cxnLst/>
                <a:rect l="l" t="t" r="r" b="b"/>
                <a:pathLst>
                  <a:path w="65164" h="31011" extrusionOk="0">
                    <a:moveTo>
                      <a:pt x="23291" y="1"/>
                    </a:moveTo>
                    <a:cubicBezTo>
                      <a:pt x="23224" y="1"/>
                      <a:pt x="23154" y="3"/>
                      <a:pt x="23083" y="8"/>
                    </a:cubicBezTo>
                    <a:cubicBezTo>
                      <a:pt x="18597" y="309"/>
                      <a:pt x="4913" y="8153"/>
                      <a:pt x="0" y="31011"/>
                    </a:cubicBezTo>
                    <a:lnTo>
                      <a:pt x="3609" y="30835"/>
                    </a:lnTo>
                    <a:lnTo>
                      <a:pt x="58296" y="27853"/>
                    </a:lnTo>
                    <a:lnTo>
                      <a:pt x="63284" y="27577"/>
                    </a:lnTo>
                    <a:cubicBezTo>
                      <a:pt x="63284" y="27577"/>
                      <a:pt x="65164" y="19532"/>
                      <a:pt x="60251" y="16725"/>
                    </a:cubicBezTo>
                    <a:cubicBezTo>
                      <a:pt x="58331" y="15617"/>
                      <a:pt x="56747" y="15280"/>
                      <a:pt x="55531" y="15280"/>
                    </a:cubicBezTo>
                    <a:cubicBezTo>
                      <a:pt x="53636" y="15280"/>
                      <a:pt x="52632" y="16098"/>
                      <a:pt x="52632" y="16098"/>
                    </a:cubicBezTo>
                    <a:cubicBezTo>
                      <a:pt x="52632" y="16098"/>
                      <a:pt x="52732" y="8780"/>
                      <a:pt x="47419" y="8153"/>
                    </a:cubicBezTo>
                    <a:cubicBezTo>
                      <a:pt x="47133" y="8120"/>
                      <a:pt x="46847" y="8104"/>
                      <a:pt x="46561" y="8104"/>
                    </a:cubicBezTo>
                    <a:cubicBezTo>
                      <a:pt x="41504" y="8104"/>
                      <a:pt x="36542" y="13066"/>
                      <a:pt x="36542" y="13066"/>
                    </a:cubicBezTo>
                    <a:cubicBezTo>
                      <a:pt x="36542" y="13066"/>
                      <a:pt x="36141" y="5848"/>
                      <a:pt x="32482" y="5447"/>
                    </a:cubicBezTo>
                    <a:cubicBezTo>
                      <a:pt x="32300" y="5425"/>
                      <a:pt x="32118" y="5414"/>
                      <a:pt x="31936" y="5414"/>
                    </a:cubicBezTo>
                    <a:cubicBezTo>
                      <a:pt x="28549" y="5414"/>
                      <a:pt x="25153" y="8991"/>
                      <a:pt x="24963" y="9181"/>
                    </a:cubicBezTo>
                    <a:cubicBezTo>
                      <a:pt x="25037" y="8885"/>
                      <a:pt x="27416" y="1"/>
                      <a:pt x="232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0" name="Google Shape;1020;p28"/>
              <p:cNvSpPr/>
              <p:nvPr/>
            </p:nvSpPr>
            <p:spPr>
              <a:xfrm>
                <a:off x="4891606" y="4274726"/>
                <a:ext cx="2300630" cy="1037142"/>
              </a:xfrm>
              <a:custGeom>
                <a:avLst/>
                <a:gdLst/>
                <a:ahLst/>
                <a:cxnLst/>
                <a:rect l="l" t="t" r="r" b="b"/>
                <a:pathLst>
                  <a:path w="55039" h="24812" extrusionOk="0">
                    <a:moveTo>
                      <a:pt x="15303" y="1"/>
                    </a:moveTo>
                    <a:cubicBezTo>
                      <a:pt x="11292" y="1"/>
                      <a:pt x="968" y="12091"/>
                      <a:pt x="0" y="24811"/>
                    </a:cubicBezTo>
                    <a:lnTo>
                      <a:pt x="54687" y="21829"/>
                    </a:lnTo>
                    <a:cubicBezTo>
                      <a:pt x="54963" y="18946"/>
                      <a:pt x="55038" y="13783"/>
                      <a:pt x="52256" y="13408"/>
                    </a:cubicBezTo>
                    <a:cubicBezTo>
                      <a:pt x="51938" y="13364"/>
                      <a:pt x="51638" y="13344"/>
                      <a:pt x="51355" y="13344"/>
                    </a:cubicBezTo>
                    <a:cubicBezTo>
                      <a:pt x="48199" y="13344"/>
                      <a:pt x="47143" y="15814"/>
                      <a:pt x="47143" y="15814"/>
                    </a:cubicBezTo>
                    <a:cubicBezTo>
                      <a:pt x="47143" y="15814"/>
                      <a:pt x="47530" y="7378"/>
                      <a:pt x="42152" y="7378"/>
                    </a:cubicBezTo>
                    <a:cubicBezTo>
                      <a:pt x="41884" y="7378"/>
                      <a:pt x="41601" y="7399"/>
                      <a:pt x="41304" y="7443"/>
                    </a:cubicBezTo>
                    <a:cubicBezTo>
                      <a:pt x="35038" y="8395"/>
                      <a:pt x="32106" y="13608"/>
                      <a:pt x="32106" y="13608"/>
                    </a:cubicBezTo>
                    <a:cubicBezTo>
                      <a:pt x="32106" y="13608"/>
                      <a:pt x="31379" y="6616"/>
                      <a:pt x="26667" y="5989"/>
                    </a:cubicBezTo>
                    <a:cubicBezTo>
                      <a:pt x="26401" y="5953"/>
                      <a:pt x="26138" y="5937"/>
                      <a:pt x="25877" y="5937"/>
                    </a:cubicBezTo>
                    <a:cubicBezTo>
                      <a:pt x="21530" y="5937"/>
                      <a:pt x="17895" y="10575"/>
                      <a:pt x="17895" y="10575"/>
                    </a:cubicBezTo>
                    <a:cubicBezTo>
                      <a:pt x="17895" y="10575"/>
                      <a:pt x="19474" y="976"/>
                      <a:pt x="15715" y="49"/>
                    </a:cubicBezTo>
                    <a:cubicBezTo>
                      <a:pt x="15586" y="17"/>
                      <a:pt x="15449" y="1"/>
                      <a:pt x="153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1" name="Google Shape;1021;p28"/>
              <p:cNvSpPr/>
              <p:nvPr/>
            </p:nvSpPr>
            <p:spPr>
              <a:xfrm>
                <a:off x="5624248" y="4878370"/>
                <a:ext cx="376367" cy="357933"/>
              </a:xfrm>
              <a:custGeom>
                <a:avLst/>
                <a:gdLst/>
                <a:ahLst/>
                <a:cxnLst/>
                <a:rect l="l" t="t" r="r" b="b"/>
                <a:pathLst>
                  <a:path w="9004" h="8563" extrusionOk="0">
                    <a:moveTo>
                      <a:pt x="613" y="0"/>
                    </a:moveTo>
                    <a:cubicBezTo>
                      <a:pt x="284" y="0"/>
                      <a:pt x="1" y="429"/>
                      <a:pt x="293" y="721"/>
                    </a:cubicBezTo>
                    <a:cubicBezTo>
                      <a:pt x="2900" y="3302"/>
                      <a:pt x="5506" y="5884"/>
                      <a:pt x="8138" y="8440"/>
                    </a:cubicBezTo>
                    <a:cubicBezTo>
                      <a:pt x="8224" y="8526"/>
                      <a:pt x="8320" y="8563"/>
                      <a:pt x="8414" y="8563"/>
                    </a:cubicBezTo>
                    <a:cubicBezTo>
                      <a:pt x="8728" y="8563"/>
                      <a:pt x="9004" y="8154"/>
                      <a:pt x="8714" y="7864"/>
                    </a:cubicBezTo>
                    <a:cubicBezTo>
                      <a:pt x="6108" y="5282"/>
                      <a:pt x="3501" y="2701"/>
                      <a:pt x="894" y="119"/>
                    </a:cubicBezTo>
                    <a:cubicBezTo>
                      <a:pt x="805" y="36"/>
                      <a:pt x="707" y="0"/>
                      <a:pt x="6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2" name="Google Shape;1022;p28"/>
              <p:cNvSpPr/>
              <p:nvPr/>
            </p:nvSpPr>
            <p:spPr>
              <a:xfrm>
                <a:off x="5786476" y="4734241"/>
                <a:ext cx="189688" cy="330345"/>
              </a:xfrm>
              <a:custGeom>
                <a:avLst/>
                <a:gdLst/>
                <a:ahLst/>
                <a:cxnLst/>
                <a:rect l="l" t="t" r="r" b="b"/>
                <a:pathLst>
                  <a:path w="4538" h="7903" extrusionOk="0">
                    <a:moveTo>
                      <a:pt x="3976" y="1"/>
                    </a:moveTo>
                    <a:cubicBezTo>
                      <a:pt x="3853" y="1"/>
                      <a:pt x="3733" y="62"/>
                      <a:pt x="3655" y="209"/>
                    </a:cubicBezTo>
                    <a:cubicBezTo>
                      <a:pt x="2502" y="2565"/>
                      <a:pt x="1324" y="4921"/>
                      <a:pt x="171" y="7277"/>
                    </a:cubicBezTo>
                    <a:cubicBezTo>
                      <a:pt x="1" y="7601"/>
                      <a:pt x="284" y="7903"/>
                      <a:pt x="553" y="7903"/>
                    </a:cubicBezTo>
                    <a:cubicBezTo>
                      <a:pt x="679" y="7903"/>
                      <a:pt x="801" y="7837"/>
                      <a:pt x="873" y="7678"/>
                    </a:cubicBezTo>
                    <a:cubicBezTo>
                      <a:pt x="2051" y="5347"/>
                      <a:pt x="3204" y="2991"/>
                      <a:pt x="4382" y="635"/>
                    </a:cubicBezTo>
                    <a:cubicBezTo>
                      <a:pt x="4538" y="306"/>
                      <a:pt x="4251" y="1"/>
                      <a:pt x="397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3" name="Google Shape;1023;p28"/>
              <p:cNvSpPr/>
              <p:nvPr/>
            </p:nvSpPr>
            <p:spPr>
              <a:xfrm>
                <a:off x="6312079" y="4827582"/>
                <a:ext cx="306185" cy="388155"/>
              </a:xfrm>
              <a:custGeom>
                <a:avLst/>
                <a:gdLst/>
                <a:ahLst/>
                <a:cxnLst/>
                <a:rect l="l" t="t" r="r" b="b"/>
                <a:pathLst>
                  <a:path w="7325" h="9286" extrusionOk="0">
                    <a:moveTo>
                      <a:pt x="6740" y="0"/>
                    </a:moveTo>
                    <a:cubicBezTo>
                      <a:pt x="6613" y="0"/>
                      <a:pt x="6485" y="54"/>
                      <a:pt x="6394" y="182"/>
                    </a:cubicBezTo>
                    <a:cubicBezTo>
                      <a:pt x="4339" y="3014"/>
                      <a:pt x="2284" y="5846"/>
                      <a:pt x="229" y="8678"/>
                    </a:cubicBezTo>
                    <a:cubicBezTo>
                      <a:pt x="1" y="8994"/>
                      <a:pt x="289" y="9285"/>
                      <a:pt x="585" y="9285"/>
                    </a:cubicBezTo>
                    <a:cubicBezTo>
                      <a:pt x="712" y="9285"/>
                      <a:pt x="841" y="9232"/>
                      <a:pt x="931" y="9104"/>
                    </a:cubicBezTo>
                    <a:cubicBezTo>
                      <a:pt x="2986" y="6272"/>
                      <a:pt x="5041" y="3440"/>
                      <a:pt x="7096" y="608"/>
                    </a:cubicBezTo>
                    <a:cubicBezTo>
                      <a:pt x="7324" y="292"/>
                      <a:pt x="7036" y="0"/>
                      <a:pt x="67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4" name="Google Shape;1024;p28"/>
              <p:cNvSpPr/>
              <p:nvPr/>
            </p:nvSpPr>
            <p:spPr>
              <a:xfrm>
                <a:off x="5592479" y="4841418"/>
                <a:ext cx="111063" cy="111104"/>
              </a:xfrm>
              <a:custGeom>
                <a:avLst/>
                <a:gdLst/>
                <a:ahLst/>
                <a:cxnLst/>
                <a:rect l="l" t="t" r="r" b="b"/>
                <a:pathLst>
                  <a:path w="2657" h="2658" extrusionOk="0">
                    <a:moveTo>
                      <a:pt x="1329" y="1"/>
                    </a:moveTo>
                    <a:cubicBezTo>
                      <a:pt x="602" y="1"/>
                      <a:pt x="0" y="602"/>
                      <a:pt x="0" y="1329"/>
                    </a:cubicBezTo>
                    <a:cubicBezTo>
                      <a:pt x="0" y="2056"/>
                      <a:pt x="602" y="2658"/>
                      <a:pt x="1329" y="2658"/>
                    </a:cubicBezTo>
                    <a:cubicBezTo>
                      <a:pt x="2055" y="2658"/>
                      <a:pt x="2657" y="2056"/>
                      <a:pt x="2657" y="1329"/>
                    </a:cubicBezTo>
                    <a:cubicBezTo>
                      <a:pt x="2657" y="602"/>
                      <a:pt x="2055" y="1"/>
                      <a:pt x="132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5" name="Google Shape;1025;p28"/>
              <p:cNvSpPr/>
              <p:nvPr/>
            </p:nvSpPr>
            <p:spPr>
              <a:xfrm>
                <a:off x="5896287" y="4695826"/>
                <a:ext cx="110059" cy="110018"/>
              </a:xfrm>
              <a:custGeom>
                <a:avLst/>
                <a:gdLst/>
                <a:ahLst/>
                <a:cxnLst/>
                <a:rect l="l" t="t" r="r" b="b"/>
                <a:pathLst>
                  <a:path w="2633" h="2632" extrusionOk="0">
                    <a:moveTo>
                      <a:pt x="1329" y="0"/>
                    </a:moveTo>
                    <a:cubicBezTo>
                      <a:pt x="602" y="0"/>
                      <a:pt x="1" y="577"/>
                      <a:pt x="1" y="1303"/>
                    </a:cubicBezTo>
                    <a:cubicBezTo>
                      <a:pt x="1" y="2055"/>
                      <a:pt x="602" y="2632"/>
                      <a:pt x="1329" y="2632"/>
                    </a:cubicBezTo>
                    <a:cubicBezTo>
                      <a:pt x="2056" y="2632"/>
                      <a:pt x="2632" y="2055"/>
                      <a:pt x="2632" y="1303"/>
                    </a:cubicBezTo>
                    <a:cubicBezTo>
                      <a:pt x="2632" y="577"/>
                      <a:pt x="2056" y="0"/>
                      <a:pt x="13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6" name="Google Shape;1026;p28"/>
              <p:cNvSpPr/>
              <p:nvPr/>
            </p:nvSpPr>
            <p:spPr>
              <a:xfrm>
                <a:off x="6537426" y="4795354"/>
                <a:ext cx="111104" cy="111063"/>
              </a:xfrm>
              <a:custGeom>
                <a:avLst/>
                <a:gdLst/>
                <a:ahLst/>
                <a:cxnLst/>
                <a:rect l="l" t="t" r="r" b="b"/>
                <a:pathLst>
                  <a:path w="2658" h="2657" extrusionOk="0">
                    <a:moveTo>
                      <a:pt x="1329" y="0"/>
                    </a:moveTo>
                    <a:cubicBezTo>
                      <a:pt x="602" y="0"/>
                      <a:pt x="1" y="602"/>
                      <a:pt x="1" y="1328"/>
                    </a:cubicBezTo>
                    <a:cubicBezTo>
                      <a:pt x="1" y="2055"/>
                      <a:pt x="602" y="2657"/>
                      <a:pt x="1329" y="2657"/>
                    </a:cubicBezTo>
                    <a:cubicBezTo>
                      <a:pt x="2056" y="2657"/>
                      <a:pt x="2658" y="2055"/>
                      <a:pt x="2658" y="1328"/>
                    </a:cubicBezTo>
                    <a:cubicBezTo>
                      <a:pt x="2658" y="602"/>
                      <a:pt x="2056" y="0"/>
                      <a:pt x="13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27" name="Google Shape;1027;p28"/>
            <p:cNvGrpSpPr/>
            <p:nvPr/>
          </p:nvGrpSpPr>
          <p:grpSpPr>
            <a:xfrm>
              <a:off x="1783743" y="4365285"/>
              <a:ext cx="3532128" cy="1191131"/>
              <a:chOff x="-17642" y="3723575"/>
              <a:chExt cx="4252502" cy="1434060"/>
            </a:xfrm>
          </p:grpSpPr>
          <p:sp>
            <p:nvSpPr>
              <p:cNvPr id="1028" name="Google Shape;1028;p28"/>
              <p:cNvSpPr/>
              <p:nvPr/>
            </p:nvSpPr>
            <p:spPr>
              <a:xfrm>
                <a:off x="-11586" y="3723575"/>
                <a:ext cx="2288234" cy="1434060"/>
              </a:xfrm>
              <a:custGeom>
                <a:avLst/>
                <a:gdLst/>
                <a:ahLst/>
                <a:cxnLst/>
                <a:rect l="l" t="t" r="r" b="b"/>
                <a:pathLst>
                  <a:path w="48303" h="30272" extrusionOk="0">
                    <a:moveTo>
                      <a:pt x="11062" y="0"/>
                    </a:moveTo>
                    <a:cubicBezTo>
                      <a:pt x="10554" y="0"/>
                      <a:pt x="10016" y="53"/>
                      <a:pt x="9449" y="171"/>
                    </a:cubicBezTo>
                    <a:cubicBezTo>
                      <a:pt x="3785" y="1349"/>
                      <a:pt x="0" y="7790"/>
                      <a:pt x="0" y="7790"/>
                    </a:cubicBezTo>
                    <a:lnTo>
                      <a:pt x="150" y="12552"/>
                    </a:lnTo>
                    <a:lnTo>
                      <a:pt x="652" y="30272"/>
                    </a:lnTo>
                    <a:lnTo>
                      <a:pt x="47569" y="30272"/>
                    </a:lnTo>
                    <a:cubicBezTo>
                      <a:pt x="48302" y="19153"/>
                      <a:pt x="42715" y="18111"/>
                      <a:pt x="40594" y="18111"/>
                    </a:cubicBezTo>
                    <a:cubicBezTo>
                      <a:pt x="40105" y="18111"/>
                      <a:pt x="39800" y="18166"/>
                      <a:pt x="39800" y="18166"/>
                    </a:cubicBezTo>
                    <a:cubicBezTo>
                      <a:pt x="39800" y="18166"/>
                      <a:pt x="40451" y="14257"/>
                      <a:pt x="36492" y="11700"/>
                    </a:cubicBezTo>
                    <a:cubicBezTo>
                      <a:pt x="35253" y="10913"/>
                      <a:pt x="34010" y="10642"/>
                      <a:pt x="32884" y="10642"/>
                    </a:cubicBezTo>
                    <a:cubicBezTo>
                      <a:pt x="30388" y="10642"/>
                      <a:pt x="28471" y="11976"/>
                      <a:pt x="28471" y="11976"/>
                    </a:cubicBezTo>
                    <a:cubicBezTo>
                      <a:pt x="28471" y="11976"/>
                      <a:pt x="27494" y="5008"/>
                      <a:pt x="24311" y="3505"/>
                    </a:cubicBezTo>
                    <a:cubicBezTo>
                      <a:pt x="23522" y="3132"/>
                      <a:pt x="22723" y="2992"/>
                      <a:pt x="21969" y="2992"/>
                    </a:cubicBezTo>
                    <a:cubicBezTo>
                      <a:pt x="19680" y="2992"/>
                      <a:pt x="17795" y="4282"/>
                      <a:pt x="17795" y="4282"/>
                    </a:cubicBezTo>
                    <a:cubicBezTo>
                      <a:pt x="17795" y="4282"/>
                      <a:pt x="15624" y="0"/>
                      <a:pt x="110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9" name="Google Shape;1029;p28"/>
              <p:cNvSpPr/>
              <p:nvPr/>
            </p:nvSpPr>
            <p:spPr>
              <a:xfrm>
                <a:off x="-17642" y="3907279"/>
                <a:ext cx="2146401" cy="1250350"/>
              </a:xfrm>
              <a:custGeom>
                <a:avLst/>
                <a:gdLst/>
                <a:ahLst/>
                <a:cxnLst/>
                <a:rect l="l" t="t" r="r" b="b"/>
                <a:pathLst>
                  <a:path w="45309" h="26394" extrusionOk="0">
                    <a:moveTo>
                      <a:pt x="8929" y="0"/>
                    </a:moveTo>
                    <a:cubicBezTo>
                      <a:pt x="5334" y="0"/>
                      <a:pt x="1711" y="5576"/>
                      <a:pt x="0" y="8674"/>
                    </a:cubicBezTo>
                    <a:lnTo>
                      <a:pt x="502" y="26394"/>
                    </a:lnTo>
                    <a:lnTo>
                      <a:pt x="43585" y="26394"/>
                    </a:lnTo>
                    <a:cubicBezTo>
                      <a:pt x="45309" y="18444"/>
                      <a:pt x="40694" y="17507"/>
                      <a:pt x="38422" y="17507"/>
                    </a:cubicBezTo>
                    <a:cubicBezTo>
                      <a:pt x="37721" y="17507"/>
                      <a:pt x="37244" y="17597"/>
                      <a:pt x="37244" y="17597"/>
                    </a:cubicBezTo>
                    <a:cubicBezTo>
                      <a:pt x="37244" y="17597"/>
                      <a:pt x="37194" y="13110"/>
                      <a:pt x="34061" y="11281"/>
                    </a:cubicBezTo>
                    <a:cubicBezTo>
                      <a:pt x="33405" y="10898"/>
                      <a:pt x="32705" y="10747"/>
                      <a:pt x="32008" y="10747"/>
                    </a:cubicBezTo>
                    <a:cubicBezTo>
                      <a:pt x="29370" y="10747"/>
                      <a:pt x="26768" y="12910"/>
                      <a:pt x="26768" y="12910"/>
                    </a:cubicBezTo>
                    <a:cubicBezTo>
                      <a:pt x="26768" y="12910"/>
                      <a:pt x="25138" y="5090"/>
                      <a:pt x="21630" y="3787"/>
                    </a:cubicBezTo>
                    <a:cubicBezTo>
                      <a:pt x="20973" y="3545"/>
                      <a:pt x="20365" y="3446"/>
                      <a:pt x="19808" y="3446"/>
                    </a:cubicBezTo>
                    <a:cubicBezTo>
                      <a:pt x="17370" y="3446"/>
                      <a:pt x="15940" y="5341"/>
                      <a:pt x="15940" y="5341"/>
                    </a:cubicBezTo>
                    <a:cubicBezTo>
                      <a:pt x="15940" y="5341"/>
                      <a:pt x="14061" y="203"/>
                      <a:pt x="9048" y="3"/>
                    </a:cubicBezTo>
                    <a:cubicBezTo>
                      <a:pt x="9008" y="1"/>
                      <a:pt x="8969" y="0"/>
                      <a:pt x="89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0" name="Google Shape;1030;p28"/>
              <p:cNvSpPr/>
              <p:nvPr/>
            </p:nvSpPr>
            <p:spPr>
              <a:xfrm>
                <a:off x="1946626" y="4388188"/>
                <a:ext cx="2288234" cy="769363"/>
              </a:xfrm>
              <a:custGeom>
                <a:avLst/>
                <a:gdLst/>
                <a:ahLst/>
                <a:cxnLst/>
                <a:rect l="l" t="t" r="r" b="b"/>
                <a:pathLst>
                  <a:path w="48303" h="30272" extrusionOk="0">
                    <a:moveTo>
                      <a:pt x="11062" y="0"/>
                    </a:moveTo>
                    <a:cubicBezTo>
                      <a:pt x="10554" y="0"/>
                      <a:pt x="10016" y="53"/>
                      <a:pt x="9449" y="171"/>
                    </a:cubicBezTo>
                    <a:cubicBezTo>
                      <a:pt x="3785" y="1349"/>
                      <a:pt x="0" y="7790"/>
                      <a:pt x="0" y="7790"/>
                    </a:cubicBezTo>
                    <a:lnTo>
                      <a:pt x="150" y="12552"/>
                    </a:lnTo>
                    <a:lnTo>
                      <a:pt x="652" y="30272"/>
                    </a:lnTo>
                    <a:lnTo>
                      <a:pt x="47569" y="30272"/>
                    </a:lnTo>
                    <a:cubicBezTo>
                      <a:pt x="48302" y="19153"/>
                      <a:pt x="42715" y="18111"/>
                      <a:pt x="40594" y="18111"/>
                    </a:cubicBezTo>
                    <a:cubicBezTo>
                      <a:pt x="40105" y="18111"/>
                      <a:pt x="39800" y="18166"/>
                      <a:pt x="39800" y="18166"/>
                    </a:cubicBezTo>
                    <a:cubicBezTo>
                      <a:pt x="39800" y="18166"/>
                      <a:pt x="40451" y="14257"/>
                      <a:pt x="36492" y="11700"/>
                    </a:cubicBezTo>
                    <a:cubicBezTo>
                      <a:pt x="35253" y="10913"/>
                      <a:pt x="34010" y="10642"/>
                      <a:pt x="32884" y="10642"/>
                    </a:cubicBezTo>
                    <a:cubicBezTo>
                      <a:pt x="30388" y="10642"/>
                      <a:pt x="28471" y="11976"/>
                      <a:pt x="28471" y="11976"/>
                    </a:cubicBezTo>
                    <a:cubicBezTo>
                      <a:pt x="28471" y="11976"/>
                      <a:pt x="27494" y="5008"/>
                      <a:pt x="24311" y="3505"/>
                    </a:cubicBezTo>
                    <a:cubicBezTo>
                      <a:pt x="23522" y="3132"/>
                      <a:pt x="22723" y="2992"/>
                      <a:pt x="21969" y="2992"/>
                    </a:cubicBezTo>
                    <a:cubicBezTo>
                      <a:pt x="19680" y="2992"/>
                      <a:pt x="17795" y="4282"/>
                      <a:pt x="17795" y="4282"/>
                    </a:cubicBezTo>
                    <a:cubicBezTo>
                      <a:pt x="17795" y="4282"/>
                      <a:pt x="15624" y="0"/>
                      <a:pt x="110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1" name="Google Shape;1031;p28"/>
              <p:cNvSpPr/>
              <p:nvPr/>
            </p:nvSpPr>
            <p:spPr>
              <a:xfrm>
                <a:off x="1945675" y="4579348"/>
                <a:ext cx="2146401" cy="578227"/>
              </a:xfrm>
              <a:custGeom>
                <a:avLst/>
                <a:gdLst/>
                <a:ahLst/>
                <a:cxnLst/>
                <a:rect l="l" t="t" r="r" b="b"/>
                <a:pathLst>
                  <a:path w="45309" h="26394" extrusionOk="0">
                    <a:moveTo>
                      <a:pt x="8929" y="0"/>
                    </a:moveTo>
                    <a:cubicBezTo>
                      <a:pt x="5334" y="0"/>
                      <a:pt x="1711" y="5576"/>
                      <a:pt x="0" y="8674"/>
                    </a:cubicBezTo>
                    <a:lnTo>
                      <a:pt x="502" y="26394"/>
                    </a:lnTo>
                    <a:lnTo>
                      <a:pt x="43585" y="26394"/>
                    </a:lnTo>
                    <a:cubicBezTo>
                      <a:pt x="45309" y="18444"/>
                      <a:pt x="40694" y="17507"/>
                      <a:pt x="38422" y="17507"/>
                    </a:cubicBezTo>
                    <a:cubicBezTo>
                      <a:pt x="37721" y="17507"/>
                      <a:pt x="37244" y="17597"/>
                      <a:pt x="37244" y="17597"/>
                    </a:cubicBezTo>
                    <a:cubicBezTo>
                      <a:pt x="37244" y="17597"/>
                      <a:pt x="37194" y="13110"/>
                      <a:pt x="34061" y="11281"/>
                    </a:cubicBezTo>
                    <a:cubicBezTo>
                      <a:pt x="33405" y="10898"/>
                      <a:pt x="32705" y="10747"/>
                      <a:pt x="32008" y="10747"/>
                    </a:cubicBezTo>
                    <a:cubicBezTo>
                      <a:pt x="29370" y="10747"/>
                      <a:pt x="26768" y="12910"/>
                      <a:pt x="26768" y="12910"/>
                    </a:cubicBezTo>
                    <a:cubicBezTo>
                      <a:pt x="26768" y="12910"/>
                      <a:pt x="25138" y="5090"/>
                      <a:pt x="21630" y="3787"/>
                    </a:cubicBezTo>
                    <a:cubicBezTo>
                      <a:pt x="20973" y="3545"/>
                      <a:pt x="20365" y="3446"/>
                      <a:pt x="19808" y="3446"/>
                    </a:cubicBezTo>
                    <a:cubicBezTo>
                      <a:pt x="17370" y="3446"/>
                      <a:pt x="15940" y="5341"/>
                      <a:pt x="15940" y="5341"/>
                    </a:cubicBezTo>
                    <a:cubicBezTo>
                      <a:pt x="15940" y="5341"/>
                      <a:pt x="14061" y="203"/>
                      <a:pt x="9048" y="3"/>
                    </a:cubicBezTo>
                    <a:cubicBezTo>
                      <a:pt x="9008" y="1"/>
                      <a:pt x="8969" y="0"/>
                      <a:pt x="89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032" name="Google Shape;1032;p28"/>
          <p:cNvGrpSpPr/>
          <p:nvPr/>
        </p:nvGrpSpPr>
        <p:grpSpPr>
          <a:xfrm>
            <a:off x="6283554" y="3972732"/>
            <a:ext cx="2870878" cy="1190024"/>
            <a:chOff x="6091830" y="3908407"/>
            <a:chExt cx="3052177" cy="1235105"/>
          </a:xfrm>
        </p:grpSpPr>
        <p:sp>
          <p:nvSpPr>
            <p:cNvPr id="1033" name="Google Shape;1033;p28"/>
            <p:cNvSpPr/>
            <p:nvPr/>
          </p:nvSpPr>
          <p:spPr>
            <a:xfrm>
              <a:off x="6091830" y="3908407"/>
              <a:ext cx="3052177" cy="1235105"/>
            </a:xfrm>
            <a:custGeom>
              <a:avLst/>
              <a:gdLst/>
              <a:ahLst/>
              <a:cxnLst/>
              <a:rect l="l" t="t" r="r" b="b"/>
              <a:pathLst>
                <a:path w="49189" h="19905" extrusionOk="0">
                  <a:moveTo>
                    <a:pt x="49189" y="1"/>
                  </a:moveTo>
                  <a:cubicBezTo>
                    <a:pt x="49189" y="1"/>
                    <a:pt x="22826" y="1"/>
                    <a:pt x="0" y="19904"/>
                  </a:cubicBezTo>
                  <a:lnTo>
                    <a:pt x="49189" y="19904"/>
                  </a:lnTo>
                  <a:lnTo>
                    <a:pt x="491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28"/>
            <p:cNvSpPr/>
            <p:nvPr/>
          </p:nvSpPr>
          <p:spPr>
            <a:xfrm>
              <a:off x="6945878" y="4166160"/>
              <a:ext cx="2198121" cy="977350"/>
            </a:xfrm>
            <a:custGeom>
              <a:avLst/>
              <a:gdLst/>
              <a:ahLst/>
              <a:cxnLst/>
              <a:rect l="l" t="t" r="r" b="b"/>
              <a:pathLst>
                <a:path w="35425" h="15751" extrusionOk="0">
                  <a:moveTo>
                    <a:pt x="35425" y="1"/>
                  </a:moveTo>
                  <a:cubicBezTo>
                    <a:pt x="34649" y="1005"/>
                    <a:pt x="33325" y="2512"/>
                    <a:pt x="32092" y="2740"/>
                  </a:cubicBezTo>
                  <a:cubicBezTo>
                    <a:pt x="31966" y="2766"/>
                    <a:pt x="31839" y="2778"/>
                    <a:pt x="31712" y="2778"/>
                  </a:cubicBezTo>
                  <a:cubicBezTo>
                    <a:pt x="30282" y="2778"/>
                    <a:pt x="28782" y="1279"/>
                    <a:pt x="27145" y="1279"/>
                  </a:cubicBezTo>
                  <a:cubicBezTo>
                    <a:pt x="26741" y="1279"/>
                    <a:pt x="26329" y="1371"/>
                    <a:pt x="25907" y="1599"/>
                  </a:cubicBezTo>
                  <a:cubicBezTo>
                    <a:pt x="23624" y="2854"/>
                    <a:pt x="23738" y="4840"/>
                    <a:pt x="21159" y="6072"/>
                  </a:cubicBezTo>
                  <a:cubicBezTo>
                    <a:pt x="20775" y="6257"/>
                    <a:pt x="20411" y="6333"/>
                    <a:pt x="20059" y="6333"/>
                  </a:cubicBezTo>
                  <a:cubicBezTo>
                    <a:pt x="18439" y="6333"/>
                    <a:pt x="17087" y="4726"/>
                    <a:pt x="15378" y="4726"/>
                  </a:cubicBezTo>
                  <a:cubicBezTo>
                    <a:pt x="14983" y="4726"/>
                    <a:pt x="14569" y="4811"/>
                    <a:pt x="14129" y="5022"/>
                  </a:cubicBezTo>
                  <a:cubicBezTo>
                    <a:pt x="11367" y="6369"/>
                    <a:pt x="12029" y="9222"/>
                    <a:pt x="10043" y="10272"/>
                  </a:cubicBezTo>
                  <a:cubicBezTo>
                    <a:pt x="9620" y="10488"/>
                    <a:pt x="9156" y="10567"/>
                    <a:pt x="8668" y="10567"/>
                  </a:cubicBezTo>
                  <a:cubicBezTo>
                    <a:pt x="7370" y="10567"/>
                    <a:pt x="5909" y="10010"/>
                    <a:pt x="4636" y="10010"/>
                  </a:cubicBezTo>
                  <a:cubicBezTo>
                    <a:pt x="4117" y="10010"/>
                    <a:pt x="3629" y="10102"/>
                    <a:pt x="3196" y="10363"/>
                  </a:cubicBezTo>
                  <a:cubicBezTo>
                    <a:pt x="1552" y="11322"/>
                    <a:pt x="0" y="12943"/>
                    <a:pt x="548" y="15750"/>
                  </a:cubicBezTo>
                  <a:lnTo>
                    <a:pt x="35425" y="15750"/>
                  </a:lnTo>
                  <a:lnTo>
                    <a:pt x="3542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5" name="Google Shape;1035;p28"/>
          <p:cNvSpPr/>
          <p:nvPr/>
        </p:nvSpPr>
        <p:spPr>
          <a:xfrm flipH="1">
            <a:off x="8787117" y="2769138"/>
            <a:ext cx="1104514" cy="460180"/>
          </a:xfrm>
          <a:custGeom>
            <a:avLst/>
            <a:gdLst/>
            <a:ahLst/>
            <a:cxnLst/>
            <a:rect l="l" t="t" r="r" b="b"/>
            <a:pathLst>
              <a:path w="13441" h="5600" extrusionOk="0">
                <a:moveTo>
                  <a:pt x="6974" y="1"/>
                </a:moveTo>
                <a:cubicBezTo>
                  <a:pt x="5468" y="1"/>
                  <a:pt x="4461" y="3244"/>
                  <a:pt x="4461" y="3244"/>
                </a:cubicBezTo>
                <a:cubicBezTo>
                  <a:pt x="4461" y="3244"/>
                  <a:pt x="3549" y="2801"/>
                  <a:pt x="2546" y="2801"/>
                </a:cubicBezTo>
                <a:cubicBezTo>
                  <a:pt x="1440" y="2801"/>
                  <a:pt x="224" y="3339"/>
                  <a:pt x="0" y="5600"/>
                </a:cubicBezTo>
                <a:lnTo>
                  <a:pt x="13233" y="5600"/>
                </a:lnTo>
                <a:cubicBezTo>
                  <a:pt x="13233" y="5600"/>
                  <a:pt x="13441" y="2884"/>
                  <a:pt x="10780" y="2884"/>
                </a:cubicBezTo>
                <a:cubicBezTo>
                  <a:pt x="10373" y="2884"/>
                  <a:pt x="9900" y="2947"/>
                  <a:pt x="9349" y="3093"/>
                </a:cubicBezTo>
                <a:cubicBezTo>
                  <a:pt x="9349" y="3093"/>
                  <a:pt x="8923" y="462"/>
                  <a:pt x="7243" y="36"/>
                </a:cubicBezTo>
                <a:cubicBezTo>
                  <a:pt x="7152" y="12"/>
                  <a:pt x="7062" y="1"/>
                  <a:pt x="697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6" name="Google Shape;1036;p28"/>
          <p:cNvSpPr/>
          <p:nvPr/>
        </p:nvSpPr>
        <p:spPr>
          <a:xfrm>
            <a:off x="-615449" y="1357296"/>
            <a:ext cx="1046287" cy="329236"/>
          </a:xfrm>
          <a:custGeom>
            <a:avLst/>
            <a:gdLst/>
            <a:ahLst/>
            <a:cxnLst/>
            <a:rect l="l" t="t" r="r" b="b"/>
            <a:pathLst>
              <a:path w="26167" h="8234" extrusionOk="0">
                <a:moveTo>
                  <a:pt x="17177" y="1"/>
                </a:moveTo>
                <a:cubicBezTo>
                  <a:pt x="13201" y="1"/>
                  <a:pt x="12657" y="4324"/>
                  <a:pt x="12657" y="4324"/>
                </a:cubicBezTo>
                <a:cubicBezTo>
                  <a:pt x="12657" y="4324"/>
                  <a:pt x="11583" y="2047"/>
                  <a:pt x="9435" y="2047"/>
                </a:cubicBezTo>
                <a:cubicBezTo>
                  <a:pt x="9263" y="2047"/>
                  <a:pt x="9084" y="2061"/>
                  <a:pt x="8898" y="2093"/>
                </a:cubicBezTo>
                <a:cubicBezTo>
                  <a:pt x="6392" y="2519"/>
                  <a:pt x="6392" y="5151"/>
                  <a:pt x="6392" y="5151"/>
                </a:cubicBezTo>
                <a:cubicBezTo>
                  <a:pt x="6392" y="5151"/>
                  <a:pt x="5086" y="4590"/>
                  <a:pt x="3651" y="4590"/>
                </a:cubicBezTo>
                <a:cubicBezTo>
                  <a:pt x="2052" y="4590"/>
                  <a:pt x="291" y="5287"/>
                  <a:pt x="1" y="8233"/>
                </a:cubicBezTo>
                <a:lnTo>
                  <a:pt x="24637" y="8233"/>
                </a:lnTo>
                <a:cubicBezTo>
                  <a:pt x="24637" y="8233"/>
                  <a:pt x="26166" y="5577"/>
                  <a:pt x="24236" y="4474"/>
                </a:cubicBezTo>
                <a:cubicBezTo>
                  <a:pt x="23676" y="4151"/>
                  <a:pt x="23151" y="4035"/>
                  <a:pt x="22686" y="4035"/>
                </a:cubicBezTo>
                <a:cubicBezTo>
                  <a:pt x="21531" y="4035"/>
                  <a:pt x="20753" y="4750"/>
                  <a:pt x="20753" y="4750"/>
                </a:cubicBezTo>
                <a:cubicBezTo>
                  <a:pt x="20753" y="4750"/>
                  <a:pt x="21855" y="288"/>
                  <a:pt x="17545" y="13"/>
                </a:cubicBezTo>
                <a:cubicBezTo>
                  <a:pt x="17419" y="5"/>
                  <a:pt x="17296" y="1"/>
                  <a:pt x="171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7" name="Google Shape;1037;p28"/>
          <p:cNvSpPr/>
          <p:nvPr/>
        </p:nvSpPr>
        <p:spPr>
          <a:xfrm>
            <a:off x="2771847" y="160600"/>
            <a:ext cx="1382854" cy="503838"/>
          </a:xfrm>
          <a:custGeom>
            <a:avLst/>
            <a:gdLst/>
            <a:ahLst/>
            <a:cxnLst/>
            <a:rect l="l" t="t" r="r" b="b"/>
            <a:pathLst>
              <a:path w="35340" h="12876" extrusionOk="0">
                <a:moveTo>
                  <a:pt x="22643" y="1"/>
                </a:moveTo>
                <a:cubicBezTo>
                  <a:pt x="18871" y="1"/>
                  <a:pt x="16993" y="4655"/>
                  <a:pt x="16993" y="4655"/>
                </a:cubicBezTo>
                <a:cubicBezTo>
                  <a:pt x="16993" y="4655"/>
                  <a:pt x="16103" y="1985"/>
                  <a:pt x="13153" y="1985"/>
                </a:cubicBezTo>
                <a:cubicBezTo>
                  <a:pt x="12603" y="1985"/>
                  <a:pt x="11980" y="2078"/>
                  <a:pt x="11279" y="2299"/>
                </a:cubicBezTo>
                <a:cubicBezTo>
                  <a:pt x="6817" y="3702"/>
                  <a:pt x="8071" y="8564"/>
                  <a:pt x="8071" y="8564"/>
                </a:cubicBezTo>
                <a:cubicBezTo>
                  <a:pt x="8071" y="8564"/>
                  <a:pt x="6582" y="7635"/>
                  <a:pt x="4846" y="7635"/>
                </a:cubicBezTo>
                <a:cubicBezTo>
                  <a:pt x="3022" y="7635"/>
                  <a:pt x="925" y="8662"/>
                  <a:pt x="0" y="12875"/>
                </a:cubicBezTo>
                <a:lnTo>
                  <a:pt x="33685" y="12875"/>
                </a:lnTo>
                <a:cubicBezTo>
                  <a:pt x="33685" y="12875"/>
                  <a:pt x="35339" y="6415"/>
                  <a:pt x="31053" y="6415"/>
                </a:cubicBezTo>
                <a:cubicBezTo>
                  <a:pt x="30504" y="6415"/>
                  <a:pt x="29858" y="6521"/>
                  <a:pt x="29098" y="6760"/>
                </a:cubicBezTo>
                <a:cubicBezTo>
                  <a:pt x="29098" y="6760"/>
                  <a:pt x="28823" y="1597"/>
                  <a:pt x="24086" y="218"/>
                </a:cubicBezTo>
                <a:cubicBezTo>
                  <a:pt x="23578" y="68"/>
                  <a:pt x="23097" y="1"/>
                  <a:pt x="2264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8" name="Google Shape;1038;p28"/>
          <p:cNvSpPr/>
          <p:nvPr/>
        </p:nvSpPr>
        <p:spPr>
          <a:xfrm flipH="1">
            <a:off x="6339050" y="259750"/>
            <a:ext cx="1382861" cy="435126"/>
          </a:xfrm>
          <a:custGeom>
            <a:avLst/>
            <a:gdLst/>
            <a:ahLst/>
            <a:cxnLst/>
            <a:rect l="l" t="t" r="r" b="b"/>
            <a:pathLst>
              <a:path w="26167" h="8234" extrusionOk="0">
                <a:moveTo>
                  <a:pt x="17177" y="1"/>
                </a:moveTo>
                <a:cubicBezTo>
                  <a:pt x="13201" y="1"/>
                  <a:pt x="12657" y="4324"/>
                  <a:pt x="12657" y="4324"/>
                </a:cubicBezTo>
                <a:cubicBezTo>
                  <a:pt x="12657" y="4324"/>
                  <a:pt x="11583" y="2047"/>
                  <a:pt x="9435" y="2047"/>
                </a:cubicBezTo>
                <a:cubicBezTo>
                  <a:pt x="9263" y="2047"/>
                  <a:pt x="9084" y="2061"/>
                  <a:pt x="8898" y="2093"/>
                </a:cubicBezTo>
                <a:cubicBezTo>
                  <a:pt x="6392" y="2519"/>
                  <a:pt x="6392" y="5151"/>
                  <a:pt x="6392" y="5151"/>
                </a:cubicBezTo>
                <a:cubicBezTo>
                  <a:pt x="6392" y="5151"/>
                  <a:pt x="5086" y="4590"/>
                  <a:pt x="3651" y="4590"/>
                </a:cubicBezTo>
                <a:cubicBezTo>
                  <a:pt x="2052" y="4590"/>
                  <a:pt x="291" y="5287"/>
                  <a:pt x="1" y="8233"/>
                </a:cubicBezTo>
                <a:lnTo>
                  <a:pt x="24637" y="8233"/>
                </a:lnTo>
                <a:cubicBezTo>
                  <a:pt x="24637" y="8233"/>
                  <a:pt x="26166" y="5577"/>
                  <a:pt x="24236" y="4474"/>
                </a:cubicBezTo>
                <a:cubicBezTo>
                  <a:pt x="23676" y="4151"/>
                  <a:pt x="23151" y="4035"/>
                  <a:pt x="22686" y="4035"/>
                </a:cubicBezTo>
                <a:cubicBezTo>
                  <a:pt x="21531" y="4035"/>
                  <a:pt x="20753" y="4750"/>
                  <a:pt x="20753" y="4750"/>
                </a:cubicBezTo>
                <a:cubicBezTo>
                  <a:pt x="20753" y="4750"/>
                  <a:pt x="21855" y="288"/>
                  <a:pt x="17545" y="13"/>
                </a:cubicBezTo>
                <a:cubicBezTo>
                  <a:pt x="17419" y="5"/>
                  <a:pt x="17296" y="1"/>
                  <a:pt x="171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39" name="Google Shape;1039;p28"/>
          <p:cNvGrpSpPr/>
          <p:nvPr/>
        </p:nvGrpSpPr>
        <p:grpSpPr>
          <a:xfrm>
            <a:off x="7909664" y="285456"/>
            <a:ext cx="1178129" cy="4289211"/>
            <a:chOff x="8063667" y="81447"/>
            <a:chExt cx="1252529" cy="4451698"/>
          </a:xfrm>
        </p:grpSpPr>
        <p:sp>
          <p:nvSpPr>
            <p:cNvPr id="1040" name="Google Shape;1040;p28"/>
            <p:cNvSpPr/>
            <p:nvPr/>
          </p:nvSpPr>
          <p:spPr>
            <a:xfrm>
              <a:off x="8113524" y="81447"/>
              <a:ext cx="1026967" cy="970308"/>
            </a:xfrm>
            <a:custGeom>
              <a:avLst/>
              <a:gdLst/>
              <a:ahLst/>
              <a:cxnLst/>
              <a:rect l="l" t="t" r="r" b="b"/>
              <a:pathLst>
                <a:path w="20681" h="19540" extrusionOk="0">
                  <a:moveTo>
                    <a:pt x="10341" y="1"/>
                  </a:moveTo>
                  <a:cubicBezTo>
                    <a:pt x="4634" y="1"/>
                    <a:pt x="1" y="4383"/>
                    <a:pt x="1" y="9770"/>
                  </a:cubicBezTo>
                  <a:cubicBezTo>
                    <a:pt x="1" y="15157"/>
                    <a:pt x="4634" y="19539"/>
                    <a:pt x="10341" y="19539"/>
                  </a:cubicBezTo>
                  <a:cubicBezTo>
                    <a:pt x="16047" y="19539"/>
                    <a:pt x="20680" y="15157"/>
                    <a:pt x="20680" y="9770"/>
                  </a:cubicBezTo>
                  <a:cubicBezTo>
                    <a:pt x="20680" y="4383"/>
                    <a:pt x="16047" y="1"/>
                    <a:pt x="10341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28"/>
            <p:cNvSpPr/>
            <p:nvPr/>
          </p:nvSpPr>
          <p:spPr>
            <a:xfrm>
              <a:off x="8862773" y="1347534"/>
              <a:ext cx="453423" cy="485154"/>
            </a:xfrm>
            <a:custGeom>
              <a:avLst/>
              <a:gdLst/>
              <a:ahLst/>
              <a:cxnLst/>
              <a:rect l="l" t="t" r="r" b="b"/>
              <a:pathLst>
                <a:path w="9131" h="9770" extrusionOk="0">
                  <a:moveTo>
                    <a:pt x="4565" y="1"/>
                  </a:moveTo>
                  <a:cubicBezTo>
                    <a:pt x="2055" y="1"/>
                    <a:pt x="0" y="2192"/>
                    <a:pt x="0" y="4885"/>
                  </a:cubicBezTo>
                  <a:cubicBezTo>
                    <a:pt x="0" y="7579"/>
                    <a:pt x="2055" y="9770"/>
                    <a:pt x="4565" y="9770"/>
                  </a:cubicBezTo>
                  <a:cubicBezTo>
                    <a:pt x="7099" y="9770"/>
                    <a:pt x="9130" y="7579"/>
                    <a:pt x="9130" y="4885"/>
                  </a:cubicBezTo>
                  <a:cubicBezTo>
                    <a:pt x="9130" y="2192"/>
                    <a:pt x="7099" y="1"/>
                    <a:pt x="4565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28"/>
            <p:cNvSpPr/>
            <p:nvPr/>
          </p:nvSpPr>
          <p:spPr>
            <a:xfrm>
              <a:off x="8063667" y="1882553"/>
              <a:ext cx="414888" cy="416031"/>
            </a:xfrm>
            <a:custGeom>
              <a:avLst/>
              <a:gdLst/>
              <a:ahLst/>
              <a:cxnLst/>
              <a:rect l="l" t="t" r="r" b="b"/>
              <a:pathLst>
                <a:path w="8355" h="8378" extrusionOk="0">
                  <a:moveTo>
                    <a:pt x="4177" y="0"/>
                  </a:moveTo>
                  <a:cubicBezTo>
                    <a:pt x="1872" y="0"/>
                    <a:pt x="0" y="1872"/>
                    <a:pt x="0" y="4200"/>
                  </a:cubicBezTo>
                  <a:cubicBezTo>
                    <a:pt x="0" y="6505"/>
                    <a:pt x="1872" y="8377"/>
                    <a:pt x="4177" y="8377"/>
                  </a:cubicBezTo>
                  <a:cubicBezTo>
                    <a:pt x="6483" y="8377"/>
                    <a:pt x="8354" y="6505"/>
                    <a:pt x="8354" y="4200"/>
                  </a:cubicBezTo>
                  <a:cubicBezTo>
                    <a:pt x="8354" y="1872"/>
                    <a:pt x="6483" y="0"/>
                    <a:pt x="4177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28"/>
            <p:cNvSpPr/>
            <p:nvPr/>
          </p:nvSpPr>
          <p:spPr>
            <a:xfrm>
              <a:off x="8591885" y="252073"/>
              <a:ext cx="38584" cy="4281072"/>
            </a:xfrm>
            <a:custGeom>
              <a:avLst/>
              <a:gdLst/>
              <a:ahLst/>
              <a:cxnLst/>
              <a:rect l="l" t="t" r="r" b="b"/>
              <a:pathLst>
                <a:path w="777" h="86212" extrusionOk="0">
                  <a:moveTo>
                    <a:pt x="388" y="0"/>
                  </a:moveTo>
                  <a:cubicBezTo>
                    <a:pt x="194" y="0"/>
                    <a:pt x="0" y="126"/>
                    <a:pt x="0" y="377"/>
                  </a:cubicBezTo>
                  <a:lnTo>
                    <a:pt x="0" y="18431"/>
                  </a:lnTo>
                  <a:lnTo>
                    <a:pt x="0" y="54838"/>
                  </a:lnTo>
                  <a:lnTo>
                    <a:pt x="0" y="82913"/>
                  </a:lnTo>
                  <a:lnTo>
                    <a:pt x="0" y="85834"/>
                  </a:lnTo>
                  <a:cubicBezTo>
                    <a:pt x="0" y="86086"/>
                    <a:pt x="194" y="86211"/>
                    <a:pt x="388" y="86211"/>
                  </a:cubicBezTo>
                  <a:cubicBezTo>
                    <a:pt x="582" y="86211"/>
                    <a:pt x="776" y="86086"/>
                    <a:pt x="776" y="85834"/>
                  </a:cubicBezTo>
                  <a:lnTo>
                    <a:pt x="776" y="67780"/>
                  </a:lnTo>
                  <a:lnTo>
                    <a:pt x="776" y="31373"/>
                  </a:lnTo>
                  <a:lnTo>
                    <a:pt x="776" y="3298"/>
                  </a:lnTo>
                  <a:lnTo>
                    <a:pt x="776" y="377"/>
                  </a:lnTo>
                  <a:cubicBezTo>
                    <a:pt x="776" y="126"/>
                    <a:pt x="582" y="0"/>
                    <a:pt x="3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28"/>
            <p:cNvSpPr/>
            <p:nvPr/>
          </p:nvSpPr>
          <p:spPr>
            <a:xfrm>
              <a:off x="8586274" y="311613"/>
              <a:ext cx="180207" cy="335585"/>
            </a:xfrm>
            <a:custGeom>
              <a:avLst/>
              <a:gdLst/>
              <a:ahLst/>
              <a:cxnLst/>
              <a:rect l="l" t="t" r="r" b="b"/>
              <a:pathLst>
                <a:path w="3629" h="6758" extrusionOk="0">
                  <a:moveTo>
                    <a:pt x="3028" y="0"/>
                  </a:moveTo>
                  <a:cubicBezTo>
                    <a:pt x="2809" y="0"/>
                    <a:pt x="2560" y="190"/>
                    <a:pt x="2601" y="479"/>
                  </a:cubicBezTo>
                  <a:cubicBezTo>
                    <a:pt x="2852" y="2213"/>
                    <a:pt x="2784" y="5820"/>
                    <a:pt x="501" y="6002"/>
                  </a:cubicBezTo>
                  <a:cubicBezTo>
                    <a:pt x="35" y="6025"/>
                    <a:pt x="1" y="6758"/>
                    <a:pt x="459" y="6758"/>
                  </a:cubicBezTo>
                  <a:cubicBezTo>
                    <a:pt x="473" y="6758"/>
                    <a:pt x="487" y="6757"/>
                    <a:pt x="501" y="6756"/>
                  </a:cubicBezTo>
                  <a:cubicBezTo>
                    <a:pt x="3537" y="6527"/>
                    <a:pt x="3628" y="2465"/>
                    <a:pt x="3331" y="273"/>
                  </a:cubicBezTo>
                  <a:cubicBezTo>
                    <a:pt x="3304" y="83"/>
                    <a:pt x="3172" y="0"/>
                    <a:pt x="30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28"/>
            <p:cNvSpPr/>
            <p:nvPr/>
          </p:nvSpPr>
          <p:spPr>
            <a:xfrm>
              <a:off x="8388384" y="581605"/>
              <a:ext cx="250174" cy="290149"/>
            </a:xfrm>
            <a:custGeom>
              <a:avLst/>
              <a:gdLst/>
              <a:ahLst/>
              <a:cxnLst/>
              <a:rect l="l" t="t" r="r" b="b"/>
              <a:pathLst>
                <a:path w="5038" h="5843" extrusionOk="0">
                  <a:moveTo>
                    <a:pt x="380" y="1"/>
                  </a:moveTo>
                  <a:cubicBezTo>
                    <a:pt x="189" y="1"/>
                    <a:pt x="1" y="120"/>
                    <a:pt x="12" y="360"/>
                  </a:cubicBezTo>
                  <a:cubicBezTo>
                    <a:pt x="104" y="2163"/>
                    <a:pt x="286" y="4994"/>
                    <a:pt x="2318" y="5724"/>
                  </a:cubicBezTo>
                  <a:cubicBezTo>
                    <a:pt x="2541" y="5805"/>
                    <a:pt x="2785" y="5842"/>
                    <a:pt x="3034" y="5842"/>
                  </a:cubicBezTo>
                  <a:cubicBezTo>
                    <a:pt x="3625" y="5842"/>
                    <a:pt x="4249" y="5634"/>
                    <a:pt x="4714" y="5313"/>
                  </a:cubicBezTo>
                  <a:cubicBezTo>
                    <a:pt x="5038" y="5104"/>
                    <a:pt x="4838" y="4609"/>
                    <a:pt x="4524" y="4609"/>
                  </a:cubicBezTo>
                  <a:cubicBezTo>
                    <a:pt x="4462" y="4609"/>
                    <a:pt x="4395" y="4628"/>
                    <a:pt x="4326" y="4674"/>
                  </a:cubicBezTo>
                  <a:cubicBezTo>
                    <a:pt x="3955" y="4909"/>
                    <a:pt x="3465" y="5076"/>
                    <a:pt x="3003" y="5076"/>
                  </a:cubicBezTo>
                  <a:cubicBezTo>
                    <a:pt x="2926" y="5076"/>
                    <a:pt x="2849" y="5072"/>
                    <a:pt x="2774" y="5062"/>
                  </a:cubicBezTo>
                  <a:cubicBezTo>
                    <a:pt x="925" y="4788"/>
                    <a:pt x="834" y="1707"/>
                    <a:pt x="766" y="360"/>
                  </a:cubicBezTo>
                  <a:cubicBezTo>
                    <a:pt x="766" y="120"/>
                    <a:pt x="572" y="1"/>
                    <a:pt x="3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28"/>
            <p:cNvSpPr/>
            <p:nvPr/>
          </p:nvSpPr>
          <p:spPr>
            <a:xfrm>
              <a:off x="8587366" y="1612759"/>
              <a:ext cx="507351" cy="430382"/>
            </a:xfrm>
            <a:custGeom>
              <a:avLst/>
              <a:gdLst/>
              <a:ahLst/>
              <a:cxnLst/>
              <a:rect l="l" t="t" r="r" b="b"/>
              <a:pathLst>
                <a:path w="10217" h="8667" extrusionOk="0">
                  <a:moveTo>
                    <a:pt x="9760" y="0"/>
                  </a:moveTo>
                  <a:cubicBezTo>
                    <a:pt x="9609" y="0"/>
                    <a:pt x="9459" y="83"/>
                    <a:pt x="9404" y="275"/>
                  </a:cubicBezTo>
                  <a:cubicBezTo>
                    <a:pt x="8328" y="3955"/>
                    <a:pt x="5425" y="7920"/>
                    <a:pt x="1250" y="7920"/>
                  </a:cubicBezTo>
                  <a:cubicBezTo>
                    <a:pt x="998" y="7920"/>
                    <a:pt x="741" y="7905"/>
                    <a:pt x="479" y="7875"/>
                  </a:cubicBezTo>
                  <a:cubicBezTo>
                    <a:pt x="465" y="7874"/>
                    <a:pt x="451" y="7874"/>
                    <a:pt x="438" y="7874"/>
                  </a:cubicBezTo>
                  <a:cubicBezTo>
                    <a:pt x="0" y="7874"/>
                    <a:pt x="14" y="8584"/>
                    <a:pt x="479" y="8629"/>
                  </a:cubicBezTo>
                  <a:cubicBezTo>
                    <a:pt x="693" y="8655"/>
                    <a:pt x="909" y="8667"/>
                    <a:pt x="1126" y="8667"/>
                  </a:cubicBezTo>
                  <a:cubicBezTo>
                    <a:pt x="2249" y="8667"/>
                    <a:pt x="3391" y="8342"/>
                    <a:pt x="4405" y="7921"/>
                  </a:cubicBezTo>
                  <a:cubicBezTo>
                    <a:pt x="7464" y="6597"/>
                    <a:pt x="9244" y="3539"/>
                    <a:pt x="10134" y="457"/>
                  </a:cubicBezTo>
                  <a:cubicBezTo>
                    <a:pt x="10216" y="184"/>
                    <a:pt x="9987" y="0"/>
                    <a:pt x="97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28"/>
            <p:cNvSpPr/>
            <p:nvPr/>
          </p:nvSpPr>
          <p:spPr>
            <a:xfrm>
              <a:off x="8272233" y="2014296"/>
              <a:ext cx="366770" cy="597678"/>
            </a:xfrm>
            <a:custGeom>
              <a:avLst/>
              <a:gdLst/>
              <a:ahLst/>
              <a:cxnLst/>
              <a:rect l="l" t="t" r="r" b="b"/>
              <a:pathLst>
                <a:path w="7386" h="12036" extrusionOk="0">
                  <a:moveTo>
                    <a:pt x="380" y="1"/>
                  </a:moveTo>
                  <a:cubicBezTo>
                    <a:pt x="189" y="1"/>
                    <a:pt x="0" y="120"/>
                    <a:pt x="0" y="360"/>
                  </a:cubicBezTo>
                  <a:cubicBezTo>
                    <a:pt x="114" y="3784"/>
                    <a:pt x="959" y="7299"/>
                    <a:pt x="3401" y="9855"/>
                  </a:cubicBezTo>
                  <a:cubicBezTo>
                    <a:pt x="4291" y="10768"/>
                    <a:pt x="5478" y="11681"/>
                    <a:pt x="6757" y="12024"/>
                  </a:cubicBezTo>
                  <a:cubicBezTo>
                    <a:pt x="6791" y="12032"/>
                    <a:pt x="6824" y="12036"/>
                    <a:pt x="6855" y="12036"/>
                  </a:cubicBezTo>
                  <a:cubicBezTo>
                    <a:pt x="7259" y="12036"/>
                    <a:pt x="7386" y="11399"/>
                    <a:pt x="6962" y="11293"/>
                  </a:cubicBezTo>
                  <a:cubicBezTo>
                    <a:pt x="5844" y="10997"/>
                    <a:pt x="4839" y="10198"/>
                    <a:pt x="4040" y="9422"/>
                  </a:cubicBezTo>
                  <a:cubicBezTo>
                    <a:pt x="1667" y="7071"/>
                    <a:pt x="868" y="3601"/>
                    <a:pt x="776" y="360"/>
                  </a:cubicBezTo>
                  <a:cubicBezTo>
                    <a:pt x="765" y="120"/>
                    <a:pt x="571" y="1"/>
                    <a:pt x="3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28"/>
            <p:cNvSpPr/>
            <p:nvPr/>
          </p:nvSpPr>
          <p:spPr>
            <a:xfrm>
              <a:off x="8179520" y="2057400"/>
              <a:ext cx="154832" cy="136856"/>
            </a:xfrm>
            <a:custGeom>
              <a:avLst/>
              <a:gdLst/>
              <a:ahLst/>
              <a:cxnLst/>
              <a:rect l="l" t="t" r="r" b="b"/>
              <a:pathLst>
                <a:path w="3118" h="2756" extrusionOk="0">
                  <a:moveTo>
                    <a:pt x="460" y="0"/>
                  </a:moveTo>
                  <a:cubicBezTo>
                    <a:pt x="242" y="0"/>
                    <a:pt x="1" y="188"/>
                    <a:pt x="41" y="474"/>
                  </a:cubicBezTo>
                  <a:cubicBezTo>
                    <a:pt x="246" y="1642"/>
                    <a:pt x="1040" y="2755"/>
                    <a:pt x="2241" y="2755"/>
                  </a:cubicBezTo>
                  <a:cubicBezTo>
                    <a:pt x="2378" y="2755"/>
                    <a:pt x="2520" y="2741"/>
                    <a:pt x="2666" y="2710"/>
                  </a:cubicBezTo>
                  <a:cubicBezTo>
                    <a:pt x="3117" y="2625"/>
                    <a:pt x="2962" y="1972"/>
                    <a:pt x="2542" y="1972"/>
                  </a:cubicBezTo>
                  <a:cubicBezTo>
                    <a:pt x="2516" y="1972"/>
                    <a:pt x="2489" y="1975"/>
                    <a:pt x="2461" y="1980"/>
                  </a:cubicBezTo>
                  <a:lnTo>
                    <a:pt x="2324" y="1980"/>
                  </a:lnTo>
                  <a:cubicBezTo>
                    <a:pt x="2290" y="1984"/>
                    <a:pt x="2258" y="1986"/>
                    <a:pt x="2225" y="1986"/>
                  </a:cubicBezTo>
                  <a:cubicBezTo>
                    <a:pt x="2082" y="1986"/>
                    <a:pt x="1948" y="1949"/>
                    <a:pt x="1799" y="1912"/>
                  </a:cubicBezTo>
                  <a:cubicBezTo>
                    <a:pt x="1137" y="1683"/>
                    <a:pt x="886" y="907"/>
                    <a:pt x="772" y="291"/>
                  </a:cubicBezTo>
                  <a:cubicBezTo>
                    <a:pt x="744" y="88"/>
                    <a:pt x="608" y="0"/>
                    <a:pt x="4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1050" y="445025"/>
            <a:ext cx="7701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au Philomene One"/>
              <a:buNone/>
              <a:defRPr sz="3500">
                <a:solidFill>
                  <a:schemeClr val="dk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r">
              <a:buNone/>
              <a:defRPr sz="13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r">
              <a:buNone/>
              <a:defRPr sz="13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r">
              <a:buNone/>
              <a:defRPr sz="13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r">
              <a:buNone/>
              <a:defRPr sz="13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r">
              <a:buNone/>
              <a:defRPr sz="13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r">
              <a:buNone/>
              <a:defRPr sz="13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r">
              <a:buNone/>
              <a:defRPr sz="13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r">
              <a:buNone/>
              <a:defRPr sz="13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5" r:id="rId2"/>
    <p:sldLayoutId id="2147483658" r:id="rId3"/>
    <p:sldLayoutId id="2147483660" r:id="rId4"/>
    <p:sldLayoutId id="2147483668" r:id="rId5"/>
    <p:sldLayoutId id="2147483669" r:id="rId6"/>
    <p:sldLayoutId id="2147483670" r:id="rId7"/>
    <p:sldLayoutId id="2147483671" r:id="rId8"/>
    <p:sldLayoutId id="2147483674" r:id="rId9"/>
    <p:sldLayoutId id="2147483675" r:id="rId10"/>
    <p:sldLayoutId id="2147483676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4" name="Google Shape;1214;p35"/>
          <p:cNvSpPr/>
          <p:nvPr/>
        </p:nvSpPr>
        <p:spPr>
          <a:xfrm>
            <a:off x="5463680" y="2184459"/>
            <a:ext cx="1674219" cy="801006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5" name="Google Shape;1215;p35"/>
          <p:cNvSpPr/>
          <p:nvPr/>
        </p:nvSpPr>
        <p:spPr>
          <a:xfrm>
            <a:off x="346817" y="615250"/>
            <a:ext cx="1410167" cy="573856"/>
          </a:xfrm>
          <a:custGeom>
            <a:avLst/>
            <a:gdLst/>
            <a:ahLst/>
            <a:cxnLst/>
            <a:rect l="l" t="t" r="r" b="b"/>
            <a:pathLst>
              <a:path w="16393" h="6671" extrusionOk="0">
                <a:moveTo>
                  <a:pt x="8627" y="0"/>
                </a:moveTo>
                <a:cubicBezTo>
                  <a:pt x="8569" y="0"/>
                  <a:pt x="8511" y="1"/>
                  <a:pt x="8451" y="4"/>
                </a:cubicBezTo>
                <a:cubicBezTo>
                  <a:pt x="5093" y="104"/>
                  <a:pt x="5093" y="3337"/>
                  <a:pt x="5093" y="3337"/>
                </a:cubicBezTo>
                <a:cubicBezTo>
                  <a:pt x="5093" y="3337"/>
                  <a:pt x="4254" y="3067"/>
                  <a:pt x="3268" y="3067"/>
                </a:cubicBezTo>
                <a:cubicBezTo>
                  <a:pt x="1798" y="3067"/>
                  <a:pt x="1" y="3669"/>
                  <a:pt x="181" y="6670"/>
                </a:cubicBezTo>
                <a:lnTo>
                  <a:pt x="15644" y="6670"/>
                </a:lnTo>
                <a:cubicBezTo>
                  <a:pt x="15644" y="6670"/>
                  <a:pt x="16392" y="3147"/>
                  <a:pt x="13650" y="3147"/>
                </a:cubicBezTo>
                <a:cubicBezTo>
                  <a:pt x="13298" y="3147"/>
                  <a:pt x="12888" y="3206"/>
                  <a:pt x="12411" y="3337"/>
                </a:cubicBezTo>
                <a:cubicBezTo>
                  <a:pt x="12411" y="3337"/>
                  <a:pt x="11807" y="0"/>
                  <a:pt x="862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6" name="Google Shape;1216;p35"/>
          <p:cNvSpPr/>
          <p:nvPr/>
        </p:nvSpPr>
        <p:spPr>
          <a:xfrm>
            <a:off x="2569923" y="520679"/>
            <a:ext cx="820558" cy="259690"/>
          </a:xfrm>
          <a:custGeom>
            <a:avLst/>
            <a:gdLst/>
            <a:ahLst/>
            <a:cxnLst/>
            <a:rect l="l" t="t" r="r" b="b"/>
            <a:pathLst>
              <a:path w="13410" h="4244" extrusionOk="0">
                <a:moveTo>
                  <a:pt x="7286" y="0"/>
                </a:moveTo>
                <a:cubicBezTo>
                  <a:pt x="6592" y="0"/>
                  <a:pt x="5782" y="384"/>
                  <a:pt x="4913" y="1537"/>
                </a:cubicBezTo>
                <a:cubicBezTo>
                  <a:pt x="4913" y="1537"/>
                  <a:pt x="4164" y="1313"/>
                  <a:pt x="3250" y="1313"/>
                </a:cubicBezTo>
                <a:cubicBezTo>
                  <a:pt x="1896" y="1313"/>
                  <a:pt x="180" y="1805"/>
                  <a:pt x="0" y="4244"/>
                </a:cubicBezTo>
                <a:lnTo>
                  <a:pt x="13158" y="4244"/>
                </a:lnTo>
                <a:cubicBezTo>
                  <a:pt x="13158" y="4244"/>
                  <a:pt x="13410" y="1459"/>
                  <a:pt x="10505" y="1459"/>
                </a:cubicBezTo>
                <a:cubicBezTo>
                  <a:pt x="10232" y="1459"/>
                  <a:pt x="9931" y="1483"/>
                  <a:pt x="9599" y="1537"/>
                </a:cubicBezTo>
                <a:cubicBezTo>
                  <a:pt x="9599" y="1537"/>
                  <a:pt x="8675" y="0"/>
                  <a:pt x="728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7" name="Google Shape;1217;p35"/>
          <p:cNvSpPr/>
          <p:nvPr/>
        </p:nvSpPr>
        <p:spPr>
          <a:xfrm>
            <a:off x="4335962" y="194675"/>
            <a:ext cx="1601159" cy="503838"/>
          </a:xfrm>
          <a:custGeom>
            <a:avLst/>
            <a:gdLst/>
            <a:ahLst/>
            <a:cxnLst/>
            <a:rect l="l" t="t" r="r" b="b"/>
            <a:pathLst>
              <a:path w="26167" h="8234" extrusionOk="0">
                <a:moveTo>
                  <a:pt x="17177" y="1"/>
                </a:moveTo>
                <a:cubicBezTo>
                  <a:pt x="13201" y="1"/>
                  <a:pt x="12657" y="4324"/>
                  <a:pt x="12657" y="4324"/>
                </a:cubicBezTo>
                <a:cubicBezTo>
                  <a:pt x="12657" y="4324"/>
                  <a:pt x="11583" y="2047"/>
                  <a:pt x="9435" y="2047"/>
                </a:cubicBezTo>
                <a:cubicBezTo>
                  <a:pt x="9263" y="2047"/>
                  <a:pt x="9084" y="2061"/>
                  <a:pt x="8898" y="2093"/>
                </a:cubicBezTo>
                <a:cubicBezTo>
                  <a:pt x="6392" y="2519"/>
                  <a:pt x="6392" y="5151"/>
                  <a:pt x="6392" y="5151"/>
                </a:cubicBezTo>
                <a:cubicBezTo>
                  <a:pt x="6392" y="5151"/>
                  <a:pt x="5086" y="4590"/>
                  <a:pt x="3651" y="4590"/>
                </a:cubicBezTo>
                <a:cubicBezTo>
                  <a:pt x="2052" y="4590"/>
                  <a:pt x="291" y="5287"/>
                  <a:pt x="1" y="8233"/>
                </a:cubicBezTo>
                <a:lnTo>
                  <a:pt x="24637" y="8233"/>
                </a:lnTo>
                <a:cubicBezTo>
                  <a:pt x="24637" y="8233"/>
                  <a:pt x="26166" y="5577"/>
                  <a:pt x="24236" y="4474"/>
                </a:cubicBezTo>
                <a:cubicBezTo>
                  <a:pt x="23676" y="4151"/>
                  <a:pt x="23151" y="4035"/>
                  <a:pt x="22686" y="4035"/>
                </a:cubicBezTo>
                <a:cubicBezTo>
                  <a:pt x="21531" y="4035"/>
                  <a:pt x="20753" y="4750"/>
                  <a:pt x="20753" y="4750"/>
                </a:cubicBezTo>
                <a:cubicBezTo>
                  <a:pt x="20753" y="4750"/>
                  <a:pt x="21855" y="288"/>
                  <a:pt x="17545" y="13"/>
                </a:cubicBezTo>
                <a:cubicBezTo>
                  <a:pt x="17419" y="5"/>
                  <a:pt x="17296" y="1"/>
                  <a:pt x="171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8" name="Google Shape;1218;p35"/>
          <p:cNvSpPr/>
          <p:nvPr/>
        </p:nvSpPr>
        <p:spPr>
          <a:xfrm>
            <a:off x="6527795" y="401208"/>
            <a:ext cx="2162455" cy="787882"/>
          </a:xfrm>
          <a:custGeom>
            <a:avLst/>
            <a:gdLst/>
            <a:ahLst/>
            <a:cxnLst/>
            <a:rect l="l" t="t" r="r" b="b"/>
            <a:pathLst>
              <a:path w="35340" h="12876" extrusionOk="0">
                <a:moveTo>
                  <a:pt x="22643" y="1"/>
                </a:moveTo>
                <a:cubicBezTo>
                  <a:pt x="18871" y="1"/>
                  <a:pt x="16993" y="4655"/>
                  <a:pt x="16993" y="4655"/>
                </a:cubicBezTo>
                <a:cubicBezTo>
                  <a:pt x="16993" y="4655"/>
                  <a:pt x="16103" y="1985"/>
                  <a:pt x="13153" y="1985"/>
                </a:cubicBezTo>
                <a:cubicBezTo>
                  <a:pt x="12603" y="1985"/>
                  <a:pt x="11980" y="2078"/>
                  <a:pt x="11279" y="2299"/>
                </a:cubicBezTo>
                <a:cubicBezTo>
                  <a:pt x="6817" y="3702"/>
                  <a:pt x="8071" y="8564"/>
                  <a:pt x="8071" y="8564"/>
                </a:cubicBezTo>
                <a:cubicBezTo>
                  <a:pt x="8071" y="8564"/>
                  <a:pt x="6582" y="7635"/>
                  <a:pt x="4846" y="7635"/>
                </a:cubicBezTo>
                <a:cubicBezTo>
                  <a:pt x="3022" y="7635"/>
                  <a:pt x="925" y="8662"/>
                  <a:pt x="0" y="12875"/>
                </a:cubicBezTo>
                <a:lnTo>
                  <a:pt x="33685" y="12875"/>
                </a:lnTo>
                <a:cubicBezTo>
                  <a:pt x="33685" y="12875"/>
                  <a:pt x="35339" y="6415"/>
                  <a:pt x="31053" y="6415"/>
                </a:cubicBezTo>
                <a:cubicBezTo>
                  <a:pt x="30504" y="6415"/>
                  <a:pt x="29858" y="6521"/>
                  <a:pt x="29098" y="6760"/>
                </a:cubicBezTo>
                <a:cubicBezTo>
                  <a:pt x="29098" y="6760"/>
                  <a:pt x="28823" y="1597"/>
                  <a:pt x="24086" y="218"/>
                </a:cubicBezTo>
                <a:cubicBezTo>
                  <a:pt x="23578" y="68"/>
                  <a:pt x="23097" y="1"/>
                  <a:pt x="2264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9" name="Google Shape;1219;p35"/>
          <p:cNvSpPr/>
          <p:nvPr/>
        </p:nvSpPr>
        <p:spPr>
          <a:xfrm>
            <a:off x="-505427" y="2525288"/>
            <a:ext cx="1104514" cy="460180"/>
          </a:xfrm>
          <a:custGeom>
            <a:avLst/>
            <a:gdLst/>
            <a:ahLst/>
            <a:cxnLst/>
            <a:rect l="l" t="t" r="r" b="b"/>
            <a:pathLst>
              <a:path w="13441" h="5600" extrusionOk="0">
                <a:moveTo>
                  <a:pt x="6974" y="1"/>
                </a:moveTo>
                <a:cubicBezTo>
                  <a:pt x="5468" y="1"/>
                  <a:pt x="4461" y="3244"/>
                  <a:pt x="4461" y="3244"/>
                </a:cubicBezTo>
                <a:cubicBezTo>
                  <a:pt x="4461" y="3244"/>
                  <a:pt x="3549" y="2801"/>
                  <a:pt x="2546" y="2801"/>
                </a:cubicBezTo>
                <a:cubicBezTo>
                  <a:pt x="1440" y="2801"/>
                  <a:pt x="224" y="3339"/>
                  <a:pt x="0" y="5600"/>
                </a:cubicBezTo>
                <a:lnTo>
                  <a:pt x="13233" y="5600"/>
                </a:lnTo>
                <a:cubicBezTo>
                  <a:pt x="13233" y="5600"/>
                  <a:pt x="13441" y="2884"/>
                  <a:pt x="10780" y="2884"/>
                </a:cubicBezTo>
                <a:cubicBezTo>
                  <a:pt x="10373" y="2884"/>
                  <a:pt x="9900" y="2947"/>
                  <a:pt x="9349" y="3093"/>
                </a:cubicBezTo>
                <a:cubicBezTo>
                  <a:pt x="9349" y="3093"/>
                  <a:pt x="8923" y="462"/>
                  <a:pt x="7243" y="36"/>
                </a:cubicBezTo>
                <a:cubicBezTo>
                  <a:pt x="7152" y="12"/>
                  <a:pt x="7062" y="1"/>
                  <a:pt x="697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20" name="Google Shape;1220;p35"/>
          <p:cNvGrpSpPr/>
          <p:nvPr/>
        </p:nvGrpSpPr>
        <p:grpSpPr>
          <a:xfrm>
            <a:off x="6831164" y="1567418"/>
            <a:ext cx="2312836" cy="2933967"/>
            <a:chOff x="6607309" y="1724000"/>
            <a:chExt cx="2252251" cy="2857110"/>
          </a:xfrm>
        </p:grpSpPr>
        <p:sp>
          <p:nvSpPr>
            <p:cNvPr id="1221" name="Google Shape;1221;p35"/>
            <p:cNvSpPr/>
            <p:nvPr/>
          </p:nvSpPr>
          <p:spPr>
            <a:xfrm>
              <a:off x="7758322" y="1752011"/>
              <a:ext cx="1087999" cy="742660"/>
            </a:xfrm>
            <a:custGeom>
              <a:avLst/>
              <a:gdLst/>
              <a:ahLst/>
              <a:cxnLst/>
              <a:rect l="l" t="t" r="r" b="b"/>
              <a:pathLst>
                <a:path w="24237" h="16544" extrusionOk="0">
                  <a:moveTo>
                    <a:pt x="18601" y="1"/>
                  </a:moveTo>
                  <a:cubicBezTo>
                    <a:pt x="16448" y="1"/>
                    <a:pt x="13724" y="669"/>
                    <a:pt x="10728" y="2208"/>
                  </a:cubicBezTo>
                  <a:cubicBezTo>
                    <a:pt x="4262" y="5541"/>
                    <a:pt x="1" y="12534"/>
                    <a:pt x="1" y="12534"/>
                  </a:cubicBezTo>
                  <a:lnTo>
                    <a:pt x="978" y="16544"/>
                  </a:lnTo>
                  <a:cubicBezTo>
                    <a:pt x="7670" y="15566"/>
                    <a:pt x="17144" y="12032"/>
                    <a:pt x="19500" y="10278"/>
                  </a:cubicBezTo>
                  <a:cubicBezTo>
                    <a:pt x="21881" y="8549"/>
                    <a:pt x="24237" y="5190"/>
                    <a:pt x="23334" y="2408"/>
                  </a:cubicBezTo>
                  <a:cubicBezTo>
                    <a:pt x="22849" y="910"/>
                    <a:pt x="21113" y="1"/>
                    <a:pt x="186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35"/>
            <p:cNvSpPr/>
            <p:nvPr/>
          </p:nvSpPr>
          <p:spPr>
            <a:xfrm>
              <a:off x="7792748" y="1957511"/>
              <a:ext cx="759449" cy="474802"/>
            </a:xfrm>
            <a:custGeom>
              <a:avLst/>
              <a:gdLst/>
              <a:ahLst/>
              <a:cxnLst/>
              <a:rect l="l" t="t" r="r" b="b"/>
              <a:pathLst>
                <a:path w="16918" h="10577" extrusionOk="0">
                  <a:moveTo>
                    <a:pt x="16918" y="0"/>
                  </a:moveTo>
                  <a:cubicBezTo>
                    <a:pt x="16918" y="0"/>
                    <a:pt x="16617" y="25"/>
                    <a:pt x="16066" y="126"/>
                  </a:cubicBezTo>
                  <a:cubicBezTo>
                    <a:pt x="15790" y="176"/>
                    <a:pt x="15439" y="226"/>
                    <a:pt x="15063" y="301"/>
                  </a:cubicBezTo>
                  <a:cubicBezTo>
                    <a:pt x="14687" y="376"/>
                    <a:pt x="14261" y="501"/>
                    <a:pt x="13810" y="627"/>
                  </a:cubicBezTo>
                  <a:cubicBezTo>
                    <a:pt x="13334" y="752"/>
                    <a:pt x="12833" y="928"/>
                    <a:pt x="12331" y="1128"/>
                  </a:cubicBezTo>
                  <a:cubicBezTo>
                    <a:pt x="12056" y="1228"/>
                    <a:pt x="11805" y="1329"/>
                    <a:pt x="11529" y="1429"/>
                  </a:cubicBezTo>
                  <a:cubicBezTo>
                    <a:pt x="11254" y="1529"/>
                    <a:pt x="11003" y="1679"/>
                    <a:pt x="10727" y="1805"/>
                  </a:cubicBezTo>
                  <a:cubicBezTo>
                    <a:pt x="10452" y="1930"/>
                    <a:pt x="10176" y="2055"/>
                    <a:pt x="9900" y="2181"/>
                  </a:cubicBezTo>
                  <a:cubicBezTo>
                    <a:pt x="9625" y="2331"/>
                    <a:pt x="9349" y="2481"/>
                    <a:pt x="9073" y="2632"/>
                  </a:cubicBezTo>
                  <a:cubicBezTo>
                    <a:pt x="8497" y="2933"/>
                    <a:pt x="7970" y="3258"/>
                    <a:pt x="7419" y="3609"/>
                  </a:cubicBezTo>
                  <a:cubicBezTo>
                    <a:pt x="6868" y="3960"/>
                    <a:pt x="6366" y="4336"/>
                    <a:pt x="5840" y="4712"/>
                  </a:cubicBezTo>
                  <a:cubicBezTo>
                    <a:pt x="5339" y="5063"/>
                    <a:pt x="4863" y="5464"/>
                    <a:pt x="4412" y="5840"/>
                  </a:cubicBezTo>
                  <a:cubicBezTo>
                    <a:pt x="3935" y="6241"/>
                    <a:pt x="3509" y="6617"/>
                    <a:pt x="3108" y="6993"/>
                  </a:cubicBezTo>
                  <a:cubicBezTo>
                    <a:pt x="2908" y="7193"/>
                    <a:pt x="2732" y="7369"/>
                    <a:pt x="2532" y="7569"/>
                  </a:cubicBezTo>
                  <a:cubicBezTo>
                    <a:pt x="2356" y="7745"/>
                    <a:pt x="2181" y="7920"/>
                    <a:pt x="2031" y="8096"/>
                  </a:cubicBezTo>
                  <a:cubicBezTo>
                    <a:pt x="1680" y="8446"/>
                    <a:pt x="1404" y="8772"/>
                    <a:pt x="1153" y="9073"/>
                  </a:cubicBezTo>
                  <a:cubicBezTo>
                    <a:pt x="903" y="9374"/>
                    <a:pt x="702" y="9649"/>
                    <a:pt x="527" y="9850"/>
                  </a:cubicBezTo>
                  <a:cubicBezTo>
                    <a:pt x="176" y="10301"/>
                    <a:pt x="1" y="10577"/>
                    <a:pt x="1" y="10577"/>
                  </a:cubicBezTo>
                  <a:cubicBezTo>
                    <a:pt x="1" y="10577"/>
                    <a:pt x="251" y="10376"/>
                    <a:pt x="702" y="10025"/>
                  </a:cubicBezTo>
                  <a:cubicBezTo>
                    <a:pt x="1128" y="9700"/>
                    <a:pt x="1755" y="9198"/>
                    <a:pt x="2507" y="8622"/>
                  </a:cubicBezTo>
                  <a:cubicBezTo>
                    <a:pt x="2883" y="8346"/>
                    <a:pt x="3284" y="8045"/>
                    <a:pt x="3710" y="7720"/>
                  </a:cubicBezTo>
                  <a:cubicBezTo>
                    <a:pt x="4136" y="7394"/>
                    <a:pt x="4612" y="7068"/>
                    <a:pt x="5088" y="6717"/>
                  </a:cubicBezTo>
                  <a:cubicBezTo>
                    <a:pt x="5564" y="6391"/>
                    <a:pt x="6041" y="6040"/>
                    <a:pt x="6542" y="5689"/>
                  </a:cubicBezTo>
                  <a:cubicBezTo>
                    <a:pt x="7068" y="5339"/>
                    <a:pt x="7569" y="4988"/>
                    <a:pt x="8096" y="4662"/>
                  </a:cubicBezTo>
                  <a:cubicBezTo>
                    <a:pt x="8622" y="4336"/>
                    <a:pt x="9148" y="3985"/>
                    <a:pt x="9675" y="3684"/>
                  </a:cubicBezTo>
                  <a:cubicBezTo>
                    <a:pt x="9950" y="3534"/>
                    <a:pt x="10201" y="3359"/>
                    <a:pt x="10452" y="3208"/>
                  </a:cubicBezTo>
                  <a:cubicBezTo>
                    <a:pt x="10702" y="3058"/>
                    <a:pt x="10978" y="2908"/>
                    <a:pt x="11229" y="2782"/>
                  </a:cubicBezTo>
                  <a:cubicBezTo>
                    <a:pt x="11479" y="2632"/>
                    <a:pt x="11730" y="2507"/>
                    <a:pt x="11981" y="2356"/>
                  </a:cubicBezTo>
                  <a:cubicBezTo>
                    <a:pt x="12231" y="2231"/>
                    <a:pt x="12457" y="2106"/>
                    <a:pt x="12707" y="1980"/>
                  </a:cubicBezTo>
                  <a:cubicBezTo>
                    <a:pt x="13184" y="1730"/>
                    <a:pt x="13635" y="1479"/>
                    <a:pt x="14061" y="1304"/>
                  </a:cubicBezTo>
                  <a:cubicBezTo>
                    <a:pt x="14487" y="1103"/>
                    <a:pt x="14863" y="928"/>
                    <a:pt x="15214" y="752"/>
                  </a:cubicBezTo>
                  <a:cubicBezTo>
                    <a:pt x="15565" y="602"/>
                    <a:pt x="15865" y="476"/>
                    <a:pt x="16141" y="351"/>
                  </a:cubicBezTo>
                  <a:cubicBezTo>
                    <a:pt x="16642" y="151"/>
                    <a:pt x="16918" y="0"/>
                    <a:pt x="169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35"/>
            <p:cNvSpPr/>
            <p:nvPr/>
          </p:nvSpPr>
          <p:spPr>
            <a:xfrm>
              <a:off x="6607309" y="1724000"/>
              <a:ext cx="1176971" cy="767305"/>
            </a:xfrm>
            <a:custGeom>
              <a:avLst/>
              <a:gdLst/>
              <a:ahLst/>
              <a:cxnLst/>
              <a:rect l="l" t="t" r="r" b="b"/>
              <a:pathLst>
                <a:path w="26219" h="17093" extrusionOk="0">
                  <a:moveTo>
                    <a:pt x="8250" y="0"/>
                  </a:moveTo>
                  <a:cubicBezTo>
                    <a:pt x="2663" y="0"/>
                    <a:pt x="1" y="4412"/>
                    <a:pt x="3386" y="8045"/>
                  </a:cubicBezTo>
                  <a:cubicBezTo>
                    <a:pt x="7822" y="12857"/>
                    <a:pt x="24339" y="15714"/>
                    <a:pt x="26218" y="17092"/>
                  </a:cubicBezTo>
                  <a:lnTo>
                    <a:pt x="25717" y="13559"/>
                  </a:lnTo>
                  <a:cubicBezTo>
                    <a:pt x="25717" y="13559"/>
                    <a:pt x="23762" y="5889"/>
                    <a:pt x="14364" y="1503"/>
                  </a:cubicBezTo>
                  <a:cubicBezTo>
                    <a:pt x="12097" y="446"/>
                    <a:pt x="10026" y="0"/>
                    <a:pt x="82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35"/>
            <p:cNvSpPr/>
            <p:nvPr/>
          </p:nvSpPr>
          <p:spPr>
            <a:xfrm>
              <a:off x="7027695" y="1982245"/>
              <a:ext cx="756127" cy="453434"/>
            </a:xfrm>
            <a:custGeom>
              <a:avLst/>
              <a:gdLst/>
              <a:ahLst/>
              <a:cxnLst/>
              <a:rect l="l" t="t" r="r" b="b"/>
              <a:pathLst>
                <a:path w="16844" h="10101" extrusionOk="0">
                  <a:moveTo>
                    <a:pt x="1" y="1"/>
                  </a:moveTo>
                  <a:cubicBezTo>
                    <a:pt x="1" y="1"/>
                    <a:pt x="302" y="126"/>
                    <a:pt x="828" y="301"/>
                  </a:cubicBezTo>
                  <a:cubicBezTo>
                    <a:pt x="1079" y="377"/>
                    <a:pt x="1404" y="502"/>
                    <a:pt x="1755" y="602"/>
                  </a:cubicBezTo>
                  <a:cubicBezTo>
                    <a:pt x="2106" y="753"/>
                    <a:pt x="2507" y="903"/>
                    <a:pt x="2933" y="1078"/>
                  </a:cubicBezTo>
                  <a:cubicBezTo>
                    <a:pt x="3359" y="1229"/>
                    <a:pt x="3810" y="1454"/>
                    <a:pt x="4312" y="1655"/>
                  </a:cubicBezTo>
                  <a:cubicBezTo>
                    <a:pt x="4537" y="1755"/>
                    <a:pt x="4788" y="1880"/>
                    <a:pt x="5038" y="1981"/>
                  </a:cubicBezTo>
                  <a:cubicBezTo>
                    <a:pt x="5289" y="2131"/>
                    <a:pt x="5540" y="2231"/>
                    <a:pt x="5790" y="2382"/>
                  </a:cubicBezTo>
                  <a:cubicBezTo>
                    <a:pt x="6066" y="2507"/>
                    <a:pt x="6317" y="2632"/>
                    <a:pt x="6592" y="2758"/>
                  </a:cubicBezTo>
                  <a:cubicBezTo>
                    <a:pt x="6843" y="2908"/>
                    <a:pt x="7094" y="3058"/>
                    <a:pt x="7369" y="3209"/>
                  </a:cubicBezTo>
                  <a:cubicBezTo>
                    <a:pt x="7896" y="3509"/>
                    <a:pt x="8422" y="3835"/>
                    <a:pt x="8923" y="4161"/>
                  </a:cubicBezTo>
                  <a:cubicBezTo>
                    <a:pt x="9475" y="4437"/>
                    <a:pt x="9951" y="4813"/>
                    <a:pt x="10477" y="5138"/>
                  </a:cubicBezTo>
                  <a:cubicBezTo>
                    <a:pt x="10953" y="5489"/>
                    <a:pt x="11455" y="5815"/>
                    <a:pt x="11931" y="6166"/>
                  </a:cubicBezTo>
                  <a:cubicBezTo>
                    <a:pt x="12382" y="6517"/>
                    <a:pt x="12858" y="6843"/>
                    <a:pt x="13259" y="7169"/>
                  </a:cubicBezTo>
                  <a:cubicBezTo>
                    <a:pt x="13685" y="7494"/>
                    <a:pt x="14086" y="7795"/>
                    <a:pt x="14437" y="8096"/>
                  </a:cubicBezTo>
                  <a:cubicBezTo>
                    <a:pt x="14813" y="8397"/>
                    <a:pt x="15139" y="8672"/>
                    <a:pt x="15440" y="8898"/>
                  </a:cubicBezTo>
                  <a:cubicBezTo>
                    <a:pt x="15715" y="9149"/>
                    <a:pt x="15966" y="9349"/>
                    <a:pt x="16191" y="9524"/>
                  </a:cubicBezTo>
                  <a:cubicBezTo>
                    <a:pt x="16617" y="9900"/>
                    <a:pt x="16843" y="10101"/>
                    <a:pt x="16843" y="10101"/>
                  </a:cubicBezTo>
                  <a:cubicBezTo>
                    <a:pt x="16843" y="10101"/>
                    <a:pt x="16693" y="9825"/>
                    <a:pt x="16367" y="9374"/>
                  </a:cubicBezTo>
                  <a:cubicBezTo>
                    <a:pt x="16216" y="9149"/>
                    <a:pt x="16016" y="8873"/>
                    <a:pt x="15765" y="8572"/>
                  </a:cubicBezTo>
                  <a:cubicBezTo>
                    <a:pt x="15515" y="8271"/>
                    <a:pt x="15264" y="7920"/>
                    <a:pt x="14938" y="7570"/>
                  </a:cubicBezTo>
                  <a:cubicBezTo>
                    <a:pt x="14763" y="7394"/>
                    <a:pt x="14612" y="7219"/>
                    <a:pt x="14437" y="7018"/>
                  </a:cubicBezTo>
                  <a:cubicBezTo>
                    <a:pt x="14262" y="6843"/>
                    <a:pt x="14061" y="6667"/>
                    <a:pt x="13861" y="6467"/>
                  </a:cubicBezTo>
                  <a:cubicBezTo>
                    <a:pt x="13485" y="6066"/>
                    <a:pt x="13059" y="5690"/>
                    <a:pt x="12607" y="5314"/>
                  </a:cubicBezTo>
                  <a:cubicBezTo>
                    <a:pt x="12156" y="4913"/>
                    <a:pt x="11680" y="4537"/>
                    <a:pt x="11179" y="4161"/>
                  </a:cubicBezTo>
                  <a:cubicBezTo>
                    <a:pt x="10653" y="3810"/>
                    <a:pt x="10151" y="3409"/>
                    <a:pt x="9600" y="3083"/>
                  </a:cubicBezTo>
                  <a:cubicBezTo>
                    <a:pt x="9048" y="2758"/>
                    <a:pt x="8497" y="2407"/>
                    <a:pt x="7946" y="2156"/>
                  </a:cubicBezTo>
                  <a:cubicBezTo>
                    <a:pt x="7670" y="2006"/>
                    <a:pt x="7369" y="1855"/>
                    <a:pt x="7094" y="1730"/>
                  </a:cubicBezTo>
                  <a:cubicBezTo>
                    <a:pt x="6818" y="1605"/>
                    <a:pt x="6542" y="1479"/>
                    <a:pt x="6267" y="1379"/>
                  </a:cubicBezTo>
                  <a:cubicBezTo>
                    <a:pt x="5991" y="1254"/>
                    <a:pt x="5715" y="1128"/>
                    <a:pt x="5439" y="1028"/>
                  </a:cubicBezTo>
                  <a:cubicBezTo>
                    <a:pt x="5164" y="953"/>
                    <a:pt x="4913" y="853"/>
                    <a:pt x="4637" y="778"/>
                  </a:cubicBezTo>
                  <a:cubicBezTo>
                    <a:pt x="4111" y="602"/>
                    <a:pt x="3610" y="452"/>
                    <a:pt x="3159" y="377"/>
                  </a:cubicBezTo>
                  <a:cubicBezTo>
                    <a:pt x="2683" y="276"/>
                    <a:pt x="2256" y="201"/>
                    <a:pt x="1881" y="126"/>
                  </a:cubicBezTo>
                  <a:cubicBezTo>
                    <a:pt x="1480" y="101"/>
                    <a:pt x="1154" y="76"/>
                    <a:pt x="878" y="51"/>
                  </a:cubicBezTo>
                  <a:cubicBezTo>
                    <a:pt x="302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35"/>
            <p:cNvSpPr/>
            <p:nvPr/>
          </p:nvSpPr>
          <p:spPr>
            <a:xfrm>
              <a:off x="7777162" y="2390810"/>
              <a:ext cx="192443" cy="1481774"/>
            </a:xfrm>
            <a:custGeom>
              <a:avLst/>
              <a:gdLst/>
              <a:ahLst/>
              <a:cxnLst/>
              <a:rect l="l" t="t" r="r" b="b"/>
              <a:pathLst>
                <a:path w="4287" h="33009" extrusionOk="0">
                  <a:moveTo>
                    <a:pt x="1" y="1"/>
                  </a:moveTo>
                  <a:cubicBezTo>
                    <a:pt x="1" y="2"/>
                    <a:pt x="1881" y="21430"/>
                    <a:pt x="953" y="32707"/>
                  </a:cubicBezTo>
                  <a:lnTo>
                    <a:pt x="4086" y="33008"/>
                  </a:lnTo>
                  <a:cubicBezTo>
                    <a:pt x="4086" y="33008"/>
                    <a:pt x="4287" y="9199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35"/>
            <p:cNvSpPr/>
            <p:nvPr/>
          </p:nvSpPr>
          <p:spPr>
            <a:xfrm>
              <a:off x="6840004" y="3758726"/>
              <a:ext cx="2019556" cy="822385"/>
            </a:xfrm>
            <a:custGeom>
              <a:avLst/>
              <a:gdLst/>
              <a:ahLst/>
              <a:cxnLst/>
              <a:rect l="l" t="t" r="r" b="b"/>
              <a:pathLst>
                <a:path w="44989" h="18320" extrusionOk="0">
                  <a:moveTo>
                    <a:pt x="22920" y="0"/>
                  </a:moveTo>
                  <a:cubicBezTo>
                    <a:pt x="22758" y="0"/>
                    <a:pt x="22596" y="1"/>
                    <a:pt x="22432" y="4"/>
                  </a:cubicBezTo>
                  <a:cubicBezTo>
                    <a:pt x="3910" y="280"/>
                    <a:pt x="1" y="15743"/>
                    <a:pt x="1" y="15743"/>
                  </a:cubicBezTo>
                  <a:cubicBezTo>
                    <a:pt x="7774" y="17661"/>
                    <a:pt x="15097" y="18319"/>
                    <a:pt x="21487" y="18319"/>
                  </a:cubicBezTo>
                  <a:cubicBezTo>
                    <a:pt x="35472" y="18319"/>
                    <a:pt x="44988" y="15167"/>
                    <a:pt x="44988" y="15167"/>
                  </a:cubicBezTo>
                  <a:cubicBezTo>
                    <a:pt x="44988" y="15167"/>
                    <a:pt x="41000" y="0"/>
                    <a:pt x="229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35"/>
            <p:cNvSpPr/>
            <p:nvPr/>
          </p:nvSpPr>
          <p:spPr>
            <a:xfrm>
              <a:off x="7545443" y="3848078"/>
              <a:ext cx="160886" cy="153030"/>
            </a:xfrm>
            <a:custGeom>
              <a:avLst/>
              <a:gdLst/>
              <a:ahLst/>
              <a:cxnLst/>
              <a:rect l="l" t="t" r="r" b="b"/>
              <a:pathLst>
                <a:path w="3584" h="3409" extrusionOk="0">
                  <a:moveTo>
                    <a:pt x="3459" y="0"/>
                  </a:moveTo>
                  <a:cubicBezTo>
                    <a:pt x="3459" y="0"/>
                    <a:pt x="3409" y="100"/>
                    <a:pt x="3358" y="301"/>
                  </a:cubicBezTo>
                  <a:cubicBezTo>
                    <a:pt x="3283" y="476"/>
                    <a:pt x="3208" y="752"/>
                    <a:pt x="3083" y="1028"/>
                  </a:cubicBezTo>
                  <a:cubicBezTo>
                    <a:pt x="3008" y="1178"/>
                    <a:pt x="2932" y="1328"/>
                    <a:pt x="2857" y="1504"/>
                  </a:cubicBezTo>
                  <a:cubicBezTo>
                    <a:pt x="2757" y="1654"/>
                    <a:pt x="2657" y="1805"/>
                    <a:pt x="2556" y="1955"/>
                  </a:cubicBezTo>
                  <a:cubicBezTo>
                    <a:pt x="2431" y="2080"/>
                    <a:pt x="2306" y="2206"/>
                    <a:pt x="2180" y="2331"/>
                  </a:cubicBezTo>
                  <a:cubicBezTo>
                    <a:pt x="2030" y="2431"/>
                    <a:pt x="1905" y="2506"/>
                    <a:pt x="1754" y="2531"/>
                  </a:cubicBezTo>
                  <a:cubicBezTo>
                    <a:pt x="1679" y="2557"/>
                    <a:pt x="1654" y="2557"/>
                    <a:pt x="1554" y="2582"/>
                  </a:cubicBezTo>
                  <a:lnTo>
                    <a:pt x="1404" y="2582"/>
                  </a:lnTo>
                  <a:lnTo>
                    <a:pt x="1353" y="2557"/>
                  </a:lnTo>
                  <a:lnTo>
                    <a:pt x="1303" y="2557"/>
                  </a:lnTo>
                  <a:cubicBezTo>
                    <a:pt x="1178" y="2531"/>
                    <a:pt x="1053" y="2481"/>
                    <a:pt x="952" y="2381"/>
                  </a:cubicBezTo>
                  <a:cubicBezTo>
                    <a:pt x="827" y="2281"/>
                    <a:pt x="752" y="2130"/>
                    <a:pt x="677" y="2005"/>
                  </a:cubicBezTo>
                  <a:cubicBezTo>
                    <a:pt x="602" y="1855"/>
                    <a:pt x="526" y="1704"/>
                    <a:pt x="476" y="1554"/>
                  </a:cubicBezTo>
                  <a:cubicBezTo>
                    <a:pt x="376" y="1253"/>
                    <a:pt x="326" y="978"/>
                    <a:pt x="276" y="777"/>
                  </a:cubicBezTo>
                  <a:cubicBezTo>
                    <a:pt x="226" y="577"/>
                    <a:pt x="226" y="476"/>
                    <a:pt x="226" y="476"/>
                  </a:cubicBezTo>
                  <a:cubicBezTo>
                    <a:pt x="226" y="476"/>
                    <a:pt x="175" y="577"/>
                    <a:pt x="125" y="777"/>
                  </a:cubicBezTo>
                  <a:cubicBezTo>
                    <a:pt x="75" y="978"/>
                    <a:pt x="0" y="1253"/>
                    <a:pt x="0" y="1604"/>
                  </a:cubicBezTo>
                  <a:cubicBezTo>
                    <a:pt x="0" y="1805"/>
                    <a:pt x="25" y="2005"/>
                    <a:pt x="75" y="2206"/>
                  </a:cubicBezTo>
                  <a:cubicBezTo>
                    <a:pt x="150" y="2406"/>
                    <a:pt x="226" y="2657"/>
                    <a:pt x="401" y="2857"/>
                  </a:cubicBezTo>
                  <a:cubicBezTo>
                    <a:pt x="551" y="3058"/>
                    <a:pt x="827" y="3283"/>
                    <a:pt x="1103" y="3333"/>
                  </a:cubicBezTo>
                  <a:lnTo>
                    <a:pt x="1228" y="3359"/>
                  </a:lnTo>
                  <a:lnTo>
                    <a:pt x="1253" y="3384"/>
                  </a:lnTo>
                  <a:lnTo>
                    <a:pt x="1353" y="3384"/>
                  </a:lnTo>
                  <a:lnTo>
                    <a:pt x="1504" y="3409"/>
                  </a:lnTo>
                  <a:cubicBezTo>
                    <a:pt x="1629" y="3409"/>
                    <a:pt x="1855" y="3384"/>
                    <a:pt x="1980" y="3359"/>
                  </a:cubicBezTo>
                  <a:cubicBezTo>
                    <a:pt x="2256" y="3283"/>
                    <a:pt x="2506" y="3108"/>
                    <a:pt x="2707" y="2932"/>
                  </a:cubicBezTo>
                  <a:cubicBezTo>
                    <a:pt x="2907" y="2757"/>
                    <a:pt x="3058" y="2557"/>
                    <a:pt x="3158" y="2331"/>
                  </a:cubicBezTo>
                  <a:cubicBezTo>
                    <a:pt x="3283" y="2130"/>
                    <a:pt x="3358" y="1930"/>
                    <a:pt x="3434" y="1729"/>
                  </a:cubicBezTo>
                  <a:cubicBezTo>
                    <a:pt x="3484" y="1529"/>
                    <a:pt x="3509" y="1328"/>
                    <a:pt x="3534" y="1153"/>
                  </a:cubicBezTo>
                  <a:cubicBezTo>
                    <a:pt x="3584" y="802"/>
                    <a:pt x="3559" y="501"/>
                    <a:pt x="3534" y="301"/>
                  </a:cubicBezTo>
                  <a:cubicBezTo>
                    <a:pt x="3484" y="100"/>
                    <a:pt x="3459" y="0"/>
                    <a:pt x="34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35"/>
            <p:cNvSpPr/>
            <p:nvPr/>
          </p:nvSpPr>
          <p:spPr>
            <a:xfrm>
              <a:off x="7990926" y="3819932"/>
              <a:ext cx="151953" cy="145174"/>
            </a:xfrm>
            <a:custGeom>
              <a:avLst/>
              <a:gdLst/>
              <a:ahLst/>
              <a:cxnLst/>
              <a:rect l="l" t="t" r="r" b="b"/>
              <a:pathLst>
                <a:path w="3385" h="3234" extrusionOk="0">
                  <a:moveTo>
                    <a:pt x="3234" y="1"/>
                  </a:moveTo>
                  <a:cubicBezTo>
                    <a:pt x="3234" y="1"/>
                    <a:pt x="3209" y="101"/>
                    <a:pt x="3134" y="276"/>
                  </a:cubicBezTo>
                  <a:cubicBezTo>
                    <a:pt x="3084" y="477"/>
                    <a:pt x="2983" y="727"/>
                    <a:pt x="2883" y="1003"/>
                  </a:cubicBezTo>
                  <a:cubicBezTo>
                    <a:pt x="2833" y="1153"/>
                    <a:pt x="2758" y="1304"/>
                    <a:pt x="2683" y="1454"/>
                  </a:cubicBezTo>
                  <a:cubicBezTo>
                    <a:pt x="2607" y="1605"/>
                    <a:pt x="2507" y="1755"/>
                    <a:pt x="2432" y="1880"/>
                  </a:cubicBezTo>
                  <a:cubicBezTo>
                    <a:pt x="2332" y="2031"/>
                    <a:pt x="2206" y="2131"/>
                    <a:pt x="2081" y="2231"/>
                  </a:cubicBezTo>
                  <a:cubicBezTo>
                    <a:pt x="2031" y="2256"/>
                    <a:pt x="1956" y="2306"/>
                    <a:pt x="1906" y="2331"/>
                  </a:cubicBezTo>
                  <a:cubicBezTo>
                    <a:pt x="1856" y="2331"/>
                    <a:pt x="1830" y="2382"/>
                    <a:pt x="1705" y="2382"/>
                  </a:cubicBezTo>
                  <a:lnTo>
                    <a:pt x="1555" y="2407"/>
                  </a:lnTo>
                  <a:lnTo>
                    <a:pt x="1354" y="2407"/>
                  </a:lnTo>
                  <a:lnTo>
                    <a:pt x="1254" y="2382"/>
                  </a:lnTo>
                  <a:cubicBezTo>
                    <a:pt x="1129" y="2356"/>
                    <a:pt x="1003" y="2281"/>
                    <a:pt x="903" y="2181"/>
                  </a:cubicBezTo>
                  <a:cubicBezTo>
                    <a:pt x="803" y="2081"/>
                    <a:pt x="703" y="1980"/>
                    <a:pt x="653" y="1830"/>
                  </a:cubicBezTo>
                  <a:cubicBezTo>
                    <a:pt x="577" y="1680"/>
                    <a:pt x="527" y="1529"/>
                    <a:pt x="477" y="1379"/>
                  </a:cubicBezTo>
                  <a:cubicBezTo>
                    <a:pt x="377" y="1103"/>
                    <a:pt x="327" y="853"/>
                    <a:pt x="277" y="652"/>
                  </a:cubicBezTo>
                  <a:cubicBezTo>
                    <a:pt x="226" y="477"/>
                    <a:pt x="201" y="376"/>
                    <a:pt x="201" y="376"/>
                  </a:cubicBezTo>
                  <a:cubicBezTo>
                    <a:pt x="201" y="376"/>
                    <a:pt x="151" y="477"/>
                    <a:pt x="101" y="652"/>
                  </a:cubicBezTo>
                  <a:cubicBezTo>
                    <a:pt x="51" y="853"/>
                    <a:pt x="1" y="1128"/>
                    <a:pt x="1" y="1454"/>
                  </a:cubicBezTo>
                  <a:cubicBezTo>
                    <a:pt x="1" y="1630"/>
                    <a:pt x="1" y="1830"/>
                    <a:pt x="51" y="2031"/>
                  </a:cubicBezTo>
                  <a:cubicBezTo>
                    <a:pt x="101" y="2231"/>
                    <a:pt x="201" y="2457"/>
                    <a:pt x="352" y="2657"/>
                  </a:cubicBezTo>
                  <a:cubicBezTo>
                    <a:pt x="502" y="2858"/>
                    <a:pt x="753" y="3058"/>
                    <a:pt x="1028" y="3133"/>
                  </a:cubicBezTo>
                  <a:cubicBezTo>
                    <a:pt x="1079" y="3158"/>
                    <a:pt x="1154" y="3184"/>
                    <a:pt x="1229" y="3209"/>
                  </a:cubicBezTo>
                  <a:cubicBezTo>
                    <a:pt x="1279" y="3209"/>
                    <a:pt x="1354" y="3209"/>
                    <a:pt x="1429" y="3234"/>
                  </a:cubicBezTo>
                  <a:lnTo>
                    <a:pt x="1655" y="3234"/>
                  </a:lnTo>
                  <a:lnTo>
                    <a:pt x="1830" y="3209"/>
                  </a:lnTo>
                  <a:cubicBezTo>
                    <a:pt x="1906" y="3209"/>
                    <a:pt x="2081" y="3133"/>
                    <a:pt x="2231" y="3083"/>
                  </a:cubicBezTo>
                  <a:cubicBezTo>
                    <a:pt x="2382" y="3033"/>
                    <a:pt x="2482" y="2933"/>
                    <a:pt x="2582" y="2858"/>
                  </a:cubicBezTo>
                  <a:cubicBezTo>
                    <a:pt x="2783" y="2682"/>
                    <a:pt x="2933" y="2482"/>
                    <a:pt x="3059" y="2256"/>
                  </a:cubicBezTo>
                  <a:cubicBezTo>
                    <a:pt x="3159" y="2056"/>
                    <a:pt x="3234" y="1855"/>
                    <a:pt x="3259" y="1655"/>
                  </a:cubicBezTo>
                  <a:cubicBezTo>
                    <a:pt x="3309" y="1454"/>
                    <a:pt x="3334" y="1279"/>
                    <a:pt x="3359" y="1103"/>
                  </a:cubicBezTo>
                  <a:cubicBezTo>
                    <a:pt x="3384" y="777"/>
                    <a:pt x="3334" y="502"/>
                    <a:pt x="3309" y="301"/>
                  </a:cubicBezTo>
                  <a:cubicBezTo>
                    <a:pt x="3284" y="101"/>
                    <a:pt x="3234" y="1"/>
                    <a:pt x="3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35"/>
            <p:cNvSpPr/>
            <p:nvPr/>
          </p:nvSpPr>
          <p:spPr>
            <a:xfrm>
              <a:off x="7786185" y="3926522"/>
              <a:ext cx="141808" cy="151908"/>
            </a:xfrm>
            <a:custGeom>
              <a:avLst/>
              <a:gdLst/>
              <a:ahLst/>
              <a:cxnLst/>
              <a:rect l="l" t="t" r="r" b="b"/>
              <a:pathLst>
                <a:path w="3159" h="3384" extrusionOk="0">
                  <a:moveTo>
                    <a:pt x="3008" y="0"/>
                  </a:moveTo>
                  <a:cubicBezTo>
                    <a:pt x="3008" y="0"/>
                    <a:pt x="2883" y="426"/>
                    <a:pt x="2682" y="1028"/>
                  </a:cubicBezTo>
                  <a:cubicBezTo>
                    <a:pt x="2632" y="1178"/>
                    <a:pt x="2582" y="1354"/>
                    <a:pt x="2532" y="1504"/>
                  </a:cubicBezTo>
                  <a:cubicBezTo>
                    <a:pt x="2457" y="1679"/>
                    <a:pt x="2381" y="1830"/>
                    <a:pt x="2306" y="2005"/>
                  </a:cubicBezTo>
                  <a:cubicBezTo>
                    <a:pt x="2231" y="2156"/>
                    <a:pt x="2131" y="2306"/>
                    <a:pt x="2031" y="2406"/>
                  </a:cubicBezTo>
                  <a:lnTo>
                    <a:pt x="1955" y="2456"/>
                  </a:lnTo>
                  <a:lnTo>
                    <a:pt x="1880" y="2507"/>
                  </a:lnTo>
                  <a:lnTo>
                    <a:pt x="1830" y="2532"/>
                  </a:lnTo>
                  <a:lnTo>
                    <a:pt x="1805" y="2557"/>
                  </a:lnTo>
                  <a:lnTo>
                    <a:pt x="1554" y="2557"/>
                  </a:lnTo>
                  <a:cubicBezTo>
                    <a:pt x="1479" y="2532"/>
                    <a:pt x="1404" y="2532"/>
                    <a:pt x="1329" y="2507"/>
                  </a:cubicBezTo>
                  <a:cubicBezTo>
                    <a:pt x="1203" y="2456"/>
                    <a:pt x="1078" y="2356"/>
                    <a:pt x="978" y="2256"/>
                  </a:cubicBezTo>
                  <a:cubicBezTo>
                    <a:pt x="878" y="2131"/>
                    <a:pt x="777" y="2030"/>
                    <a:pt x="702" y="1880"/>
                  </a:cubicBezTo>
                  <a:cubicBezTo>
                    <a:pt x="627" y="1730"/>
                    <a:pt x="552" y="1579"/>
                    <a:pt x="502" y="1429"/>
                  </a:cubicBezTo>
                  <a:cubicBezTo>
                    <a:pt x="376" y="1153"/>
                    <a:pt x="301" y="902"/>
                    <a:pt x="251" y="702"/>
                  </a:cubicBezTo>
                  <a:cubicBezTo>
                    <a:pt x="201" y="527"/>
                    <a:pt x="176" y="426"/>
                    <a:pt x="176" y="426"/>
                  </a:cubicBezTo>
                  <a:cubicBezTo>
                    <a:pt x="176" y="426"/>
                    <a:pt x="126" y="527"/>
                    <a:pt x="101" y="727"/>
                  </a:cubicBezTo>
                  <a:cubicBezTo>
                    <a:pt x="51" y="902"/>
                    <a:pt x="0" y="1178"/>
                    <a:pt x="26" y="1529"/>
                  </a:cubicBezTo>
                  <a:cubicBezTo>
                    <a:pt x="26" y="1705"/>
                    <a:pt x="51" y="1905"/>
                    <a:pt x="126" y="2106"/>
                  </a:cubicBezTo>
                  <a:cubicBezTo>
                    <a:pt x="176" y="2306"/>
                    <a:pt x="251" y="2507"/>
                    <a:pt x="401" y="2732"/>
                  </a:cubicBezTo>
                  <a:cubicBezTo>
                    <a:pt x="552" y="2908"/>
                    <a:pt x="752" y="3133"/>
                    <a:pt x="1003" y="3233"/>
                  </a:cubicBezTo>
                  <a:cubicBezTo>
                    <a:pt x="1128" y="3309"/>
                    <a:pt x="1254" y="3334"/>
                    <a:pt x="1404" y="3359"/>
                  </a:cubicBezTo>
                  <a:lnTo>
                    <a:pt x="1454" y="3384"/>
                  </a:lnTo>
                  <a:lnTo>
                    <a:pt x="1805" y="3384"/>
                  </a:lnTo>
                  <a:cubicBezTo>
                    <a:pt x="2181" y="3334"/>
                    <a:pt x="2482" y="3158"/>
                    <a:pt x="2632" y="2933"/>
                  </a:cubicBezTo>
                  <a:cubicBezTo>
                    <a:pt x="2833" y="2732"/>
                    <a:pt x="2908" y="2481"/>
                    <a:pt x="3008" y="2281"/>
                  </a:cubicBezTo>
                  <a:cubicBezTo>
                    <a:pt x="3083" y="2055"/>
                    <a:pt x="3108" y="1855"/>
                    <a:pt x="3133" y="1654"/>
                  </a:cubicBezTo>
                  <a:cubicBezTo>
                    <a:pt x="3158" y="1454"/>
                    <a:pt x="3158" y="1278"/>
                    <a:pt x="3158" y="1103"/>
                  </a:cubicBezTo>
                  <a:cubicBezTo>
                    <a:pt x="3158" y="426"/>
                    <a:pt x="3008" y="0"/>
                    <a:pt x="30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35"/>
            <p:cNvSpPr/>
            <p:nvPr/>
          </p:nvSpPr>
          <p:spPr>
            <a:xfrm>
              <a:off x="7538664" y="4097506"/>
              <a:ext cx="140685" cy="56292"/>
            </a:xfrm>
            <a:custGeom>
              <a:avLst/>
              <a:gdLst/>
              <a:ahLst/>
              <a:cxnLst/>
              <a:rect l="l" t="t" r="r" b="b"/>
              <a:pathLst>
                <a:path w="3134" h="1254" extrusionOk="0">
                  <a:moveTo>
                    <a:pt x="1555" y="1"/>
                  </a:moveTo>
                  <a:cubicBezTo>
                    <a:pt x="702" y="1"/>
                    <a:pt x="1" y="276"/>
                    <a:pt x="1" y="627"/>
                  </a:cubicBezTo>
                  <a:cubicBezTo>
                    <a:pt x="1" y="978"/>
                    <a:pt x="702" y="1254"/>
                    <a:pt x="1555" y="1254"/>
                  </a:cubicBezTo>
                  <a:cubicBezTo>
                    <a:pt x="2432" y="1254"/>
                    <a:pt x="3133" y="978"/>
                    <a:pt x="3133" y="627"/>
                  </a:cubicBezTo>
                  <a:cubicBezTo>
                    <a:pt x="3133" y="276"/>
                    <a:pt x="2432" y="1"/>
                    <a:pt x="155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35"/>
            <p:cNvSpPr/>
            <p:nvPr/>
          </p:nvSpPr>
          <p:spPr>
            <a:xfrm>
              <a:off x="8014583" y="4062627"/>
              <a:ext cx="140685" cy="56292"/>
            </a:xfrm>
            <a:custGeom>
              <a:avLst/>
              <a:gdLst/>
              <a:ahLst/>
              <a:cxnLst/>
              <a:rect l="l" t="t" r="r" b="b"/>
              <a:pathLst>
                <a:path w="3134" h="1254" extrusionOk="0">
                  <a:moveTo>
                    <a:pt x="1554" y="1"/>
                  </a:moveTo>
                  <a:cubicBezTo>
                    <a:pt x="702" y="1"/>
                    <a:pt x="0" y="277"/>
                    <a:pt x="0" y="627"/>
                  </a:cubicBezTo>
                  <a:cubicBezTo>
                    <a:pt x="0" y="978"/>
                    <a:pt x="702" y="1254"/>
                    <a:pt x="1554" y="1254"/>
                  </a:cubicBezTo>
                  <a:cubicBezTo>
                    <a:pt x="2431" y="1254"/>
                    <a:pt x="3133" y="978"/>
                    <a:pt x="3133" y="627"/>
                  </a:cubicBezTo>
                  <a:cubicBezTo>
                    <a:pt x="3133" y="277"/>
                    <a:pt x="2431" y="1"/>
                    <a:pt x="15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2" name="Google Shape;1232;p35"/>
          <p:cNvGrpSpPr/>
          <p:nvPr/>
        </p:nvGrpSpPr>
        <p:grpSpPr>
          <a:xfrm>
            <a:off x="5150658" y="3893725"/>
            <a:ext cx="4026800" cy="1268113"/>
            <a:chOff x="5150658" y="3893725"/>
            <a:chExt cx="4026800" cy="1268113"/>
          </a:xfrm>
        </p:grpSpPr>
        <p:sp>
          <p:nvSpPr>
            <p:cNvPr id="1233" name="Google Shape;1233;p35"/>
            <p:cNvSpPr/>
            <p:nvPr/>
          </p:nvSpPr>
          <p:spPr>
            <a:xfrm>
              <a:off x="5186889" y="3893725"/>
              <a:ext cx="3990237" cy="1268113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35"/>
            <p:cNvSpPr/>
            <p:nvPr/>
          </p:nvSpPr>
          <p:spPr>
            <a:xfrm>
              <a:off x="5150658" y="4175780"/>
              <a:ext cx="4026800" cy="986033"/>
            </a:xfrm>
            <a:custGeom>
              <a:avLst/>
              <a:gdLst/>
              <a:ahLst/>
              <a:cxnLst/>
              <a:rect l="l" t="t" r="r" b="b"/>
              <a:pathLst>
                <a:path w="92834" h="20318" extrusionOk="0">
                  <a:moveTo>
                    <a:pt x="82184" y="1"/>
                  </a:moveTo>
                  <a:cubicBezTo>
                    <a:pt x="81770" y="1"/>
                    <a:pt x="81319" y="52"/>
                    <a:pt x="80828" y="167"/>
                  </a:cubicBezTo>
                  <a:cubicBezTo>
                    <a:pt x="76342" y="1195"/>
                    <a:pt x="75089" y="11220"/>
                    <a:pt x="75089" y="11220"/>
                  </a:cubicBezTo>
                  <a:cubicBezTo>
                    <a:pt x="75089" y="11220"/>
                    <a:pt x="74078" y="8309"/>
                    <a:pt x="70313" y="8309"/>
                  </a:cubicBezTo>
                  <a:cubicBezTo>
                    <a:pt x="70235" y="8309"/>
                    <a:pt x="70156" y="8310"/>
                    <a:pt x="70076" y="8313"/>
                  </a:cubicBezTo>
                  <a:cubicBezTo>
                    <a:pt x="66116" y="8413"/>
                    <a:pt x="64863" y="11746"/>
                    <a:pt x="64863" y="11746"/>
                  </a:cubicBezTo>
                  <a:cubicBezTo>
                    <a:pt x="64863" y="11746"/>
                    <a:pt x="64011" y="8087"/>
                    <a:pt x="60252" y="8087"/>
                  </a:cubicBezTo>
                  <a:cubicBezTo>
                    <a:pt x="56492" y="8087"/>
                    <a:pt x="54512" y="11646"/>
                    <a:pt x="54512" y="11646"/>
                  </a:cubicBezTo>
                  <a:cubicBezTo>
                    <a:pt x="54512" y="11646"/>
                    <a:pt x="50295" y="7863"/>
                    <a:pt x="45916" y="7863"/>
                  </a:cubicBezTo>
                  <a:cubicBezTo>
                    <a:pt x="45474" y="7863"/>
                    <a:pt x="45029" y="7902"/>
                    <a:pt x="44587" y="7987"/>
                  </a:cubicBezTo>
                  <a:cubicBezTo>
                    <a:pt x="39800" y="8939"/>
                    <a:pt x="38021" y="15205"/>
                    <a:pt x="38021" y="15205"/>
                  </a:cubicBezTo>
                  <a:cubicBezTo>
                    <a:pt x="38021" y="15205"/>
                    <a:pt x="33535" y="9867"/>
                    <a:pt x="27043" y="8187"/>
                  </a:cubicBezTo>
                  <a:cubicBezTo>
                    <a:pt x="26360" y="8012"/>
                    <a:pt x="25707" y="7934"/>
                    <a:pt x="25087" y="7934"/>
                  </a:cubicBezTo>
                  <a:cubicBezTo>
                    <a:pt x="19844" y="7934"/>
                    <a:pt x="16918" y="13526"/>
                    <a:pt x="16918" y="13526"/>
                  </a:cubicBezTo>
                  <a:cubicBezTo>
                    <a:pt x="16918" y="13526"/>
                    <a:pt x="14251" y="6833"/>
                    <a:pt x="8181" y="6833"/>
                  </a:cubicBezTo>
                  <a:cubicBezTo>
                    <a:pt x="8136" y="6833"/>
                    <a:pt x="8091" y="6833"/>
                    <a:pt x="8046" y="6834"/>
                  </a:cubicBezTo>
                  <a:cubicBezTo>
                    <a:pt x="4337" y="6909"/>
                    <a:pt x="1605" y="10117"/>
                    <a:pt x="26" y="12674"/>
                  </a:cubicBezTo>
                  <a:lnTo>
                    <a:pt x="1" y="20318"/>
                  </a:lnTo>
                  <a:lnTo>
                    <a:pt x="92833" y="20318"/>
                  </a:lnTo>
                  <a:lnTo>
                    <a:pt x="92833" y="1796"/>
                  </a:lnTo>
                  <a:cubicBezTo>
                    <a:pt x="91942" y="1111"/>
                    <a:pt x="91109" y="851"/>
                    <a:pt x="90359" y="851"/>
                  </a:cubicBezTo>
                  <a:cubicBezTo>
                    <a:pt x="88008" y="851"/>
                    <a:pt x="86467" y="3400"/>
                    <a:pt x="86467" y="3400"/>
                  </a:cubicBezTo>
                  <a:cubicBezTo>
                    <a:pt x="86467" y="3400"/>
                    <a:pt x="85553" y="1"/>
                    <a:pt x="821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643697" y="1166915"/>
            <a:ext cx="7044277" cy="1651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/>
              <a:t>CHÀO MỪNG CÁC EM </a:t>
            </a:r>
          </a:p>
          <a:p>
            <a:pPr algn="ctr">
              <a:lnSpc>
                <a:spcPct val="150000"/>
              </a:lnSpc>
            </a:pPr>
            <a:r>
              <a:rPr lang="en-US" sz="3600" b="1" dirty="0"/>
              <a:t>ĐẾN VỚI TIẾT HỌC HÔM NAY!</a:t>
            </a:r>
          </a:p>
        </p:txBody>
      </p:sp>
    </p:spTree>
  </p:cSld>
  <p:clrMapOvr>
    <a:masterClrMapping/>
  </p:clrMapOvr>
  <p:transition spd="slow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3" name="Google Shape;2123;p57"/>
          <p:cNvSpPr/>
          <p:nvPr/>
        </p:nvSpPr>
        <p:spPr>
          <a:xfrm>
            <a:off x="1346525" y="1394425"/>
            <a:ext cx="685800" cy="6858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4" name="Google Shape;2124;p57"/>
          <p:cNvSpPr txBox="1">
            <a:spLocks noGrp="1"/>
          </p:cNvSpPr>
          <p:nvPr>
            <p:ph type="subTitle" idx="6"/>
          </p:nvPr>
        </p:nvSpPr>
        <p:spPr>
          <a:xfrm>
            <a:off x="2076525" y="3316612"/>
            <a:ext cx="1506600" cy="5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latin typeface="+mn-lt"/>
              </a:rPr>
              <a:t>03</a:t>
            </a:r>
            <a:endParaRPr sz="2400" b="1" dirty="0">
              <a:latin typeface="+mn-lt"/>
            </a:endParaRPr>
          </a:p>
        </p:txBody>
      </p:sp>
      <p:sp>
        <p:nvSpPr>
          <p:cNvPr id="2125" name="Google Shape;2125;p5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chemeClr val="accent3"/>
                </a:solidFill>
                <a:latin typeface="+mn-lt"/>
              </a:rPr>
              <a:t>HƯỚNG DẪN VỀ NHÀ</a:t>
            </a:r>
            <a:endParaRPr b="1" dirty="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2127" name="Google Shape;2127;p57"/>
          <p:cNvSpPr txBox="1">
            <a:spLocks noGrp="1"/>
          </p:cNvSpPr>
          <p:nvPr>
            <p:ph type="subTitle" idx="2"/>
          </p:nvPr>
        </p:nvSpPr>
        <p:spPr>
          <a:xfrm>
            <a:off x="2076525" y="1468525"/>
            <a:ext cx="1506600" cy="5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latin typeface="+mn-lt"/>
              </a:rPr>
              <a:t>01</a:t>
            </a:r>
            <a:endParaRPr sz="2400" b="1" dirty="0">
              <a:latin typeface="+mn-lt"/>
            </a:endParaRPr>
          </a:p>
        </p:txBody>
      </p:sp>
      <p:sp>
        <p:nvSpPr>
          <p:cNvPr id="2129" name="Google Shape;2129;p57"/>
          <p:cNvSpPr txBox="1">
            <a:spLocks noGrp="1"/>
          </p:cNvSpPr>
          <p:nvPr>
            <p:ph type="subTitle" idx="4"/>
          </p:nvPr>
        </p:nvSpPr>
        <p:spPr>
          <a:xfrm>
            <a:off x="2076525" y="2392579"/>
            <a:ext cx="1506600" cy="5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latin typeface="+mn-lt"/>
              </a:rPr>
              <a:t>02</a:t>
            </a:r>
            <a:endParaRPr sz="2400" b="1" dirty="0">
              <a:latin typeface="+mn-lt"/>
            </a:endParaRPr>
          </a:p>
        </p:txBody>
      </p:sp>
      <p:grpSp>
        <p:nvGrpSpPr>
          <p:cNvPr id="2131" name="Google Shape;2131;p57"/>
          <p:cNvGrpSpPr/>
          <p:nvPr/>
        </p:nvGrpSpPr>
        <p:grpSpPr>
          <a:xfrm>
            <a:off x="1532750" y="1567854"/>
            <a:ext cx="313444" cy="338712"/>
            <a:chOff x="1748310" y="2408601"/>
            <a:chExt cx="308508" cy="333378"/>
          </a:xfrm>
        </p:grpSpPr>
        <p:sp>
          <p:nvSpPr>
            <p:cNvPr id="2132" name="Google Shape;2132;p57"/>
            <p:cNvSpPr/>
            <p:nvPr/>
          </p:nvSpPr>
          <p:spPr>
            <a:xfrm>
              <a:off x="1748310" y="2433470"/>
              <a:ext cx="308508" cy="308508"/>
            </a:xfrm>
            <a:custGeom>
              <a:avLst/>
              <a:gdLst/>
              <a:ahLst/>
              <a:cxnLst/>
              <a:rect l="l" t="t" r="r" b="b"/>
              <a:pathLst>
                <a:path w="20605" h="20605" extrusionOk="0">
                  <a:moveTo>
                    <a:pt x="905" y="0"/>
                  </a:moveTo>
                  <a:cubicBezTo>
                    <a:pt x="400" y="0"/>
                    <a:pt x="1" y="400"/>
                    <a:pt x="1" y="904"/>
                  </a:cubicBezTo>
                  <a:lnTo>
                    <a:pt x="1" y="19700"/>
                  </a:lnTo>
                  <a:cubicBezTo>
                    <a:pt x="1" y="20205"/>
                    <a:pt x="400" y="20604"/>
                    <a:pt x="905" y="20604"/>
                  </a:cubicBezTo>
                  <a:lnTo>
                    <a:pt x="19701" y="20604"/>
                  </a:lnTo>
                  <a:cubicBezTo>
                    <a:pt x="20184" y="20604"/>
                    <a:pt x="20584" y="20205"/>
                    <a:pt x="20605" y="19721"/>
                  </a:cubicBezTo>
                  <a:lnTo>
                    <a:pt x="20605" y="904"/>
                  </a:lnTo>
                  <a:cubicBezTo>
                    <a:pt x="20605" y="400"/>
                    <a:pt x="20184" y="0"/>
                    <a:pt x="197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3" name="Google Shape;2133;p57"/>
            <p:cNvSpPr/>
            <p:nvPr/>
          </p:nvSpPr>
          <p:spPr>
            <a:xfrm>
              <a:off x="2022187" y="2433470"/>
              <a:ext cx="34631" cy="308508"/>
            </a:xfrm>
            <a:custGeom>
              <a:avLst/>
              <a:gdLst/>
              <a:ahLst/>
              <a:cxnLst/>
              <a:rect l="l" t="t" r="r" b="b"/>
              <a:pathLst>
                <a:path w="2313" h="20605" extrusionOk="0">
                  <a:moveTo>
                    <a:pt x="0" y="0"/>
                  </a:moveTo>
                  <a:lnTo>
                    <a:pt x="0" y="20604"/>
                  </a:lnTo>
                  <a:lnTo>
                    <a:pt x="1409" y="20604"/>
                  </a:lnTo>
                  <a:cubicBezTo>
                    <a:pt x="1892" y="20604"/>
                    <a:pt x="2313" y="20205"/>
                    <a:pt x="2313" y="19700"/>
                  </a:cubicBezTo>
                  <a:lnTo>
                    <a:pt x="2313" y="904"/>
                  </a:lnTo>
                  <a:cubicBezTo>
                    <a:pt x="2313" y="400"/>
                    <a:pt x="1892" y="0"/>
                    <a:pt x="14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57"/>
            <p:cNvSpPr/>
            <p:nvPr/>
          </p:nvSpPr>
          <p:spPr>
            <a:xfrm>
              <a:off x="1748310" y="2433470"/>
              <a:ext cx="308508" cy="55728"/>
            </a:xfrm>
            <a:custGeom>
              <a:avLst/>
              <a:gdLst/>
              <a:ahLst/>
              <a:cxnLst/>
              <a:rect l="l" t="t" r="r" b="b"/>
              <a:pathLst>
                <a:path w="20605" h="3722" extrusionOk="0">
                  <a:moveTo>
                    <a:pt x="905" y="0"/>
                  </a:moveTo>
                  <a:cubicBezTo>
                    <a:pt x="400" y="0"/>
                    <a:pt x="1" y="400"/>
                    <a:pt x="1" y="904"/>
                  </a:cubicBezTo>
                  <a:lnTo>
                    <a:pt x="1" y="3721"/>
                  </a:lnTo>
                  <a:lnTo>
                    <a:pt x="20605" y="3721"/>
                  </a:lnTo>
                  <a:lnTo>
                    <a:pt x="20605" y="904"/>
                  </a:lnTo>
                  <a:cubicBezTo>
                    <a:pt x="20605" y="400"/>
                    <a:pt x="20184" y="0"/>
                    <a:pt x="197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57"/>
            <p:cNvSpPr/>
            <p:nvPr/>
          </p:nvSpPr>
          <p:spPr>
            <a:xfrm>
              <a:off x="2022187" y="2433470"/>
              <a:ext cx="34631" cy="55728"/>
            </a:xfrm>
            <a:custGeom>
              <a:avLst/>
              <a:gdLst/>
              <a:ahLst/>
              <a:cxnLst/>
              <a:rect l="l" t="t" r="r" b="b"/>
              <a:pathLst>
                <a:path w="2313" h="3722" extrusionOk="0">
                  <a:moveTo>
                    <a:pt x="0" y="0"/>
                  </a:moveTo>
                  <a:lnTo>
                    <a:pt x="0" y="3721"/>
                  </a:lnTo>
                  <a:lnTo>
                    <a:pt x="2313" y="3721"/>
                  </a:lnTo>
                  <a:lnTo>
                    <a:pt x="2313" y="904"/>
                  </a:lnTo>
                  <a:cubicBezTo>
                    <a:pt x="2313" y="400"/>
                    <a:pt x="1892" y="0"/>
                    <a:pt x="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6" name="Google Shape;2136;p57"/>
            <p:cNvSpPr/>
            <p:nvPr/>
          </p:nvSpPr>
          <p:spPr>
            <a:xfrm>
              <a:off x="1780111" y="2408601"/>
              <a:ext cx="28657" cy="49754"/>
            </a:xfrm>
            <a:custGeom>
              <a:avLst/>
              <a:gdLst/>
              <a:ahLst/>
              <a:cxnLst/>
              <a:rect l="l" t="t" r="r" b="b"/>
              <a:pathLst>
                <a:path w="1914" h="3323" extrusionOk="0">
                  <a:moveTo>
                    <a:pt x="968" y="0"/>
                  </a:moveTo>
                  <a:cubicBezTo>
                    <a:pt x="442" y="0"/>
                    <a:pt x="0" y="442"/>
                    <a:pt x="0" y="967"/>
                  </a:cubicBezTo>
                  <a:lnTo>
                    <a:pt x="0" y="2376"/>
                  </a:lnTo>
                  <a:cubicBezTo>
                    <a:pt x="0" y="2902"/>
                    <a:pt x="442" y="3322"/>
                    <a:pt x="968" y="3322"/>
                  </a:cubicBezTo>
                  <a:cubicBezTo>
                    <a:pt x="1472" y="3322"/>
                    <a:pt x="1914" y="2902"/>
                    <a:pt x="1914" y="2376"/>
                  </a:cubicBezTo>
                  <a:lnTo>
                    <a:pt x="1914" y="967"/>
                  </a:lnTo>
                  <a:cubicBezTo>
                    <a:pt x="1914" y="442"/>
                    <a:pt x="1472" y="0"/>
                    <a:pt x="9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7" name="Google Shape;2137;p57"/>
            <p:cNvSpPr/>
            <p:nvPr/>
          </p:nvSpPr>
          <p:spPr>
            <a:xfrm>
              <a:off x="1852189" y="2408601"/>
              <a:ext cx="28358" cy="49754"/>
            </a:xfrm>
            <a:custGeom>
              <a:avLst/>
              <a:gdLst/>
              <a:ahLst/>
              <a:cxnLst/>
              <a:rect l="l" t="t" r="r" b="b"/>
              <a:pathLst>
                <a:path w="1894" h="3323" extrusionOk="0">
                  <a:moveTo>
                    <a:pt x="947" y="0"/>
                  </a:moveTo>
                  <a:cubicBezTo>
                    <a:pt x="421" y="0"/>
                    <a:pt x="1" y="442"/>
                    <a:pt x="1" y="967"/>
                  </a:cubicBezTo>
                  <a:lnTo>
                    <a:pt x="1" y="2376"/>
                  </a:lnTo>
                  <a:cubicBezTo>
                    <a:pt x="1" y="2902"/>
                    <a:pt x="421" y="3322"/>
                    <a:pt x="947" y="3322"/>
                  </a:cubicBezTo>
                  <a:cubicBezTo>
                    <a:pt x="1473" y="3322"/>
                    <a:pt x="1893" y="2902"/>
                    <a:pt x="1893" y="2376"/>
                  </a:cubicBezTo>
                  <a:lnTo>
                    <a:pt x="1893" y="967"/>
                  </a:lnTo>
                  <a:cubicBezTo>
                    <a:pt x="1893" y="442"/>
                    <a:pt x="1473" y="0"/>
                    <a:pt x="9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8" name="Google Shape;2138;p57"/>
            <p:cNvSpPr/>
            <p:nvPr/>
          </p:nvSpPr>
          <p:spPr>
            <a:xfrm>
              <a:off x="1924282" y="2408601"/>
              <a:ext cx="28343" cy="49754"/>
            </a:xfrm>
            <a:custGeom>
              <a:avLst/>
              <a:gdLst/>
              <a:ahLst/>
              <a:cxnLst/>
              <a:rect l="l" t="t" r="r" b="b"/>
              <a:pathLst>
                <a:path w="1893" h="3323" extrusionOk="0">
                  <a:moveTo>
                    <a:pt x="947" y="0"/>
                  </a:moveTo>
                  <a:cubicBezTo>
                    <a:pt x="421" y="0"/>
                    <a:pt x="1" y="442"/>
                    <a:pt x="1" y="967"/>
                  </a:cubicBezTo>
                  <a:lnTo>
                    <a:pt x="1" y="2376"/>
                  </a:lnTo>
                  <a:cubicBezTo>
                    <a:pt x="1" y="2902"/>
                    <a:pt x="421" y="3322"/>
                    <a:pt x="947" y="3322"/>
                  </a:cubicBezTo>
                  <a:cubicBezTo>
                    <a:pt x="1472" y="3322"/>
                    <a:pt x="1893" y="2902"/>
                    <a:pt x="1893" y="2376"/>
                  </a:cubicBezTo>
                  <a:lnTo>
                    <a:pt x="1893" y="967"/>
                  </a:lnTo>
                  <a:cubicBezTo>
                    <a:pt x="1893" y="442"/>
                    <a:pt x="1472" y="0"/>
                    <a:pt x="9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9" name="Google Shape;2139;p57"/>
            <p:cNvSpPr/>
            <p:nvPr/>
          </p:nvSpPr>
          <p:spPr>
            <a:xfrm>
              <a:off x="1996060" y="2408601"/>
              <a:ext cx="28657" cy="49754"/>
            </a:xfrm>
            <a:custGeom>
              <a:avLst/>
              <a:gdLst/>
              <a:ahLst/>
              <a:cxnLst/>
              <a:rect l="l" t="t" r="r" b="b"/>
              <a:pathLst>
                <a:path w="1914" h="3323" extrusionOk="0">
                  <a:moveTo>
                    <a:pt x="967" y="0"/>
                  </a:moveTo>
                  <a:cubicBezTo>
                    <a:pt x="442" y="0"/>
                    <a:pt x="0" y="442"/>
                    <a:pt x="0" y="967"/>
                  </a:cubicBezTo>
                  <a:lnTo>
                    <a:pt x="0" y="2376"/>
                  </a:lnTo>
                  <a:cubicBezTo>
                    <a:pt x="0" y="2902"/>
                    <a:pt x="442" y="3322"/>
                    <a:pt x="967" y="3322"/>
                  </a:cubicBezTo>
                  <a:cubicBezTo>
                    <a:pt x="1493" y="3322"/>
                    <a:pt x="1913" y="2902"/>
                    <a:pt x="1913" y="2376"/>
                  </a:cubicBezTo>
                  <a:lnTo>
                    <a:pt x="1913" y="967"/>
                  </a:lnTo>
                  <a:cubicBezTo>
                    <a:pt x="1913" y="442"/>
                    <a:pt x="1493" y="0"/>
                    <a:pt x="9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40" name="Google Shape;2140;p57"/>
          <p:cNvSpPr/>
          <p:nvPr/>
        </p:nvSpPr>
        <p:spPr>
          <a:xfrm>
            <a:off x="1346525" y="2315517"/>
            <a:ext cx="685800" cy="6858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1" name="Google Shape;2141;p57"/>
          <p:cNvSpPr/>
          <p:nvPr/>
        </p:nvSpPr>
        <p:spPr>
          <a:xfrm>
            <a:off x="1346525" y="3236633"/>
            <a:ext cx="685800" cy="6858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42" name="Google Shape;2142;p57"/>
          <p:cNvGrpSpPr/>
          <p:nvPr/>
        </p:nvGrpSpPr>
        <p:grpSpPr>
          <a:xfrm>
            <a:off x="1519418" y="2488291"/>
            <a:ext cx="340498" cy="340498"/>
            <a:chOff x="4674908" y="3682271"/>
            <a:chExt cx="371966" cy="371966"/>
          </a:xfrm>
        </p:grpSpPr>
        <p:sp>
          <p:nvSpPr>
            <p:cNvPr id="2143" name="Google Shape;2143;p57"/>
            <p:cNvSpPr/>
            <p:nvPr/>
          </p:nvSpPr>
          <p:spPr>
            <a:xfrm>
              <a:off x="4674908" y="3682271"/>
              <a:ext cx="371966" cy="371966"/>
            </a:xfrm>
            <a:custGeom>
              <a:avLst/>
              <a:gdLst/>
              <a:ahLst/>
              <a:cxnLst/>
              <a:rect l="l" t="t" r="r" b="b"/>
              <a:pathLst>
                <a:path w="14158" h="14158" extrusionOk="0">
                  <a:moveTo>
                    <a:pt x="2394" y="1"/>
                  </a:moveTo>
                  <a:cubicBezTo>
                    <a:pt x="1069" y="1"/>
                    <a:pt x="1" y="1076"/>
                    <a:pt x="1" y="2401"/>
                  </a:cubicBezTo>
                  <a:lnTo>
                    <a:pt x="1" y="11765"/>
                  </a:lnTo>
                  <a:cubicBezTo>
                    <a:pt x="1" y="13083"/>
                    <a:pt x="1076" y="14158"/>
                    <a:pt x="2394" y="14158"/>
                  </a:cubicBezTo>
                  <a:lnTo>
                    <a:pt x="11757" y="14158"/>
                  </a:lnTo>
                  <a:cubicBezTo>
                    <a:pt x="13082" y="14158"/>
                    <a:pt x="14157" y="13083"/>
                    <a:pt x="14157" y="11758"/>
                  </a:cubicBezTo>
                  <a:lnTo>
                    <a:pt x="14157" y="2394"/>
                  </a:lnTo>
                  <a:cubicBezTo>
                    <a:pt x="14150" y="1076"/>
                    <a:pt x="13082" y="1"/>
                    <a:pt x="117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4" name="Google Shape;2144;p57"/>
            <p:cNvSpPr/>
            <p:nvPr/>
          </p:nvSpPr>
          <p:spPr>
            <a:xfrm>
              <a:off x="4690934" y="3698140"/>
              <a:ext cx="339887" cy="340071"/>
            </a:xfrm>
            <a:custGeom>
              <a:avLst/>
              <a:gdLst/>
              <a:ahLst/>
              <a:cxnLst/>
              <a:rect l="l" t="t" r="r" b="b"/>
              <a:pathLst>
                <a:path w="12937" h="12944" extrusionOk="0">
                  <a:moveTo>
                    <a:pt x="1784" y="0"/>
                  </a:moveTo>
                  <a:cubicBezTo>
                    <a:pt x="799" y="0"/>
                    <a:pt x="1" y="805"/>
                    <a:pt x="1" y="1790"/>
                  </a:cubicBezTo>
                  <a:lnTo>
                    <a:pt x="1" y="11154"/>
                  </a:lnTo>
                  <a:cubicBezTo>
                    <a:pt x="1" y="12139"/>
                    <a:pt x="799" y="12943"/>
                    <a:pt x="1784" y="12943"/>
                  </a:cubicBezTo>
                  <a:lnTo>
                    <a:pt x="11147" y="12943"/>
                  </a:lnTo>
                  <a:cubicBezTo>
                    <a:pt x="12139" y="12943"/>
                    <a:pt x="12937" y="12146"/>
                    <a:pt x="12937" y="11154"/>
                  </a:cubicBezTo>
                  <a:lnTo>
                    <a:pt x="12937" y="1790"/>
                  </a:lnTo>
                  <a:cubicBezTo>
                    <a:pt x="12937" y="805"/>
                    <a:pt x="12139" y="0"/>
                    <a:pt x="111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5" name="Google Shape;2145;p57"/>
            <p:cNvSpPr/>
            <p:nvPr/>
          </p:nvSpPr>
          <p:spPr>
            <a:xfrm>
              <a:off x="4802829" y="3742409"/>
              <a:ext cx="103908" cy="89169"/>
            </a:xfrm>
            <a:custGeom>
              <a:avLst/>
              <a:gdLst/>
              <a:ahLst/>
              <a:cxnLst/>
              <a:rect l="l" t="t" r="r" b="b"/>
              <a:pathLst>
                <a:path w="3955" h="3394" extrusionOk="0">
                  <a:moveTo>
                    <a:pt x="2262" y="1"/>
                  </a:moveTo>
                  <a:cubicBezTo>
                    <a:pt x="757" y="1"/>
                    <a:pt x="1" y="1825"/>
                    <a:pt x="1069" y="2893"/>
                  </a:cubicBezTo>
                  <a:cubicBezTo>
                    <a:pt x="1414" y="3239"/>
                    <a:pt x="1838" y="3393"/>
                    <a:pt x="2254" y="3393"/>
                  </a:cubicBezTo>
                  <a:cubicBezTo>
                    <a:pt x="3122" y="3393"/>
                    <a:pt x="3954" y="2716"/>
                    <a:pt x="3954" y="1693"/>
                  </a:cubicBezTo>
                  <a:cubicBezTo>
                    <a:pt x="3954" y="764"/>
                    <a:pt x="3198" y="1"/>
                    <a:pt x="22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6" name="Google Shape;2146;p57"/>
            <p:cNvSpPr/>
            <p:nvPr/>
          </p:nvSpPr>
          <p:spPr>
            <a:xfrm>
              <a:off x="4789167" y="3855591"/>
              <a:ext cx="143448" cy="138509"/>
            </a:xfrm>
            <a:custGeom>
              <a:avLst/>
              <a:gdLst/>
              <a:ahLst/>
              <a:cxnLst/>
              <a:rect l="l" t="t" r="r" b="b"/>
              <a:pathLst>
                <a:path w="5460" h="5272" extrusionOk="0">
                  <a:moveTo>
                    <a:pt x="403" y="0"/>
                  </a:moveTo>
                  <a:cubicBezTo>
                    <a:pt x="181" y="0"/>
                    <a:pt x="1" y="181"/>
                    <a:pt x="1" y="403"/>
                  </a:cubicBezTo>
                  <a:lnTo>
                    <a:pt x="1" y="957"/>
                  </a:lnTo>
                  <a:cubicBezTo>
                    <a:pt x="1" y="1179"/>
                    <a:pt x="181" y="1360"/>
                    <a:pt x="403" y="1360"/>
                  </a:cubicBezTo>
                  <a:lnTo>
                    <a:pt x="764" y="1360"/>
                  </a:lnTo>
                  <a:cubicBezTo>
                    <a:pt x="986" y="1360"/>
                    <a:pt x="1166" y="1533"/>
                    <a:pt x="1166" y="1755"/>
                  </a:cubicBezTo>
                  <a:lnTo>
                    <a:pt x="1166" y="3517"/>
                  </a:lnTo>
                  <a:cubicBezTo>
                    <a:pt x="1166" y="3732"/>
                    <a:pt x="986" y="3912"/>
                    <a:pt x="764" y="3912"/>
                  </a:cubicBezTo>
                  <a:lnTo>
                    <a:pt x="514" y="3912"/>
                  </a:lnTo>
                  <a:cubicBezTo>
                    <a:pt x="292" y="3912"/>
                    <a:pt x="112" y="4093"/>
                    <a:pt x="112" y="4315"/>
                  </a:cubicBezTo>
                  <a:lnTo>
                    <a:pt x="112" y="4869"/>
                  </a:lnTo>
                  <a:cubicBezTo>
                    <a:pt x="112" y="5091"/>
                    <a:pt x="292" y="5272"/>
                    <a:pt x="514" y="5272"/>
                  </a:cubicBezTo>
                  <a:lnTo>
                    <a:pt x="5057" y="5272"/>
                  </a:lnTo>
                  <a:cubicBezTo>
                    <a:pt x="5279" y="5272"/>
                    <a:pt x="5459" y="5091"/>
                    <a:pt x="5459" y="4869"/>
                  </a:cubicBezTo>
                  <a:lnTo>
                    <a:pt x="5459" y="4321"/>
                  </a:lnTo>
                  <a:cubicBezTo>
                    <a:pt x="5459" y="4100"/>
                    <a:pt x="5279" y="3919"/>
                    <a:pt x="5057" y="3919"/>
                  </a:cubicBezTo>
                  <a:lnTo>
                    <a:pt x="4807" y="3919"/>
                  </a:lnTo>
                  <a:cubicBezTo>
                    <a:pt x="4585" y="3919"/>
                    <a:pt x="4405" y="3739"/>
                    <a:pt x="4405" y="3517"/>
                  </a:cubicBezTo>
                  <a:lnTo>
                    <a:pt x="4405" y="403"/>
                  </a:lnTo>
                  <a:cubicBezTo>
                    <a:pt x="4405" y="181"/>
                    <a:pt x="4225" y="0"/>
                    <a:pt x="40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47" name="Google Shape;2147;p57"/>
          <p:cNvGrpSpPr/>
          <p:nvPr/>
        </p:nvGrpSpPr>
        <p:grpSpPr>
          <a:xfrm>
            <a:off x="1495229" y="3439220"/>
            <a:ext cx="388205" cy="288330"/>
            <a:chOff x="3486572" y="2433470"/>
            <a:chExt cx="379328" cy="281738"/>
          </a:xfrm>
        </p:grpSpPr>
        <p:sp>
          <p:nvSpPr>
            <p:cNvPr id="2148" name="Google Shape;2148;p57"/>
            <p:cNvSpPr/>
            <p:nvPr/>
          </p:nvSpPr>
          <p:spPr>
            <a:xfrm>
              <a:off x="3549217" y="2556544"/>
              <a:ext cx="253724" cy="139858"/>
            </a:xfrm>
            <a:custGeom>
              <a:avLst/>
              <a:gdLst/>
              <a:ahLst/>
              <a:cxnLst/>
              <a:rect l="l" t="t" r="r" b="b"/>
              <a:pathLst>
                <a:path w="16946" h="9341" extrusionOk="0">
                  <a:moveTo>
                    <a:pt x="0" y="1"/>
                  </a:moveTo>
                  <a:lnTo>
                    <a:pt x="0" y="6371"/>
                  </a:lnTo>
                  <a:cubicBezTo>
                    <a:pt x="2447" y="8323"/>
                    <a:pt x="5443" y="9341"/>
                    <a:pt x="8469" y="9341"/>
                  </a:cubicBezTo>
                  <a:cubicBezTo>
                    <a:pt x="10071" y="9341"/>
                    <a:pt x="11682" y="9056"/>
                    <a:pt x="13224" y="8474"/>
                  </a:cubicBezTo>
                  <a:cubicBezTo>
                    <a:pt x="13498" y="8389"/>
                    <a:pt x="13771" y="8284"/>
                    <a:pt x="14023" y="8158"/>
                  </a:cubicBezTo>
                  <a:cubicBezTo>
                    <a:pt x="15075" y="7696"/>
                    <a:pt x="16042" y="7086"/>
                    <a:pt x="16946" y="6371"/>
                  </a:cubicBezTo>
                  <a:lnTo>
                    <a:pt x="1694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9" name="Google Shape;2149;p57"/>
            <p:cNvSpPr/>
            <p:nvPr/>
          </p:nvSpPr>
          <p:spPr>
            <a:xfrm>
              <a:off x="3549532" y="2556544"/>
              <a:ext cx="62016" cy="129392"/>
            </a:xfrm>
            <a:custGeom>
              <a:avLst/>
              <a:gdLst/>
              <a:ahLst/>
              <a:cxnLst/>
              <a:rect l="l" t="t" r="r" b="b"/>
              <a:pathLst>
                <a:path w="4142" h="8642" extrusionOk="0">
                  <a:moveTo>
                    <a:pt x="0" y="1"/>
                  </a:moveTo>
                  <a:lnTo>
                    <a:pt x="0" y="6371"/>
                  </a:lnTo>
                  <a:cubicBezTo>
                    <a:pt x="1241" y="7359"/>
                    <a:pt x="2649" y="8137"/>
                    <a:pt x="4142" y="8642"/>
                  </a:cubicBezTo>
                  <a:lnTo>
                    <a:pt x="41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0" name="Google Shape;2150;p57"/>
            <p:cNvSpPr/>
            <p:nvPr/>
          </p:nvSpPr>
          <p:spPr>
            <a:xfrm>
              <a:off x="3746734" y="2570079"/>
              <a:ext cx="12921" cy="113342"/>
            </a:xfrm>
            <a:custGeom>
              <a:avLst/>
              <a:gdLst/>
              <a:ahLst/>
              <a:cxnLst/>
              <a:rect l="l" t="t" r="r" b="b"/>
              <a:pathLst>
                <a:path w="863" h="7570" extrusionOk="0">
                  <a:moveTo>
                    <a:pt x="432" y="1"/>
                  </a:moveTo>
                  <a:cubicBezTo>
                    <a:pt x="216" y="1"/>
                    <a:pt x="1" y="148"/>
                    <a:pt x="32" y="442"/>
                  </a:cubicBezTo>
                  <a:lnTo>
                    <a:pt x="32" y="7570"/>
                  </a:lnTo>
                  <a:cubicBezTo>
                    <a:pt x="306" y="7485"/>
                    <a:pt x="579" y="7380"/>
                    <a:pt x="831" y="7254"/>
                  </a:cubicBezTo>
                  <a:lnTo>
                    <a:pt x="831" y="442"/>
                  </a:lnTo>
                  <a:cubicBezTo>
                    <a:pt x="863" y="148"/>
                    <a:pt x="647" y="1"/>
                    <a:pt x="4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1" name="Google Shape;2151;p57"/>
            <p:cNvSpPr/>
            <p:nvPr/>
          </p:nvSpPr>
          <p:spPr>
            <a:xfrm>
              <a:off x="3549532" y="2556544"/>
              <a:ext cx="253410" cy="56057"/>
            </a:xfrm>
            <a:custGeom>
              <a:avLst/>
              <a:gdLst/>
              <a:ahLst/>
              <a:cxnLst/>
              <a:rect l="l" t="t" r="r" b="b"/>
              <a:pathLst>
                <a:path w="16925" h="3744" extrusionOk="0">
                  <a:moveTo>
                    <a:pt x="0" y="1"/>
                  </a:moveTo>
                  <a:lnTo>
                    <a:pt x="0" y="526"/>
                  </a:lnTo>
                  <a:lnTo>
                    <a:pt x="8452" y="3743"/>
                  </a:lnTo>
                  <a:lnTo>
                    <a:pt x="16925" y="526"/>
                  </a:lnTo>
                  <a:lnTo>
                    <a:pt x="1692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2" name="Google Shape;2152;p57"/>
            <p:cNvSpPr/>
            <p:nvPr/>
          </p:nvSpPr>
          <p:spPr>
            <a:xfrm>
              <a:off x="3486572" y="2433470"/>
              <a:ext cx="379328" cy="171255"/>
            </a:xfrm>
            <a:custGeom>
              <a:avLst/>
              <a:gdLst/>
              <a:ahLst/>
              <a:cxnLst/>
              <a:rect l="l" t="t" r="r" b="b"/>
              <a:pathLst>
                <a:path w="25335" h="11438" extrusionOk="0">
                  <a:moveTo>
                    <a:pt x="12657" y="0"/>
                  </a:moveTo>
                  <a:lnTo>
                    <a:pt x="0" y="4836"/>
                  </a:lnTo>
                  <a:lnTo>
                    <a:pt x="0" y="6623"/>
                  </a:lnTo>
                  <a:lnTo>
                    <a:pt x="12657" y="11437"/>
                  </a:lnTo>
                  <a:lnTo>
                    <a:pt x="25335" y="6623"/>
                  </a:lnTo>
                  <a:lnTo>
                    <a:pt x="25335" y="4836"/>
                  </a:lnTo>
                  <a:lnTo>
                    <a:pt x="1265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3" name="Google Shape;2153;p57"/>
            <p:cNvSpPr/>
            <p:nvPr/>
          </p:nvSpPr>
          <p:spPr>
            <a:xfrm>
              <a:off x="3486572" y="2505862"/>
              <a:ext cx="189507" cy="98863"/>
            </a:xfrm>
            <a:custGeom>
              <a:avLst/>
              <a:gdLst/>
              <a:ahLst/>
              <a:cxnLst/>
              <a:rect l="l" t="t" r="r" b="b"/>
              <a:pathLst>
                <a:path w="12657" h="6603" extrusionOk="0">
                  <a:moveTo>
                    <a:pt x="0" y="1"/>
                  </a:moveTo>
                  <a:lnTo>
                    <a:pt x="0" y="1788"/>
                  </a:lnTo>
                  <a:lnTo>
                    <a:pt x="12657" y="6602"/>
                  </a:lnTo>
                  <a:lnTo>
                    <a:pt x="12657" y="483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4" name="Google Shape;2154;p57"/>
            <p:cNvSpPr/>
            <p:nvPr/>
          </p:nvSpPr>
          <p:spPr>
            <a:xfrm>
              <a:off x="3667994" y="2491294"/>
              <a:ext cx="111650" cy="223914"/>
            </a:xfrm>
            <a:custGeom>
              <a:avLst/>
              <a:gdLst/>
              <a:ahLst/>
              <a:cxnLst/>
              <a:rect l="l" t="t" r="r" b="b"/>
              <a:pathLst>
                <a:path w="7457" h="14955" extrusionOk="0">
                  <a:moveTo>
                    <a:pt x="560" y="0"/>
                  </a:moveTo>
                  <a:cubicBezTo>
                    <a:pt x="189" y="0"/>
                    <a:pt x="1" y="537"/>
                    <a:pt x="393" y="742"/>
                  </a:cubicBezTo>
                  <a:lnTo>
                    <a:pt x="6679" y="3581"/>
                  </a:lnTo>
                  <a:lnTo>
                    <a:pt x="6679" y="14577"/>
                  </a:lnTo>
                  <a:cubicBezTo>
                    <a:pt x="6679" y="14787"/>
                    <a:pt x="6847" y="14955"/>
                    <a:pt x="7057" y="14955"/>
                  </a:cubicBezTo>
                  <a:cubicBezTo>
                    <a:pt x="7268" y="14955"/>
                    <a:pt x="7457" y="14787"/>
                    <a:pt x="7457" y="14577"/>
                  </a:cubicBezTo>
                  <a:lnTo>
                    <a:pt x="7457" y="3328"/>
                  </a:lnTo>
                  <a:cubicBezTo>
                    <a:pt x="7436" y="3181"/>
                    <a:pt x="7352" y="3034"/>
                    <a:pt x="7226" y="2971"/>
                  </a:cubicBezTo>
                  <a:lnTo>
                    <a:pt x="708" y="28"/>
                  </a:lnTo>
                  <a:cubicBezTo>
                    <a:pt x="656" y="9"/>
                    <a:pt x="607" y="0"/>
                    <a:pt x="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3296093" y="1527014"/>
            <a:ext cx="48909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Ôn</a:t>
            </a:r>
            <a:r>
              <a:rPr lang="en-US" sz="2000" dirty="0"/>
              <a:t> </a:t>
            </a:r>
            <a:r>
              <a:rPr lang="en-US" sz="2000" dirty="0" err="1"/>
              <a:t>lại</a:t>
            </a:r>
            <a:r>
              <a:rPr lang="en-US" sz="2000" dirty="0"/>
              <a:t> </a:t>
            </a:r>
            <a:r>
              <a:rPr lang="en-US" sz="2000" dirty="0" err="1"/>
              <a:t>nội</a:t>
            </a:r>
            <a:r>
              <a:rPr lang="en-US" sz="2000" dirty="0"/>
              <a:t> dung </a:t>
            </a:r>
            <a:r>
              <a:rPr lang="en-US" sz="2000" dirty="0" err="1"/>
              <a:t>Bài</a:t>
            </a:r>
            <a:r>
              <a:rPr lang="en-US" sz="2000" dirty="0"/>
              <a:t> 1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327991" y="2463731"/>
            <a:ext cx="48909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Vẽ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tô</a:t>
            </a:r>
            <a:r>
              <a:rPr lang="en-US" sz="2000" dirty="0"/>
              <a:t> </a:t>
            </a:r>
            <a:r>
              <a:rPr lang="en-US" sz="2000" dirty="0" err="1"/>
              <a:t>màu</a:t>
            </a:r>
            <a:r>
              <a:rPr lang="en-US" sz="2000" dirty="0"/>
              <a:t> </a:t>
            </a:r>
            <a:r>
              <a:rPr lang="en-US" sz="2000" dirty="0" err="1"/>
              <a:t>lá</a:t>
            </a:r>
            <a:r>
              <a:rPr lang="en-US" sz="2000" dirty="0"/>
              <a:t> </a:t>
            </a:r>
            <a:r>
              <a:rPr lang="en-US" sz="2000" dirty="0" err="1"/>
              <a:t>cờ</a:t>
            </a:r>
            <a:r>
              <a:rPr lang="en-US" sz="2000" dirty="0"/>
              <a:t> </a:t>
            </a:r>
            <a:r>
              <a:rPr lang="en-US" sz="2000" dirty="0" err="1"/>
              <a:t>Việt</a:t>
            </a:r>
            <a:r>
              <a:rPr lang="en-US" sz="2000" dirty="0"/>
              <a:t> Nam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296093" y="3046584"/>
            <a:ext cx="46145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2000" dirty="0" err="1"/>
              <a:t>Đọc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chuẩn</a:t>
            </a:r>
            <a:r>
              <a:rPr lang="en-US" sz="2000" dirty="0"/>
              <a:t> </a:t>
            </a:r>
            <a:r>
              <a:rPr lang="en-US" sz="2000" dirty="0" err="1"/>
              <a:t>bị</a:t>
            </a:r>
            <a:r>
              <a:rPr lang="en-US" sz="2000" dirty="0"/>
              <a:t> </a:t>
            </a:r>
            <a:r>
              <a:rPr lang="en-US" sz="2000" dirty="0" err="1"/>
              <a:t>trước</a:t>
            </a:r>
            <a:r>
              <a:rPr lang="en-US" sz="2000" dirty="0"/>
              <a:t> </a:t>
            </a:r>
            <a:r>
              <a:rPr lang="en-US" sz="2000" dirty="0" err="1"/>
              <a:t>Bài</a:t>
            </a:r>
            <a:r>
              <a:rPr lang="en-US" sz="2000" dirty="0"/>
              <a:t> 2 - </a:t>
            </a:r>
            <a:r>
              <a:rPr lang="en-US" sz="2000" dirty="0" err="1"/>
              <a:t>Tự</a:t>
            </a:r>
            <a:r>
              <a:rPr lang="en-US" sz="2000" dirty="0"/>
              <a:t> </a:t>
            </a:r>
            <a:r>
              <a:rPr lang="en-US" sz="2000" dirty="0" err="1"/>
              <a:t>hào</a:t>
            </a:r>
            <a:r>
              <a:rPr lang="en-US" sz="2000" dirty="0"/>
              <a:t> </a:t>
            </a:r>
            <a:r>
              <a:rPr lang="en-US" sz="2000" dirty="0" err="1"/>
              <a:t>Tổ</a:t>
            </a:r>
            <a:r>
              <a:rPr lang="en-US" sz="2000" dirty="0"/>
              <a:t> </a:t>
            </a:r>
            <a:r>
              <a:rPr lang="en-US" sz="2000" dirty="0" err="1"/>
              <a:t>quốc</a:t>
            </a:r>
            <a:r>
              <a:rPr lang="en-US" sz="2000" dirty="0"/>
              <a:t> </a:t>
            </a:r>
            <a:r>
              <a:rPr lang="en-US" sz="2000" dirty="0" err="1"/>
              <a:t>Việt</a:t>
            </a:r>
            <a:r>
              <a:rPr lang="en-US" sz="2000" dirty="0"/>
              <a:t> Nam.</a:t>
            </a:r>
          </a:p>
          <a:p>
            <a:endParaRPr lang="en-US" sz="2000" dirty="0"/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3" grpId="0" animBg="1"/>
      <p:bldP spid="2124" grpId="0" build="p"/>
      <p:bldP spid="2127" grpId="0" build="p"/>
      <p:bldP spid="2129" grpId="0" build="p"/>
      <p:bldP spid="2140" grpId="0" animBg="1"/>
      <p:bldP spid="2141" grpId="0" animBg="1"/>
      <p:bldP spid="5" grpId="0"/>
      <p:bldP spid="39" grpId="0"/>
      <p:bldP spid="4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9" name="Google Shape;1839;p51"/>
          <p:cNvSpPr/>
          <p:nvPr/>
        </p:nvSpPr>
        <p:spPr>
          <a:xfrm>
            <a:off x="1394551" y="583742"/>
            <a:ext cx="1853212" cy="583152"/>
          </a:xfrm>
          <a:custGeom>
            <a:avLst/>
            <a:gdLst/>
            <a:ahLst/>
            <a:cxnLst/>
            <a:rect l="l" t="t" r="r" b="b"/>
            <a:pathLst>
              <a:path w="26167" h="8234" extrusionOk="0">
                <a:moveTo>
                  <a:pt x="17177" y="1"/>
                </a:moveTo>
                <a:cubicBezTo>
                  <a:pt x="13201" y="1"/>
                  <a:pt x="12657" y="4324"/>
                  <a:pt x="12657" y="4324"/>
                </a:cubicBezTo>
                <a:cubicBezTo>
                  <a:pt x="12657" y="4324"/>
                  <a:pt x="11583" y="2047"/>
                  <a:pt x="9435" y="2047"/>
                </a:cubicBezTo>
                <a:cubicBezTo>
                  <a:pt x="9263" y="2047"/>
                  <a:pt x="9084" y="2061"/>
                  <a:pt x="8898" y="2093"/>
                </a:cubicBezTo>
                <a:cubicBezTo>
                  <a:pt x="6392" y="2519"/>
                  <a:pt x="6392" y="5151"/>
                  <a:pt x="6392" y="5151"/>
                </a:cubicBezTo>
                <a:cubicBezTo>
                  <a:pt x="6392" y="5151"/>
                  <a:pt x="5086" y="4590"/>
                  <a:pt x="3651" y="4590"/>
                </a:cubicBezTo>
                <a:cubicBezTo>
                  <a:pt x="2052" y="4590"/>
                  <a:pt x="291" y="5287"/>
                  <a:pt x="1" y="8233"/>
                </a:cubicBezTo>
                <a:lnTo>
                  <a:pt x="24637" y="8233"/>
                </a:lnTo>
                <a:cubicBezTo>
                  <a:pt x="24637" y="8233"/>
                  <a:pt x="26166" y="5577"/>
                  <a:pt x="24236" y="4474"/>
                </a:cubicBezTo>
                <a:cubicBezTo>
                  <a:pt x="23676" y="4151"/>
                  <a:pt x="23151" y="4035"/>
                  <a:pt x="22686" y="4035"/>
                </a:cubicBezTo>
                <a:cubicBezTo>
                  <a:pt x="21531" y="4035"/>
                  <a:pt x="20753" y="4750"/>
                  <a:pt x="20753" y="4750"/>
                </a:cubicBezTo>
                <a:cubicBezTo>
                  <a:pt x="20753" y="4750"/>
                  <a:pt x="21855" y="288"/>
                  <a:pt x="17545" y="13"/>
                </a:cubicBezTo>
                <a:cubicBezTo>
                  <a:pt x="17419" y="5"/>
                  <a:pt x="17296" y="1"/>
                  <a:pt x="171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0" name="Google Shape;1840;p51"/>
          <p:cNvSpPr/>
          <p:nvPr/>
        </p:nvSpPr>
        <p:spPr>
          <a:xfrm flipH="1">
            <a:off x="-107018" y="755885"/>
            <a:ext cx="949730" cy="300571"/>
          </a:xfrm>
          <a:custGeom>
            <a:avLst/>
            <a:gdLst/>
            <a:ahLst/>
            <a:cxnLst/>
            <a:rect l="l" t="t" r="r" b="b"/>
            <a:pathLst>
              <a:path w="13410" h="4244" extrusionOk="0">
                <a:moveTo>
                  <a:pt x="7286" y="0"/>
                </a:moveTo>
                <a:cubicBezTo>
                  <a:pt x="6592" y="0"/>
                  <a:pt x="5782" y="384"/>
                  <a:pt x="4913" y="1537"/>
                </a:cubicBezTo>
                <a:cubicBezTo>
                  <a:pt x="4913" y="1537"/>
                  <a:pt x="4164" y="1313"/>
                  <a:pt x="3250" y="1313"/>
                </a:cubicBezTo>
                <a:cubicBezTo>
                  <a:pt x="1896" y="1313"/>
                  <a:pt x="180" y="1805"/>
                  <a:pt x="0" y="4244"/>
                </a:cubicBezTo>
                <a:lnTo>
                  <a:pt x="13158" y="4244"/>
                </a:lnTo>
                <a:cubicBezTo>
                  <a:pt x="13158" y="4244"/>
                  <a:pt x="13410" y="1459"/>
                  <a:pt x="10505" y="1459"/>
                </a:cubicBezTo>
                <a:cubicBezTo>
                  <a:pt x="10232" y="1459"/>
                  <a:pt x="9931" y="1483"/>
                  <a:pt x="9599" y="1537"/>
                </a:cubicBezTo>
                <a:cubicBezTo>
                  <a:pt x="9599" y="1537"/>
                  <a:pt x="8675" y="0"/>
                  <a:pt x="728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1" name="Google Shape;1841;p51"/>
          <p:cNvSpPr/>
          <p:nvPr/>
        </p:nvSpPr>
        <p:spPr>
          <a:xfrm flipH="1">
            <a:off x="511398" y="-166925"/>
            <a:ext cx="1278407" cy="532630"/>
          </a:xfrm>
          <a:custGeom>
            <a:avLst/>
            <a:gdLst/>
            <a:ahLst/>
            <a:cxnLst/>
            <a:rect l="l" t="t" r="r" b="b"/>
            <a:pathLst>
              <a:path w="13441" h="5600" extrusionOk="0">
                <a:moveTo>
                  <a:pt x="6974" y="1"/>
                </a:moveTo>
                <a:cubicBezTo>
                  <a:pt x="5468" y="1"/>
                  <a:pt x="4461" y="3244"/>
                  <a:pt x="4461" y="3244"/>
                </a:cubicBezTo>
                <a:cubicBezTo>
                  <a:pt x="4461" y="3244"/>
                  <a:pt x="3549" y="2801"/>
                  <a:pt x="2546" y="2801"/>
                </a:cubicBezTo>
                <a:cubicBezTo>
                  <a:pt x="1440" y="2801"/>
                  <a:pt x="224" y="3339"/>
                  <a:pt x="0" y="5600"/>
                </a:cubicBezTo>
                <a:lnTo>
                  <a:pt x="13233" y="5600"/>
                </a:lnTo>
                <a:cubicBezTo>
                  <a:pt x="13233" y="5600"/>
                  <a:pt x="13441" y="2884"/>
                  <a:pt x="10780" y="2884"/>
                </a:cubicBezTo>
                <a:cubicBezTo>
                  <a:pt x="10373" y="2884"/>
                  <a:pt x="9900" y="2947"/>
                  <a:pt x="9349" y="3093"/>
                </a:cubicBezTo>
                <a:cubicBezTo>
                  <a:pt x="9349" y="3093"/>
                  <a:pt x="8923" y="462"/>
                  <a:pt x="7243" y="36"/>
                </a:cubicBezTo>
                <a:cubicBezTo>
                  <a:pt x="7152" y="12"/>
                  <a:pt x="7062" y="1"/>
                  <a:pt x="697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2" name="Google Shape;1842;p51"/>
          <p:cNvSpPr/>
          <p:nvPr/>
        </p:nvSpPr>
        <p:spPr>
          <a:xfrm>
            <a:off x="6664750" y="317999"/>
            <a:ext cx="1198579" cy="377158"/>
          </a:xfrm>
          <a:custGeom>
            <a:avLst/>
            <a:gdLst/>
            <a:ahLst/>
            <a:cxnLst/>
            <a:rect l="l" t="t" r="r" b="b"/>
            <a:pathLst>
              <a:path w="26167" h="8234" extrusionOk="0">
                <a:moveTo>
                  <a:pt x="17177" y="1"/>
                </a:moveTo>
                <a:cubicBezTo>
                  <a:pt x="13201" y="1"/>
                  <a:pt x="12657" y="4324"/>
                  <a:pt x="12657" y="4324"/>
                </a:cubicBezTo>
                <a:cubicBezTo>
                  <a:pt x="12657" y="4324"/>
                  <a:pt x="11583" y="2047"/>
                  <a:pt x="9435" y="2047"/>
                </a:cubicBezTo>
                <a:cubicBezTo>
                  <a:pt x="9263" y="2047"/>
                  <a:pt x="9084" y="2061"/>
                  <a:pt x="8898" y="2093"/>
                </a:cubicBezTo>
                <a:cubicBezTo>
                  <a:pt x="6392" y="2519"/>
                  <a:pt x="6392" y="5151"/>
                  <a:pt x="6392" y="5151"/>
                </a:cubicBezTo>
                <a:cubicBezTo>
                  <a:pt x="6392" y="5151"/>
                  <a:pt x="5086" y="4590"/>
                  <a:pt x="3651" y="4590"/>
                </a:cubicBezTo>
                <a:cubicBezTo>
                  <a:pt x="2052" y="4590"/>
                  <a:pt x="291" y="5287"/>
                  <a:pt x="1" y="8233"/>
                </a:cubicBezTo>
                <a:lnTo>
                  <a:pt x="24637" y="8233"/>
                </a:lnTo>
                <a:cubicBezTo>
                  <a:pt x="24637" y="8233"/>
                  <a:pt x="26166" y="5577"/>
                  <a:pt x="24236" y="4474"/>
                </a:cubicBezTo>
                <a:cubicBezTo>
                  <a:pt x="23676" y="4151"/>
                  <a:pt x="23151" y="4035"/>
                  <a:pt x="22686" y="4035"/>
                </a:cubicBezTo>
                <a:cubicBezTo>
                  <a:pt x="21531" y="4035"/>
                  <a:pt x="20753" y="4750"/>
                  <a:pt x="20753" y="4750"/>
                </a:cubicBezTo>
                <a:cubicBezTo>
                  <a:pt x="20753" y="4750"/>
                  <a:pt x="21855" y="288"/>
                  <a:pt x="17545" y="13"/>
                </a:cubicBezTo>
                <a:cubicBezTo>
                  <a:pt x="17419" y="5"/>
                  <a:pt x="17296" y="1"/>
                  <a:pt x="171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3" name="Google Shape;1843;p51"/>
          <p:cNvSpPr/>
          <p:nvPr/>
        </p:nvSpPr>
        <p:spPr>
          <a:xfrm>
            <a:off x="7790414" y="861291"/>
            <a:ext cx="1584204" cy="577199"/>
          </a:xfrm>
          <a:custGeom>
            <a:avLst/>
            <a:gdLst/>
            <a:ahLst/>
            <a:cxnLst/>
            <a:rect l="l" t="t" r="r" b="b"/>
            <a:pathLst>
              <a:path w="35340" h="12876" extrusionOk="0">
                <a:moveTo>
                  <a:pt x="22643" y="1"/>
                </a:moveTo>
                <a:cubicBezTo>
                  <a:pt x="18871" y="1"/>
                  <a:pt x="16993" y="4655"/>
                  <a:pt x="16993" y="4655"/>
                </a:cubicBezTo>
                <a:cubicBezTo>
                  <a:pt x="16993" y="4655"/>
                  <a:pt x="16103" y="1985"/>
                  <a:pt x="13153" y="1985"/>
                </a:cubicBezTo>
                <a:cubicBezTo>
                  <a:pt x="12603" y="1985"/>
                  <a:pt x="11980" y="2078"/>
                  <a:pt x="11279" y="2299"/>
                </a:cubicBezTo>
                <a:cubicBezTo>
                  <a:pt x="6817" y="3702"/>
                  <a:pt x="8071" y="8564"/>
                  <a:pt x="8071" y="8564"/>
                </a:cubicBezTo>
                <a:cubicBezTo>
                  <a:pt x="8071" y="8564"/>
                  <a:pt x="6582" y="7635"/>
                  <a:pt x="4846" y="7635"/>
                </a:cubicBezTo>
                <a:cubicBezTo>
                  <a:pt x="3022" y="7635"/>
                  <a:pt x="925" y="8662"/>
                  <a:pt x="0" y="12875"/>
                </a:cubicBezTo>
                <a:lnTo>
                  <a:pt x="33685" y="12875"/>
                </a:lnTo>
                <a:cubicBezTo>
                  <a:pt x="33685" y="12875"/>
                  <a:pt x="35339" y="6415"/>
                  <a:pt x="31053" y="6415"/>
                </a:cubicBezTo>
                <a:cubicBezTo>
                  <a:pt x="30504" y="6415"/>
                  <a:pt x="29858" y="6521"/>
                  <a:pt x="29098" y="6760"/>
                </a:cubicBezTo>
                <a:cubicBezTo>
                  <a:pt x="29098" y="6760"/>
                  <a:pt x="28823" y="1597"/>
                  <a:pt x="24086" y="218"/>
                </a:cubicBezTo>
                <a:cubicBezTo>
                  <a:pt x="23578" y="68"/>
                  <a:pt x="23097" y="1"/>
                  <a:pt x="2264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4" name="Google Shape;1844;p51"/>
          <p:cNvSpPr/>
          <p:nvPr/>
        </p:nvSpPr>
        <p:spPr>
          <a:xfrm>
            <a:off x="3947218" y="-340841"/>
            <a:ext cx="1674219" cy="801006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TextBox 10"/>
          <p:cNvSpPr txBox="1"/>
          <p:nvPr/>
        </p:nvSpPr>
        <p:spPr>
          <a:xfrm>
            <a:off x="755947" y="1222590"/>
            <a:ext cx="75374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C00000"/>
                </a:solidFill>
              </a:rPr>
              <a:t>CẢM ƠN CÁC EM </a:t>
            </a:r>
          </a:p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C00000"/>
                </a:solidFill>
              </a:rPr>
              <a:t>ĐÃ LẮNG NGHE BÀI GIẢNG!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doors dir="ver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614766" y="437852"/>
            <a:ext cx="2017780" cy="606175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2060"/>
                </a:solidFill>
              </a:rPr>
              <a:t>LUYỆN TẬP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98738" y="1845627"/>
            <a:ext cx="2785791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u="sng" dirty="0" err="1">
                <a:solidFill>
                  <a:srgbClr val="FF0000"/>
                </a:solidFill>
              </a:rPr>
              <a:t>Bài</a:t>
            </a:r>
            <a:r>
              <a:rPr lang="en-US" sz="2000" b="1" u="sng" dirty="0">
                <a:solidFill>
                  <a:srgbClr val="FF0000"/>
                </a:solidFill>
              </a:rPr>
              <a:t> 1</a:t>
            </a:r>
            <a:r>
              <a:rPr lang="en-US" sz="2000" b="1" dirty="0">
                <a:solidFill>
                  <a:srgbClr val="FF0000"/>
                </a:solidFill>
              </a:rPr>
              <a:t>: </a:t>
            </a:r>
            <a:r>
              <a:rPr lang="vi-VN" sz="2000" dirty="0"/>
              <a:t>Em đồng tình hoặc không đồng tình với tư thế, hành vi của bạn nào trong bức tranh sau? Vì sao?</a:t>
            </a:r>
            <a:endParaRPr lang="en-US" sz="2000" dirty="0"/>
          </a:p>
        </p:txBody>
      </p:sp>
      <p:pic>
        <p:nvPicPr>
          <p:cNvPr id="16" name="Picture 1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075" y="1901954"/>
            <a:ext cx="5109960" cy="28659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698737" y="1244772"/>
            <a:ext cx="78498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/>
              <a:t>Chia </a:t>
            </a:r>
            <a:r>
              <a:rPr lang="en-US" sz="2000" b="1" i="1" dirty="0" err="1"/>
              <a:t>lớp</a:t>
            </a:r>
            <a:r>
              <a:rPr lang="en-US" sz="2000" b="1" i="1" dirty="0"/>
              <a:t> </a:t>
            </a:r>
            <a:r>
              <a:rPr lang="en-US" sz="2000" b="1" i="1" dirty="0" err="1"/>
              <a:t>thành</a:t>
            </a:r>
            <a:r>
              <a:rPr lang="en-US" sz="2000" b="1" i="1" dirty="0"/>
              <a:t> 4 - 6 </a:t>
            </a:r>
            <a:r>
              <a:rPr lang="en-US" sz="2000" b="1" i="1" dirty="0" err="1"/>
              <a:t>nhóm</a:t>
            </a:r>
            <a:r>
              <a:rPr lang="en-US" sz="2000" b="1" i="1" dirty="0"/>
              <a:t>, </a:t>
            </a:r>
            <a:r>
              <a:rPr lang="en-US" sz="2000" b="1" i="1" dirty="0" err="1"/>
              <a:t>thảo</a:t>
            </a:r>
            <a:r>
              <a:rPr lang="en-US" sz="2000" b="1" i="1" dirty="0"/>
              <a:t> </a:t>
            </a:r>
            <a:r>
              <a:rPr lang="en-US" sz="2000" b="1" i="1" dirty="0" err="1"/>
              <a:t>luận</a:t>
            </a:r>
            <a:r>
              <a:rPr lang="en-US" sz="2000" b="1" i="1" dirty="0"/>
              <a:t> </a:t>
            </a:r>
            <a:r>
              <a:rPr lang="en-US" sz="2000" b="1" i="1" dirty="0" err="1"/>
              <a:t>và</a:t>
            </a:r>
            <a:r>
              <a:rPr lang="en-US" sz="2000" b="1" i="1" dirty="0"/>
              <a:t> </a:t>
            </a:r>
            <a:r>
              <a:rPr lang="en-US" sz="2000" b="1" i="1" dirty="0" err="1"/>
              <a:t>thực</a:t>
            </a:r>
            <a:r>
              <a:rPr lang="en-US" sz="2000" b="1" i="1" dirty="0"/>
              <a:t> </a:t>
            </a:r>
            <a:r>
              <a:rPr lang="en-US" sz="2000" b="1" i="1" dirty="0" err="1"/>
              <a:t>hiện</a:t>
            </a:r>
            <a:r>
              <a:rPr lang="en-US" sz="2000" b="1" i="1" dirty="0"/>
              <a:t> </a:t>
            </a:r>
            <a:r>
              <a:rPr lang="en-US" sz="2000" b="1" i="1" dirty="0" err="1"/>
              <a:t>các</a:t>
            </a:r>
            <a:r>
              <a:rPr lang="en-US" sz="2000" b="1" i="1" dirty="0"/>
              <a:t> </a:t>
            </a:r>
            <a:r>
              <a:rPr lang="en-US" sz="2000" b="1" i="1" dirty="0" err="1"/>
              <a:t>yêu</a:t>
            </a:r>
            <a:r>
              <a:rPr lang="en-US" sz="2000" b="1" i="1" dirty="0"/>
              <a:t> </a:t>
            </a:r>
            <a:r>
              <a:rPr lang="en-US" sz="2000" b="1" i="1" dirty="0" err="1"/>
              <a:t>cầu</a:t>
            </a:r>
            <a:r>
              <a:rPr lang="en-US" sz="2000" b="1" i="1" dirty="0"/>
              <a:t>: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946296" y="392091"/>
            <a:ext cx="6549657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000" b="1" dirty="0"/>
              <a:t>Hành vi đúng: </a:t>
            </a:r>
            <a:r>
              <a:rPr lang="vi-VN" sz="2000" dirty="0"/>
              <a:t>4 bạn đứng đầu hàng có tư thế nghiêm trang khi chào cờ.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000" b="1" dirty="0"/>
              <a:t>Hành vi sai: </a:t>
            </a:r>
            <a:r>
              <a:rPr lang="vi-VN" sz="2000" dirty="0"/>
              <a:t>2 bạn nữ đứng đằng sau nói chuyện với nhau, 1 bạn nam đội mũ áo quần xộc xệch, bạn nam bên cạnh khoác vai bạn không nhìn cờ mà nhìn bạn. </a:t>
            </a:r>
          </a:p>
        </p:txBody>
      </p:sp>
      <p:pic>
        <p:nvPicPr>
          <p:cNvPr id="90" name="Picture 8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73" y="126637"/>
            <a:ext cx="841321" cy="957155"/>
          </a:xfrm>
          <a:prstGeom prst="rect">
            <a:avLst/>
          </a:prstGeom>
        </p:spPr>
      </p:pic>
      <p:pic>
        <p:nvPicPr>
          <p:cNvPr id="91" name="Picture 9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4854" y="2883665"/>
            <a:ext cx="4029281" cy="22598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6" name="Google Shape;1436;p41"/>
          <p:cNvSpPr/>
          <p:nvPr/>
        </p:nvSpPr>
        <p:spPr>
          <a:xfrm>
            <a:off x="-180933" y="182350"/>
            <a:ext cx="1410167" cy="573856"/>
          </a:xfrm>
          <a:custGeom>
            <a:avLst/>
            <a:gdLst/>
            <a:ahLst/>
            <a:cxnLst/>
            <a:rect l="l" t="t" r="r" b="b"/>
            <a:pathLst>
              <a:path w="16393" h="6671" extrusionOk="0">
                <a:moveTo>
                  <a:pt x="8627" y="0"/>
                </a:moveTo>
                <a:cubicBezTo>
                  <a:pt x="8569" y="0"/>
                  <a:pt x="8511" y="1"/>
                  <a:pt x="8451" y="4"/>
                </a:cubicBezTo>
                <a:cubicBezTo>
                  <a:pt x="5093" y="104"/>
                  <a:pt x="5093" y="3337"/>
                  <a:pt x="5093" y="3337"/>
                </a:cubicBezTo>
                <a:cubicBezTo>
                  <a:pt x="5093" y="3337"/>
                  <a:pt x="4254" y="3067"/>
                  <a:pt x="3268" y="3067"/>
                </a:cubicBezTo>
                <a:cubicBezTo>
                  <a:pt x="1798" y="3067"/>
                  <a:pt x="1" y="3669"/>
                  <a:pt x="181" y="6670"/>
                </a:cubicBezTo>
                <a:lnTo>
                  <a:pt x="15644" y="6670"/>
                </a:lnTo>
                <a:cubicBezTo>
                  <a:pt x="15644" y="6670"/>
                  <a:pt x="16392" y="3147"/>
                  <a:pt x="13650" y="3147"/>
                </a:cubicBezTo>
                <a:cubicBezTo>
                  <a:pt x="13298" y="3147"/>
                  <a:pt x="12888" y="3206"/>
                  <a:pt x="12411" y="3337"/>
                </a:cubicBezTo>
                <a:cubicBezTo>
                  <a:pt x="12411" y="3337"/>
                  <a:pt x="11807" y="0"/>
                  <a:pt x="862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7" name="Google Shape;1437;p41"/>
          <p:cNvSpPr/>
          <p:nvPr/>
        </p:nvSpPr>
        <p:spPr>
          <a:xfrm>
            <a:off x="1374898" y="849166"/>
            <a:ext cx="820558" cy="259690"/>
          </a:xfrm>
          <a:custGeom>
            <a:avLst/>
            <a:gdLst/>
            <a:ahLst/>
            <a:cxnLst/>
            <a:rect l="l" t="t" r="r" b="b"/>
            <a:pathLst>
              <a:path w="13410" h="4244" extrusionOk="0">
                <a:moveTo>
                  <a:pt x="7286" y="0"/>
                </a:moveTo>
                <a:cubicBezTo>
                  <a:pt x="6592" y="0"/>
                  <a:pt x="5782" y="384"/>
                  <a:pt x="4913" y="1537"/>
                </a:cubicBezTo>
                <a:cubicBezTo>
                  <a:pt x="4913" y="1537"/>
                  <a:pt x="4164" y="1313"/>
                  <a:pt x="3250" y="1313"/>
                </a:cubicBezTo>
                <a:cubicBezTo>
                  <a:pt x="1896" y="1313"/>
                  <a:pt x="180" y="1805"/>
                  <a:pt x="0" y="4244"/>
                </a:cubicBezTo>
                <a:lnTo>
                  <a:pt x="13158" y="4244"/>
                </a:lnTo>
                <a:cubicBezTo>
                  <a:pt x="13158" y="4244"/>
                  <a:pt x="13410" y="1459"/>
                  <a:pt x="10505" y="1459"/>
                </a:cubicBezTo>
                <a:cubicBezTo>
                  <a:pt x="10232" y="1459"/>
                  <a:pt x="9931" y="1483"/>
                  <a:pt x="9599" y="1537"/>
                </a:cubicBezTo>
                <a:cubicBezTo>
                  <a:pt x="9599" y="1537"/>
                  <a:pt x="8675" y="0"/>
                  <a:pt x="728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8" name="Google Shape;1438;p41"/>
          <p:cNvSpPr/>
          <p:nvPr/>
        </p:nvSpPr>
        <p:spPr>
          <a:xfrm>
            <a:off x="-412838" y="1178475"/>
            <a:ext cx="1601159" cy="503838"/>
          </a:xfrm>
          <a:custGeom>
            <a:avLst/>
            <a:gdLst/>
            <a:ahLst/>
            <a:cxnLst/>
            <a:rect l="l" t="t" r="r" b="b"/>
            <a:pathLst>
              <a:path w="26167" h="8234" extrusionOk="0">
                <a:moveTo>
                  <a:pt x="17177" y="1"/>
                </a:moveTo>
                <a:cubicBezTo>
                  <a:pt x="13201" y="1"/>
                  <a:pt x="12657" y="4324"/>
                  <a:pt x="12657" y="4324"/>
                </a:cubicBezTo>
                <a:cubicBezTo>
                  <a:pt x="12657" y="4324"/>
                  <a:pt x="11583" y="2047"/>
                  <a:pt x="9435" y="2047"/>
                </a:cubicBezTo>
                <a:cubicBezTo>
                  <a:pt x="9263" y="2047"/>
                  <a:pt x="9084" y="2061"/>
                  <a:pt x="8898" y="2093"/>
                </a:cubicBezTo>
                <a:cubicBezTo>
                  <a:pt x="6392" y="2519"/>
                  <a:pt x="6392" y="5151"/>
                  <a:pt x="6392" y="5151"/>
                </a:cubicBezTo>
                <a:cubicBezTo>
                  <a:pt x="6392" y="5151"/>
                  <a:pt x="5086" y="4590"/>
                  <a:pt x="3651" y="4590"/>
                </a:cubicBezTo>
                <a:cubicBezTo>
                  <a:pt x="2052" y="4590"/>
                  <a:pt x="291" y="5287"/>
                  <a:pt x="1" y="8233"/>
                </a:cubicBezTo>
                <a:lnTo>
                  <a:pt x="24637" y="8233"/>
                </a:lnTo>
                <a:cubicBezTo>
                  <a:pt x="24637" y="8233"/>
                  <a:pt x="26166" y="5577"/>
                  <a:pt x="24236" y="4474"/>
                </a:cubicBezTo>
                <a:cubicBezTo>
                  <a:pt x="23676" y="4151"/>
                  <a:pt x="23151" y="4035"/>
                  <a:pt x="22686" y="4035"/>
                </a:cubicBezTo>
                <a:cubicBezTo>
                  <a:pt x="21531" y="4035"/>
                  <a:pt x="20753" y="4750"/>
                  <a:pt x="20753" y="4750"/>
                </a:cubicBezTo>
                <a:cubicBezTo>
                  <a:pt x="20753" y="4750"/>
                  <a:pt x="21855" y="288"/>
                  <a:pt x="17545" y="13"/>
                </a:cubicBezTo>
                <a:cubicBezTo>
                  <a:pt x="17419" y="5"/>
                  <a:pt x="17296" y="1"/>
                  <a:pt x="171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9" name="Google Shape;1439;p41"/>
          <p:cNvSpPr/>
          <p:nvPr/>
        </p:nvSpPr>
        <p:spPr>
          <a:xfrm>
            <a:off x="7843420" y="818858"/>
            <a:ext cx="2162455" cy="787882"/>
          </a:xfrm>
          <a:custGeom>
            <a:avLst/>
            <a:gdLst/>
            <a:ahLst/>
            <a:cxnLst/>
            <a:rect l="l" t="t" r="r" b="b"/>
            <a:pathLst>
              <a:path w="35340" h="12876" extrusionOk="0">
                <a:moveTo>
                  <a:pt x="22643" y="1"/>
                </a:moveTo>
                <a:cubicBezTo>
                  <a:pt x="18871" y="1"/>
                  <a:pt x="16993" y="4655"/>
                  <a:pt x="16993" y="4655"/>
                </a:cubicBezTo>
                <a:cubicBezTo>
                  <a:pt x="16993" y="4655"/>
                  <a:pt x="16103" y="1985"/>
                  <a:pt x="13153" y="1985"/>
                </a:cubicBezTo>
                <a:cubicBezTo>
                  <a:pt x="12603" y="1985"/>
                  <a:pt x="11980" y="2078"/>
                  <a:pt x="11279" y="2299"/>
                </a:cubicBezTo>
                <a:cubicBezTo>
                  <a:pt x="6817" y="3702"/>
                  <a:pt x="8071" y="8564"/>
                  <a:pt x="8071" y="8564"/>
                </a:cubicBezTo>
                <a:cubicBezTo>
                  <a:pt x="8071" y="8564"/>
                  <a:pt x="6582" y="7635"/>
                  <a:pt x="4846" y="7635"/>
                </a:cubicBezTo>
                <a:cubicBezTo>
                  <a:pt x="3022" y="7635"/>
                  <a:pt x="925" y="8662"/>
                  <a:pt x="0" y="12875"/>
                </a:cubicBezTo>
                <a:lnTo>
                  <a:pt x="33685" y="12875"/>
                </a:lnTo>
                <a:cubicBezTo>
                  <a:pt x="33685" y="12875"/>
                  <a:pt x="35339" y="6415"/>
                  <a:pt x="31053" y="6415"/>
                </a:cubicBezTo>
                <a:cubicBezTo>
                  <a:pt x="30504" y="6415"/>
                  <a:pt x="29858" y="6521"/>
                  <a:pt x="29098" y="6760"/>
                </a:cubicBezTo>
                <a:cubicBezTo>
                  <a:pt x="29098" y="6760"/>
                  <a:pt x="28823" y="1597"/>
                  <a:pt x="24086" y="218"/>
                </a:cubicBezTo>
                <a:cubicBezTo>
                  <a:pt x="23578" y="68"/>
                  <a:pt x="23097" y="1"/>
                  <a:pt x="2264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0" name="Google Shape;1440;p41"/>
          <p:cNvSpPr/>
          <p:nvPr/>
        </p:nvSpPr>
        <p:spPr>
          <a:xfrm>
            <a:off x="6798130" y="-88666"/>
            <a:ext cx="1674219" cy="801006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Line Callout 1 (Border and Accent Bar) 95"/>
          <p:cNvSpPr/>
          <p:nvPr/>
        </p:nvSpPr>
        <p:spPr>
          <a:xfrm>
            <a:off x="524150" y="313374"/>
            <a:ext cx="2392206" cy="498005"/>
          </a:xfrm>
          <a:prstGeom prst="accentBorderCallout1">
            <a:avLst>
              <a:gd name="adj1" fmla="val 18750"/>
              <a:gd name="adj2" fmla="val -8333"/>
              <a:gd name="adj3" fmla="val 19397"/>
              <a:gd name="adj4" fmla="val -23977"/>
            </a:avLst>
          </a:prstGeom>
          <a:solidFill>
            <a:schemeClr val="accent5">
              <a:lumMod val="40000"/>
              <a:lumOff val="60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accent3">
                    <a:lumMod val="75000"/>
                  </a:schemeClr>
                </a:solidFill>
              </a:rPr>
              <a:t>Thảo</a:t>
            </a:r>
            <a:r>
              <a:rPr lang="en-US" sz="20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3">
                    <a:lumMod val="75000"/>
                  </a:schemeClr>
                </a:solidFill>
              </a:rPr>
              <a:t>luận</a:t>
            </a:r>
            <a:r>
              <a:rPr lang="en-US" sz="20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3">
                    <a:lumMod val="75000"/>
                  </a:schemeClr>
                </a:solidFill>
              </a:rPr>
              <a:t>cặp</a:t>
            </a:r>
            <a:r>
              <a:rPr lang="en-US" sz="20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3">
                    <a:lumMod val="75000"/>
                  </a:schemeClr>
                </a:solidFill>
              </a:rPr>
              <a:t>đôi</a:t>
            </a:r>
            <a:endParaRPr lang="en-US" sz="20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874685" y="765559"/>
            <a:ext cx="62895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/>
              <a:t>Đóng</a:t>
            </a:r>
            <a:r>
              <a:rPr lang="en-US" sz="2000" dirty="0"/>
              <a:t> </a:t>
            </a:r>
            <a:r>
              <a:rPr lang="en-US" sz="2000" dirty="0" err="1"/>
              <a:t>vai</a:t>
            </a:r>
            <a:r>
              <a:rPr lang="en-US" sz="2000" dirty="0"/>
              <a:t> </a:t>
            </a:r>
            <a:r>
              <a:rPr lang="en-US" sz="2000" dirty="0" err="1"/>
              <a:t>tình</a:t>
            </a:r>
            <a:r>
              <a:rPr lang="en-US" sz="2000" dirty="0"/>
              <a:t> </a:t>
            </a:r>
            <a:r>
              <a:rPr lang="en-US" sz="2000" dirty="0" err="1"/>
              <a:t>huống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đưa</a:t>
            </a:r>
            <a:r>
              <a:rPr lang="en-US" sz="2000" dirty="0"/>
              <a:t> </a:t>
            </a:r>
            <a:r>
              <a:rPr lang="en-US" sz="2000" dirty="0" err="1"/>
              <a:t>ra</a:t>
            </a:r>
            <a:r>
              <a:rPr lang="en-US" sz="2000" dirty="0"/>
              <a:t> </a:t>
            </a:r>
            <a:r>
              <a:rPr lang="en-US" sz="2000" dirty="0" err="1"/>
              <a:t>lời</a:t>
            </a:r>
            <a:r>
              <a:rPr lang="en-US" sz="2000" dirty="0"/>
              <a:t> </a:t>
            </a:r>
            <a:r>
              <a:rPr lang="en-US" sz="2000" dirty="0" err="1"/>
              <a:t>khuyên</a:t>
            </a:r>
            <a:r>
              <a:rPr lang="en-US" sz="2000" dirty="0"/>
              <a:t> </a:t>
            </a:r>
            <a:r>
              <a:rPr lang="en-US" sz="2000" dirty="0" err="1"/>
              <a:t>cho</a:t>
            </a:r>
            <a:r>
              <a:rPr lang="en-US" sz="2000" dirty="0"/>
              <a:t> </a:t>
            </a:r>
            <a:r>
              <a:rPr lang="en-US" sz="2000" dirty="0" err="1"/>
              <a:t>bạn</a:t>
            </a:r>
            <a:r>
              <a:rPr lang="en-US" sz="2000" dirty="0"/>
              <a:t>: </a:t>
            </a:r>
          </a:p>
          <a:p>
            <a:pPr algn="just">
              <a:lnSpc>
                <a:spcPct val="150000"/>
              </a:lnSpc>
            </a:pPr>
            <a:r>
              <a:rPr lang="en-US" sz="2000" i="1" dirty="0" err="1"/>
              <a:t>Em</a:t>
            </a:r>
            <a:r>
              <a:rPr lang="en-US" sz="2000" i="1" dirty="0"/>
              <a:t> </a:t>
            </a:r>
            <a:r>
              <a:rPr lang="en-US" sz="2000" i="1" dirty="0" err="1"/>
              <a:t>sẽ</a:t>
            </a:r>
            <a:r>
              <a:rPr lang="en-US" sz="2000" i="1" dirty="0"/>
              <a:t> </a:t>
            </a:r>
            <a:r>
              <a:rPr lang="en-US" sz="2000" i="1" dirty="0" err="1"/>
              <a:t>khuyên</a:t>
            </a:r>
            <a:r>
              <a:rPr lang="en-US" sz="2000" i="1" dirty="0"/>
              <a:t> </a:t>
            </a:r>
            <a:r>
              <a:rPr lang="en-US" sz="2000" i="1" dirty="0" err="1"/>
              <a:t>bạn</a:t>
            </a:r>
            <a:r>
              <a:rPr lang="en-US" sz="2000" i="1" dirty="0"/>
              <a:t> </a:t>
            </a:r>
            <a:r>
              <a:rPr lang="en-US" sz="2000" i="1" dirty="0" err="1"/>
              <a:t>điều</a:t>
            </a:r>
            <a:r>
              <a:rPr lang="en-US" sz="2000" i="1" dirty="0"/>
              <a:t> </a:t>
            </a:r>
            <a:r>
              <a:rPr lang="en-US" sz="2000" i="1" dirty="0" err="1"/>
              <a:t>gì</a:t>
            </a:r>
            <a:r>
              <a:rPr lang="en-US" sz="2000" i="1" dirty="0"/>
              <a:t>?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" y="3551275"/>
            <a:ext cx="9144000" cy="1733107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1" name="Picture 10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172" y="1834441"/>
            <a:ext cx="3869829" cy="1937448"/>
          </a:xfrm>
          <a:prstGeom prst="rect">
            <a:avLst/>
          </a:prstGeom>
        </p:spPr>
      </p:pic>
      <p:pic>
        <p:nvPicPr>
          <p:cNvPr id="102" name="Picture 10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388" y="1834441"/>
            <a:ext cx="3733961" cy="1945736"/>
          </a:xfrm>
          <a:prstGeom prst="rect">
            <a:avLst/>
          </a:prstGeom>
        </p:spPr>
      </p:pic>
      <p:sp>
        <p:nvSpPr>
          <p:cNvPr id="23" name="Rounded Rectangle 22"/>
          <p:cNvSpPr/>
          <p:nvPr/>
        </p:nvSpPr>
        <p:spPr>
          <a:xfrm>
            <a:off x="739863" y="3912788"/>
            <a:ext cx="7664275" cy="1020719"/>
          </a:xfrm>
          <a:prstGeom prst="roundRect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000" b="1" dirty="0" err="1">
                <a:solidFill>
                  <a:srgbClr val="C00000"/>
                </a:solidFill>
              </a:rPr>
              <a:t>Tranh</a:t>
            </a:r>
            <a:r>
              <a:rPr lang="en-US" sz="2000" b="1" dirty="0">
                <a:solidFill>
                  <a:srgbClr val="C00000"/>
                </a:solidFill>
              </a:rPr>
              <a:t> 1: </a:t>
            </a:r>
            <a:r>
              <a:rPr lang="en-US" sz="2000" dirty="0" err="1">
                <a:solidFill>
                  <a:srgbClr val="000000"/>
                </a:solidFill>
              </a:rPr>
              <a:t>Khuyên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bạn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nữ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nên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ra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chào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cờ</a:t>
            </a:r>
            <a:r>
              <a:rPr lang="en-US" sz="2000" dirty="0">
                <a:solidFill>
                  <a:srgbClr val="000000"/>
                </a:solidFill>
              </a:rPr>
              <a:t>, </a:t>
            </a:r>
            <a:r>
              <a:rPr lang="en-US" sz="2000" dirty="0" err="1">
                <a:solidFill>
                  <a:srgbClr val="000000"/>
                </a:solidFill>
              </a:rPr>
              <a:t>khuyên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bạn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nam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nên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tập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hát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Quốc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ca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để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hát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khi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chào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cờ</a:t>
            </a:r>
            <a:r>
              <a:rPr lang="en-US" sz="2000" dirty="0">
                <a:solidFill>
                  <a:srgbClr val="000000"/>
                </a:solidFill>
              </a:rPr>
              <a:t>. 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052" y="952645"/>
            <a:ext cx="355739" cy="672811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6" name="Google Shape;1436;p41"/>
          <p:cNvSpPr/>
          <p:nvPr/>
        </p:nvSpPr>
        <p:spPr>
          <a:xfrm>
            <a:off x="-180933" y="182350"/>
            <a:ext cx="1410167" cy="573856"/>
          </a:xfrm>
          <a:custGeom>
            <a:avLst/>
            <a:gdLst/>
            <a:ahLst/>
            <a:cxnLst/>
            <a:rect l="l" t="t" r="r" b="b"/>
            <a:pathLst>
              <a:path w="16393" h="6671" extrusionOk="0">
                <a:moveTo>
                  <a:pt x="8627" y="0"/>
                </a:moveTo>
                <a:cubicBezTo>
                  <a:pt x="8569" y="0"/>
                  <a:pt x="8511" y="1"/>
                  <a:pt x="8451" y="4"/>
                </a:cubicBezTo>
                <a:cubicBezTo>
                  <a:pt x="5093" y="104"/>
                  <a:pt x="5093" y="3337"/>
                  <a:pt x="5093" y="3337"/>
                </a:cubicBezTo>
                <a:cubicBezTo>
                  <a:pt x="5093" y="3337"/>
                  <a:pt x="4254" y="3067"/>
                  <a:pt x="3268" y="3067"/>
                </a:cubicBezTo>
                <a:cubicBezTo>
                  <a:pt x="1798" y="3067"/>
                  <a:pt x="1" y="3669"/>
                  <a:pt x="181" y="6670"/>
                </a:cubicBezTo>
                <a:lnTo>
                  <a:pt x="15644" y="6670"/>
                </a:lnTo>
                <a:cubicBezTo>
                  <a:pt x="15644" y="6670"/>
                  <a:pt x="16392" y="3147"/>
                  <a:pt x="13650" y="3147"/>
                </a:cubicBezTo>
                <a:cubicBezTo>
                  <a:pt x="13298" y="3147"/>
                  <a:pt x="12888" y="3206"/>
                  <a:pt x="12411" y="3337"/>
                </a:cubicBezTo>
                <a:cubicBezTo>
                  <a:pt x="12411" y="3337"/>
                  <a:pt x="11807" y="0"/>
                  <a:pt x="862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7" name="Google Shape;1437;p41"/>
          <p:cNvSpPr/>
          <p:nvPr/>
        </p:nvSpPr>
        <p:spPr>
          <a:xfrm>
            <a:off x="1374898" y="849166"/>
            <a:ext cx="820558" cy="259690"/>
          </a:xfrm>
          <a:custGeom>
            <a:avLst/>
            <a:gdLst/>
            <a:ahLst/>
            <a:cxnLst/>
            <a:rect l="l" t="t" r="r" b="b"/>
            <a:pathLst>
              <a:path w="13410" h="4244" extrusionOk="0">
                <a:moveTo>
                  <a:pt x="7286" y="0"/>
                </a:moveTo>
                <a:cubicBezTo>
                  <a:pt x="6592" y="0"/>
                  <a:pt x="5782" y="384"/>
                  <a:pt x="4913" y="1537"/>
                </a:cubicBezTo>
                <a:cubicBezTo>
                  <a:pt x="4913" y="1537"/>
                  <a:pt x="4164" y="1313"/>
                  <a:pt x="3250" y="1313"/>
                </a:cubicBezTo>
                <a:cubicBezTo>
                  <a:pt x="1896" y="1313"/>
                  <a:pt x="180" y="1805"/>
                  <a:pt x="0" y="4244"/>
                </a:cubicBezTo>
                <a:lnTo>
                  <a:pt x="13158" y="4244"/>
                </a:lnTo>
                <a:cubicBezTo>
                  <a:pt x="13158" y="4244"/>
                  <a:pt x="13410" y="1459"/>
                  <a:pt x="10505" y="1459"/>
                </a:cubicBezTo>
                <a:cubicBezTo>
                  <a:pt x="10232" y="1459"/>
                  <a:pt x="9931" y="1483"/>
                  <a:pt x="9599" y="1537"/>
                </a:cubicBezTo>
                <a:cubicBezTo>
                  <a:pt x="9599" y="1537"/>
                  <a:pt x="8675" y="0"/>
                  <a:pt x="728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8" name="Google Shape;1438;p41"/>
          <p:cNvSpPr/>
          <p:nvPr/>
        </p:nvSpPr>
        <p:spPr>
          <a:xfrm>
            <a:off x="-412838" y="1178475"/>
            <a:ext cx="1601159" cy="503838"/>
          </a:xfrm>
          <a:custGeom>
            <a:avLst/>
            <a:gdLst/>
            <a:ahLst/>
            <a:cxnLst/>
            <a:rect l="l" t="t" r="r" b="b"/>
            <a:pathLst>
              <a:path w="26167" h="8234" extrusionOk="0">
                <a:moveTo>
                  <a:pt x="17177" y="1"/>
                </a:moveTo>
                <a:cubicBezTo>
                  <a:pt x="13201" y="1"/>
                  <a:pt x="12657" y="4324"/>
                  <a:pt x="12657" y="4324"/>
                </a:cubicBezTo>
                <a:cubicBezTo>
                  <a:pt x="12657" y="4324"/>
                  <a:pt x="11583" y="2047"/>
                  <a:pt x="9435" y="2047"/>
                </a:cubicBezTo>
                <a:cubicBezTo>
                  <a:pt x="9263" y="2047"/>
                  <a:pt x="9084" y="2061"/>
                  <a:pt x="8898" y="2093"/>
                </a:cubicBezTo>
                <a:cubicBezTo>
                  <a:pt x="6392" y="2519"/>
                  <a:pt x="6392" y="5151"/>
                  <a:pt x="6392" y="5151"/>
                </a:cubicBezTo>
                <a:cubicBezTo>
                  <a:pt x="6392" y="5151"/>
                  <a:pt x="5086" y="4590"/>
                  <a:pt x="3651" y="4590"/>
                </a:cubicBezTo>
                <a:cubicBezTo>
                  <a:pt x="2052" y="4590"/>
                  <a:pt x="291" y="5287"/>
                  <a:pt x="1" y="8233"/>
                </a:cubicBezTo>
                <a:lnTo>
                  <a:pt x="24637" y="8233"/>
                </a:lnTo>
                <a:cubicBezTo>
                  <a:pt x="24637" y="8233"/>
                  <a:pt x="26166" y="5577"/>
                  <a:pt x="24236" y="4474"/>
                </a:cubicBezTo>
                <a:cubicBezTo>
                  <a:pt x="23676" y="4151"/>
                  <a:pt x="23151" y="4035"/>
                  <a:pt x="22686" y="4035"/>
                </a:cubicBezTo>
                <a:cubicBezTo>
                  <a:pt x="21531" y="4035"/>
                  <a:pt x="20753" y="4750"/>
                  <a:pt x="20753" y="4750"/>
                </a:cubicBezTo>
                <a:cubicBezTo>
                  <a:pt x="20753" y="4750"/>
                  <a:pt x="21855" y="288"/>
                  <a:pt x="17545" y="13"/>
                </a:cubicBezTo>
                <a:cubicBezTo>
                  <a:pt x="17419" y="5"/>
                  <a:pt x="17296" y="1"/>
                  <a:pt x="171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9" name="Google Shape;1439;p41"/>
          <p:cNvSpPr/>
          <p:nvPr/>
        </p:nvSpPr>
        <p:spPr>
          <a:xfrm>
            <a:off x="7843420" y="818858"/>
            <a:ext cx="2162455" cy="787882"/>
          </a:xfrm>
          <a:custGeom>
            <a:avLst/>
            <a:gdLst/>
            <a:ahLst/>
            <a:cxnLst/>
            <a:rect l="l" t="t" r="r" b="b"/>
            <a:pathLst>
              <a:path w="35340" h="12876" extrusionOk="0">
                <a:moveTo>
                  <a:pt x="22643" y="1"/>
                </a:moveTo>
                <a:cubicBezTo>
                  <a:pt x="18871" y="1"/>
                  <a:pt x="16993" y="4655"/>
                  <a:pt x="16993" y="4655"/>
                </a:cubicBezTo>
                <a:cubicBezTo>
                  <a:pt x="16993" y="4655"/>
                  <a:pt x="16103" y="1985"/>
                  <a:pt x="13153" y="1985"/>
                </a:cubicBezTo>
                <a:cubicBezTo>
                  <a:pt x="12603" y="1985"/>
                  <a:pt x="11980" y="2078"/>
                  <a:pt x="11279" y="2299"/>
                </a:cubicBezTo>
                <a:cubicBezTo>
                  <a:pt x="6817" y="3702"/>
                  <a:pt x="8071" y="8564"/>
                  <a:pt x="8071" y="8564"/>
                </a:cubicBezTo>
                <a:cubicBezTo>
                  <a:pt x="8071" y="8564"/>
                  <a:pt x="6582" y="7635"/>
                  <a:pt x="4846" y="7635"/>
                </a:cubicBezTo>
                <a:cubicBezTo>
                  <a:pt x="3022" y="7635"/>
                  <a:pt x="925" y="8662"/>
                  <a:pt x="0" y="12875"/>
                </a:cubicBezTo>
                <a:lnTo>
                  <a:pt x="33685" y="12875"/>
                </a:lnTo>
                <a:cubicBezTo>
                  <a:pt x="33685" y="12875"/>
                  <a:pt x="35339" y="6415"/>
                  <a:pt x="31053" y="6415"/>
                </a:cubicBezTo>
                <a:cubicBezTo>
                  <a:pt x="30504" y="6415"/>
                  <a:pt x="29858" y="6521"/>
                  <a:pt x="29098" y="6760"/>
                </a:cubicBezTo>
                <a:cubicBezTo>
                  <a:pt x="29098" y="6760"/>
                  <a:pt x="28823" y="1597"/>
                  <a:pt x="24086" y="218"/>
                </a:cubicBezTo>
                <a:cubicBezTo>
                  <a:pt x="23578" y="68"/>
                  <a:pt x="23097" y="1"/>
                  <a:pt x="2264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0" name="Google Shape;1440;p41"/>
          <p:cNvSpPr/>
          <p:nvPr/>
        </p:nvSpPr>
        <p:spPr>
          <a:xfrm>
            <a:off x="6798130" y="-88666"/>
            <a:ext cx="1674219" cy="801006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Line Callout 1 (Border and Accent Bar) 95"/>
          <p:cNvSpPr/>
          <p:nvPr/>
        </p:nvSpPr>
        <p:spPr>
          <a:xfrm>
            <a:off x="524150" y="313374"/>
            <a:ext cx="2392206" cy="498005"/>
          </a:xfrm>
          <a:prstGeom prst="accentBorderCallout1">
            <a:avLst>
              <a:gd name="adj1" fmla="val 18750"/>
              <a:gd name="adj2" fmla="val -8333"/>
              <a:gd name="adj3" fmla="val 19397"/>
              <a:gd name="adj4" fmla="val -23977"/>
            </a:avLst>
          </a:prstGeom>
          <a:solidFill>
            <a:schemeClr val="accent5">
              <a:lumMod val="40000"/>
              <a:lumOff val="60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accent3">
                    <a:lumMod val="75000"/>
                  </a:schemeClr>
                </a:solidFill>
              </a:rPr>
              <a:t>Thảo</a:t>
            </a:r>
            <a:r>
              <a:rPr lang="en-US" sz="20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3">
                    <a:lumMod val="75000"/>
                  </a:schemeClr>
                </a:solidFill>
              </a:rPr>
              <a:t>luận</a:t>
            </a:r>
            <a:r>
              <a:rPr lang="en-US" sz="20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3">
                    <a:lumMod val="75000"/>
                  </a:schemeClr>
                </a:solidFill>
              </a:rPr>
              <a:t>cặp</a:t>
            </a:r>
            <a:r>
              <a:rPr lang="en-US" sz="20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3">
                    <a:lumMod val="75000"/>
                  </a:schemeClr>
                </a:solidFill>
              </a:rPr>
              <a:t>đôi</a:t>
            </a:r>
            <a:endParaRPr lang="en-US" sz="20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874685" y="765559"/>
            <a:ext cx="62895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/>
              <a:t>Đóng</a:t>
            </a:r>
            <a:r>
              <a:rPr lang="en-US" sz="2000" dirty="0"/>
              <a:t> </a:t>
            </a:r>
            <a:r>
              <a:rPr lang="en-US" sz="2000" dirty="0" err="1"/>
              <a:t>vai</a:t>
            </a:r>
            <a:r>
              <a:rPr lang="en-US" sz="2000" dirty="0"/>
              <a:t> </a:t>
            </a:r>
            <a:r>
              <a:rPr lang="en-US" sz="2000" dirty="0" err="1"/>
              <a:t>tình</a:t>
            </a:r>
            <a:r>
              <a:rPr lang="en-US" sz="2000" dirty="0"/>
              <a:t> </a:t>
            </a:r>
            <a:r>
              <a:rPr lang="en-US" sz="2000" dirty="0" err="1"/>
              <a:t>huống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đưa</a:t>
            </a:r>
            <a:r>
              <a:rPr lang="en-US" sz="2000" dirty="0"/>
              <a:t> </a:t>
            </a:r>
            <a:r>
              <a:rPr lang="en-US" sz="2000" dirty="0" err="1"/>
              <a:t>ra</a:t>
            </a:r>
            <a:r>
              <a:rPr lang="en-US" sz="2000" dirty="0"/>
              <a:t> </a:t>
            </a:r>
            <a:r>
              <a:rPr lang="en-US" sz="2000" dirty="0" err="1"/>
              <a:t>lời</a:t>
            </a:r>
            <a:r>
              <a:rPr lang="en-US" sz="2000" dirty="0"/>
              <a:t> </a:t>
            </a:r>
            <a:r>
              <a:rPr lang="en-US" sz="2000" dirty="0" err="1"/>
              <a:t>khuyên</a:t>
            </a:r>
            <a:r>
              <a:rPr lang="en-US" sz="2000" dirty="0"/>
              <a:t> </a:t>
            </a:r>
            <a:r>
              <a:rPr lang="en-US" sz="2000" dirty="0" err="1"/>
              <a:t>cho</a:t>
            </a:r>
            <a:r>
              <a:rPr lang="en-US" sz="2000" dirty="0"/>
              <a:t> </a:t>
            </a:r>
            <a:r>
              <a:rPr lang="en-US" sz="2000" dirty="0" err="1"/>
              <a:t>bạn</a:t>
            </a:r>
            <a:r>
              <a:rPr lang="en-US" sz="2000" dirty="0"/>
              <a:t>: </a:t>
            </a:r>
          </a:p>
          <a:p>
            <a:pPr algn="just">
              <a:lnSpc>
                <a:spcPct val="150000"/>
              </a:lnSpc>
            </a:pPr>
            <a:r>
              <a:rPr lang="en-US" sz="2000" i="1" dirty="0" err="1"/>
              <a:t>Em</a:t>
            </a:r>
            <a:r>
              <a:rPr lang="en-US" sz="2000" i="1" dirty="0"/>
              <a:t> </a:t>
            </a:r>
            <a:r>
              <a:rPr lang="en-US" sz="2000" i="1" dirty="0" err="1"/>
              <a:t>sẽ</a:t>
            </a:r>
            <a:r>
              <a:rPr lang="en-US" sz="2000" i="1" dirty="0"/>
              <a:t> </a:t>
            </a:r>
            <a:r>
              <a:rPr lang="en-US" sz="2000" i="1" dirty="0" err="1"/>
              <a:t>khuyên</a:t>
            </a:r>
            <a:r>
              <a:rPr lang="en-US" sz="2000" i="1" dirty="0"/>
              <a:t> </a:t>
            </a:r>
            <a:r>
              <a:rPr lang="en-US" sz="2000" i="1" dirty="0" err="1"/>
              <a:t>bạn</a:t>
            </a:r>
            <a:r>
              <a:rPr lang="en-US" sz="2000" i="1" dirty="0"/>
              <a:t> </a:t>
            </a:r>
            <a:r>
              <a:rPr lang="en-US" sz="2000" i="1" dirty="0" err="1"/>
              <a:t>điều</a:t>
            </a:r>
            <a:r>
              <a:rPr lang="en-US" sz="2000" i="1" dirty="0"/>
              <a:t> </a:t>
            </a:r>
            <a:r>
              <a:rPr lang="en-US" sz="2000" i="1" dirty="0" err="1"/>
              <a:t>gì</a:t>
            </a:r>
            <a:r>
              <a:rPr lang="en-US" sz="2000" i="1" dirty="0"/>
              <a:t>?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" y="3551275"/>
            <a:ext cx="9144000" cy="1733107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1" name="Picture 10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172" y="1834441"/>
            <a:ext cx="3869829" cy="1937448"/>
          </a:xfrm>
          <a:prstGeom prst="rect">
            <a:avLst/>
          </a:prstGeom>
        </p:spPr>
      </p:pic>
      <p:pic>
        <p:nvPicPr>
          <p:cNvPr id="102" name="Picture 10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388" y="1834441"/>
            <a:ext cx="3733961" cy="1945736"/>
          </a:xfrm>
          <a:prstGeom prst="rect">
            <a:avLst/>
          </a:prstGeom>
        </p:spPr>
      </p:pic>
      <p:sp>
        <p:nvSpPr>
          <p:cNvPr id="23" name="Rounded Rectangle 22"/>
          <p:cNvSpPr/>
          <p:nvPr/>
        </p:nvSpPr>
        <p:spPr>
          <a:xfrm>
            <a:off x="739863" y="3912788"/>
            <a:ext cx="7664275" cy="786803"/>
          </a:xfrm>
          <a:prstGeom prst="roundRect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000" b="1" dirty="0" err="1">
                <a:solidFill>
                  <a:srgbClr val="C00000"/>
                </a:solidFill>
              </a:rPr>
              <a:t>Tranh</a:t>
            </a:r>
            <a:r>
              <a:rPr lang="en-US" sz="2000" b="1" dirty="0">
                <a:solidFill>
                  <a:srgbClr val="C00000"/>
                </a:solidFill>
              </a:rPr>
              <a:t> 2: </a:t>
            </a:r>
            <a:r>
              <a:rPr lang="nl-NL" sz="2000" dirty="0">
                <a:solidFill>
                  <a:srgbClr val="000000"/>
                </a:solidFill>
              </a:rPr>
              <a:t>Bạn nên bỏ mũ, không nên tranh giành khi chào cờ. </a:t>
            </a:r>
            <a:endParaRPr lang="en-US" sz="2000" dirty="0">
              <a:solidFill>
                <a:srgbClr val="000000"/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052" y="952645"/>
            <a:ext cx="355739" cy="672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087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6" name="Google Shape;1326;p38"/>
          <p:cNvSpPr/>
          <p:nvPr/>
        </p:nvSpPr>
        <p:spPr>
          <a:xfrm>
            <a:off x="1001867" y="354300"/>
            <a:ext cx="1410167" cy="573856"/>
          </a:xfrm>
          <a:custGeom>
            <a:avLst/>
            <a:gdLst/>
            <a:ahLst/>
            <a:cxnLst/>
            <a:rect l="l" t="t" r="r" b="b"/>
            <a:pathLst>
              <a:path w="16393" h="6671" extrusionOk="0">
                <a:moveTo>
                  <a:pt x="8627" y="0"/>
                </a:moveTo>
                <a:cubicBezTo>
                  <a:pt x="8569" y="0"/>
                  <a:pt x="8511" y="1"/>
                  <a:pt x="8451" y="4"/>
                </a:cubicBezTo>
                <a:cubicBezTo>
                  <a:pt x="5093" y="104"/>
                  <a:pt x="5093" y="3337"/>
                  <a:pt x="5093" y="3337"/>
                </a:cubicBezTo>
                <a:cubicBezTo>
                  <a:pt x="5093" y="3337"/>
                  <a:pt x="4254" y="3067"/>
                  <a:pt x="3268" y="3067"/>
                </a:cubicBezTo>
                <a:cubicBezTo>
                  <a:pt x="1798" y="3067"/>
                  <a:pt x="1" y="3669"/>
                  <a:pt x="181" y="6670"/>
                </a:cubicBezTo>
                <a:lnTo>
                  <a:pt x="15644" y="6670"/>
                </a:lnTo>
                <a:cubicBezTo>
                  <a:pt x="15644" y="6670"/>
                  <a:pt x="16392" y="3147"/>
                  <a:pt x="13650" y="3147"/>
                </a:cubicBezTo>
                <a:cubicBezTo>
                  <a:pt x="13298" y="3147"/>
                  <a:pt x="12888" y="3206"/>
                  <a:pt x="12411" y="3337"/>
                </a:cubicBezTo>
                <a:cubicBezTo>
                  <a:pt x="12411" y="3337"/>
                  <a:pt x="11807" y="0"/>
                  <a:pt x="862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7" name="Google Shape;1327;p38"/>
          <p:cNvSpPr/>
          <p:nvPr/>
        </p:nvSpPr>
        <p:spPr>
          <a:xfrm>
            <a:off x="7416748" y="2675904"/>
            <a:ext cx="820558" cy="259690"/>
          </a:xfrm>
          <a:custGeom>
            <a:avLst/>
            <a:gdLst/>
            <a:ahLst/>
            <a:cxnLst/>
            <a:rect l="l" t="t" r="r" b="b"/>
            <a:pathLst>
              <a:path w="13410" h="4244" extrusionOk="0">
                <a:moveTo>
                  <a:pt x="7286" y="0"/>
                </a:moveTo>
                <a:cubicBezTo>
                  <a:pt x="6592" y="0"/>
                  <a:pt x="5782" y="384"/>
                  <a:pt x="4913" y="1537"/>
                </a:cubicBezTo>
                <a:cubicBezTo>
                  <a:pt x="4913" y="1537"/>
                  <a:pt x="4164" y="1313"/>
                  <a:pt x="3250" y="1313"/>
                </a:cubicBezTo>
                <a:cubicBezTo>
                  <a:pt x="1896" y="1313"/>
                  <a:pt x="180" y="1805"/>
                  <a:pt x="0" y="4244"/>
                </a:cubicBezTo>
                <a:lnTo>
                  <a:pt x="13158" y="4244"/>
                </a:lnTo>
                <a:cubicBezTo>
                  <a:pt x="13158" y="4244"/>
                  <a:pt x="13410" y="1459"/>
                  <a:pt x="10505" y="1459"/>
                </a:cubicBezTo>
                <a:cubicBezTo>
                  <a:pt x="10232" y="1459"/>
                  <a:pt x="9931" y="1483"/>
                  <a:pt x="9599" y="1537"/>
                </a:cubicBezTo>
                <a:cubicBezTo>
                  <a:pt x="9599" y="1537"/>
                  <a:pt x="8675" y="0"/>
                  <a:pt x="728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8" name="Google Shape;1328;p38"/>
          <p:cNvSpPr/>
          <p:nvPr/>
        </p:nvSpPr>
        <p:spPr>
          <a:xfrm>
            <a:off x="8814467" y="2825500"/>
            <a:ext cx="1410167" cy="573856"/>
          </a:xfrm>
          <a:custGeom>
            <a:avLst/>
            <a:gdLst/>
            <a:ahLst/>
            <a:cxnLst/>
            <a:rect l="l" t="t" r="r" b="b"/>
            <a:pathLst>
              <a:path w="16393" h="6671" extrusionOk="0">
                <a:moveTo>
                  <a:pt x="8627" y="0"/>
                </a:moveTo>
                <a:cubicBezTo>
                  <a:pt x="8569" y="0"/>
                  <a:pt x="8511" y="1"/>
                  <a:pt x="8451" y="4"/>
                </a:cubicBezTo>
                <a:cubicBezTo>
                  <a:pt x="5093" y="104"/>
                  <a:pt x="5093" y="3337"/>
                  <a:pt x="5093" y="3337"/>
                </a:cubicBezTo>
                <a:cubicBezTo>
                  <a:pt x="5093" y="3337"/>
                  <a:pt x="4254" y="3067"/>
                  <a:pt x="3268" y="3067"/>
                </a:cubicBezTo>
                <a:cubicBezTo>
                  <a:pt x="1798" y="3067"/>
                  <a:pt x="1" y="3669"/>
                  <a:pt x="181" y="6670"/>
                </a:cubicBezTo>
                <a:lnTo>
                  <a:pt x="15644" y="6670"/>
                </a:lnTo>
                <a:cubicBezTo>
                  <a:pt x="15644" y="6670"/>
                  <a:pt x="16392" y="3147"/>
                  <a:pt x="13650" y="3147"/>
                </a:cubicBezTo>
                <a:cubicBezTo>
                  <a:pt x="13298" y="3147"/>
                  <a:pt x="12888" y="3206"/>
                  <a:pt x="12411" y="3337"/>
                </a:cubicBezTo>
                <a:cubicBezTo>
                  <a:pt x="12411" y="3337"/>
                  <a:pt x="11807" y="0"/>
                  <a:pt x="862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9" name="Google Shape;1329;p38"/>
          <p:cNvSpPr/>
          <p:nvPr/>
        </p:nvSpPr>
        <p:spPr>
          <a:xfrm>
            <a:off x="562918" y="1732422"/>
            <a:ext cx="1674219" cy="801006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0" name="Google Shape;1330;p38"/>
          <p:cNvSpPr/>
          <p:nvPr/>
        </p:nvSpPr>
        <p:spPr>
          <a:xfrm>
            <a:off x="6376337" y="354300"/>
            <a:ext cx="1601159" cy="503838"/>
          </a:xfrm>
          <a:custGeom>
            <a:avLst/>
            <a:gdLst/>
            <a:ahLst/>
            <a:cxnLst/>
            <a:rect l="l" t="t" r="r" b="b"/>
            <a:pathLst>
              <a:path w="26167" h="8234" extrusionOk="0">
                <a:moveTo>
                  <a:pt x="17177" y="1"/>
                </a:moveTo>
                <a:cubicBezTo>
                  <a:pt x="13201" y="1"/>
                  <a:pt x="12657" y="4324"/>
                  <a:pt x="12657" y="4324"/>
                </a:cubicBezTo>
                <a:cubicBezTo>
                  <a:pt x="12657" y="4324"/>
                  <a:pt x="11583" y="2047"/>
                  <a:pt x="9435" y="2047"/>
                </a:cubicBezTo>
                <a:cubicBezTo>
                  <a:pt x="9263" y="2047"/>
                  <a:pt x="9084" y="2061"/>
                  <a:pt x="8898" y="2093"/>
                </a:cubicBezTo>
                <a:cubicBezTo>
                  <a:pt x="6392" y="2519"/>
                  <a:pt x="6392" y="5151"/>
                  <a:pt x="6392" y="5151"/>
                </a:cubicBezTo>
                <a:cubicBezTo>
                  <a:pt x="6392" y="5151"/>
                  <a:pt x="5086" y="4590"/>
                  <a:pt x="3651" y="4590"/>
                </a:cubicBezTo>
                <a:cubicBezTo>
                  <a:pt x="2052" y="4590"/>
                  <a:pt x="291" y="5287"/>
                  <a:pt x="1" y="8233"/>
                </a:cubicBezTo>
                <a:lnTo>
                  <a:pt x="24637" y="8233"/>
                </a:lnTo>
                <a:cubicBezTo>
                  <a:pt x="24637" y="8233"/>
                  <a:pt x="26166" y="5577"/>
                  <a:pt x="24236" y="4474"/>
                </a:cubicBezTo>
                <a:cubicBezTo>
                  <a:pt x="23676" y="4151"/>
                  <a:pt x="23151" y="4035"/>
                  <a:pt x="22686" y="4035"/>
                </a:cubicBezTo>
                <a:cubicBezTo>
                  <a:pt x="21531" y="4035"/>
                  <a:pt x="20753" y="4750"/>
                  <a:pt x="20753" y="4750"/>
                </a:cubicBezTo>
                <a:cubicBezTo>
                  <a:pt x="20753" y="4750"/>
                  <a:pt x="21855" y="288"/>
                  <a:pt x="17545" y="13"/>
                </a:cubicBezTo>
                <a:cubicBezTo>
                  <a:pt x="17419" y="5"/>
                  <a:pt x="17296" y="1"/>
                  <a:pt x="171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Rounded Rectangle 13"/>
          <p:cNvSpPr/>
          <p:nvPr/>
        </p:nvSpPr>
        <p:spPr>
          <a:xfrm>
            <a:off x="3460871" y="354300"/>
            <a:ext cx="1929837" cy="606175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VẬN DỤNG</a:t>
            </a:r>
          </a:p>
        </p:txBody>
      </p:sp>
      <p:sp>
        <p:nvSpPr>
          <p:cNvPr id="5" name="Rectangle 4"/>
          <p:cNvSpPr/>
          <p:nvPr/>
        </p:nvSpPr>
        <p:spPr>
          <a:xfrm>
            <a:off x="957007" y="1166856"/>
            <a:ext cx="78574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1. Chia </a:t>
            </a:r>
            <a:r>
              <a:rPr lang="en-US" sz="2000" b="1" dirty="0" err="1">
                <a:solidFill>
                  <a:srgbClr val="C00000"/>
                </a:solidFill>
              </a:rPr>
              <a:t>sẻ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những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việc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em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cần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làm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khi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chào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cờ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và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hát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Quốc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ca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35531" y="1660241"/>
            <a:ext cx="56914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/>
              <a:t>Thảo</a:t>
            </a:r>
            <a:r>
              <a:rPr lang="en-US" sz="2000" dirty="0"/>
              <a:t> </a:t>
            </a:r>
            <a:r>
              <a:rPr lang="en-US" sz="2000" dirty="0" err="1"/>
              <a:t>luận</a:t>
            </a:r>
            <a:r>
              <a:rPr lang="en-US" sz="2000" dirty="0"/>
              <a:t> </a:t>
            </a:r>
            <a:r>
              <a:rPr lang="en-US" sz="2000" dirty="0" err="1"/>
              <a:t>theo</a:t>
            </a:r>
            <a:r>
              <a:rPr lang="en-US" sz="2000" dirty="0"/>
              <a:t> </a:t>
            </a:r>
            <a:r>
              <a:rPr lang="en-US" sz="2000" dirty="0" err="1"/>
              <a:t>nhóm</a:t>
            </a:r>
            <a:r>
              <a:rPr lang="en-US" sz="2000" dirty="0"/>
              <a:t>, </a:t>
            </a:r>
            <a:r>
              <a:rPr lang="en-US" sz="2000" dirty="0" err="1"/>
              <a:t>kể</a:t>
            </a:r>
            <a:r>
              <a:rPr lang="en-US" sz="2000" dirty="0"/>
              <a:t> </a:t>
            </a:r>
            <a:r>
              <a:rPr lang="en-US" sz="2000" dirty="0" err="1"/>
              <a:t>nhanh</a:t>
            </a:r>
            <a:r>
              <a:rPr lang="en-US" sz="2000" dirty="0"/>
              <a:t>, </a:t>
            </a:r>
            <a:r>
              <a:rPr lang="en-US" sz="2000" dirty="0" err="1"/>
              <a:t>gọn</a:t>
            </a:r>
            <a:r>
              <a:rPr lang="en-US" sz="2000" dirty="0"/>
              <a:t> </a:t>
            </a:r>
            <a:r>
              <a:rPr lang="en-US" sz="2000" dirty="0" err="1"/>
              <a:t>những</a:t>
            </a:r>
            <a:r>
              <a:rPr lang="en-US" sz="2000" dirty="0"/>
              <a:t> </a:t>
            </a:r>
            <a:r>
              <a:rPr lang="en-US" sz="2000" dirty="0" err="1"/>
              <a:t>việc</a:t>
            </a:r>
            <a:r>
              <a:rPr lang="en-US" sz="2000" dirty="0"/>
              <a:t> </a:t>
            </a:r>
            <a:r>
              <a:rPr lang="en-US" sz="2000" dirty="0" err="1"/>
              <a:t>cần</a:t>
            </a:r>
            <a:r>
              <a:rPr lang="en-US" sz="2000" dirty="0"/>
              <a:t> </a:t>
            </a:r>
            <a:r>
              <a:rPr lang="en-US" sz="2000" dirty="0" err="1"/>
              <a:t>làm</a:t>
            </a:r>
            <a:r>
              <a:rPr lang="en-US" sz="2000" dirty="0"/>
              <a:t> </a:t>
            </a:r>
            <a:r>
              <a:rPr lang="en-US" sz="2000" dirty="0" err="1"/>
              <a:t>khi</a:t>
            </a:r>
            <a:r>
              <a:rPr lang="en-US" sz="2000" dirty="0"/>
              <a:t> </a:t>
            </a:r>
            <a:r>
              <a:rPr lang="en-US" sz="2000" dirty="0" err="1"/>
              <a:t>chào</a:t>
            </a:r>
            <a:r>
              <a:rPr lang="en-US" sz="2000" dirty="0"/>
              <a:t> </a:t>
            </a:r>
            <a:r>
              <a:rPr lang="en-US" sz="2000" dirty="0" err="1"/>
              <a:t>cờ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hát</a:t>
            </a:r>
            <a:r>
              <a:rPr lang="en-US" sz="2000" dirty="0"/>
              <a:t> </a:t>
            </a:r>
            <a:r>
              <a:rPr lang="en-US" sz="2000" dirty="0" err="1"/>
              <a:t>Quốc</a:t>
            </a:r>
            <a:r>
              <a:rPr lang="en-US" sz="2000" dirty="0"/>
              <a:t> ca.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891" y="1691870"/>
            <a:ext cx="882109" cy="882109"/>
          </a:xfrm>
          <a:prstGeom prst="rect">
            <a:avLst/>
          </a:prstGeom>
        </p:spPr>
      </p:pic>
      <p:sp>
        <p:nvSpPr>
          <p:cNvPr id="8" name="Curved Right Arrow 7"/>
          <p:cNvSpPr/>
          <p:nvPr/>
        </p:nvSpPr>
        <p:spPr>
          <a:xfrm>
            <a:off x="1891165" y="2698883"/>
            <a:ext cx="376256" cy="691087"/>
          </a:xfrm>
          <a:prstGeom prst="curv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36264" y="2675904"/>
            <a:ext cx="567934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2060"/>
                </a:solidFill>
              </a:rPr>
              <a:t>C</a:t>
            </a:r>
            <a:r>
              <a:rPr lang="vi-VN" sz="2000" dirty="0">
                <a:solidFill>
                  <a:srgbClr val="002060"/>
                </a:solidFill>
              </a:rPr>
              <a:t>hỉnh sửa trang phục, bỏ mũ, nón.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 err="1">
                <a:solidFill>
                  <a:srgbClr val="002060"/>
                </a:solidFill>
              </a:rPr>
              <a:t>Giữ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vi-VN" sz="2000" dirty="0">
                <a:solidFill>
                  <a:srgbClr val="002060"/>
                </a:solidFill>
              </a:rPr>
              <a:t>tư thế nghiêm trang, dáng đứng thẳng, mắt nhìn cờ Tổ quốc</a:t>
            </a:r>
            <a:r>
              <a:rPr lang="en-US" sz="2000" dirty="0">
                <a:solidFill>
                  <a:srgbClr val="002060"/>
                </a:solidFill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 err="1">
                <a:solidFill>
                  <a:srgbClr val="002060"/>
                </a:solidFill>
              </a:rPr>
              <a:t>Hát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Quốc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ca</a:t>
            </a:r>
            <a:r>
              <a:rPr lang="en-US" sz="2000" dirty="0">
                <a:solidFill>
                  <a:srgbClr val="002060"/>
                </a:solidFill>
              </a:rPr>
              <a:t> to, </a:t>
            </a:r>
            <a:r>
              <a:rPr lang="en-US" sz="2000" dirty="0" err="1">
                <a:solidFill>
                  <a:srgbClr val="002060"/>
                </a:solidFill>
              </a:rPr>
              <a:t>rõ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ràng</a:t>
            </a:r>
            <a:r>
              <a:rPr lang="en-US" sz="2000" dirty="0">
                <a:solidFill>
                  <a:srgbClr val="002060"/>
                </a:solidFill>
              </a:rPr>
              <a:t>, </a:t>
            </a:r>
            <a:r>
              <a:rPr lang="en-US" sz="2000" dirty="0" err="1">
                <a:solidFill>
                  <a:srgbClr val="002060"/>
                </a:solidFill>
              </a:rPr>
              <a:t>trôi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chảy</a:t>
            </a:r>
            <a:r>
              <a:rPr lang="en-US" sz="2000" dirty="0">
                <a:solidFill>
                  <a:srgbClr val="002060"/>
                </a:solidFill>
              </a:rPr>
              <a:t>.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47906" y="185026"/>
            <a:ext cx="6580648" cy="13414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200" b="1" dirty="0">
                <a:solidFill>
                  <a:srgbClr val="C00000"/>
                </a:solidFill>
              </a:rPr>
              <a:t>2. </a:t>
            </a:r>
            <a:r>
              <a:rPr lang="en-US" sz="2200" b="1" dirty="0" err="1">
                <a:solidFill>
                  <a:srgbClr val="C00000"/>
                </a:solidFill>
              </a:rPr>
              <a:t>Vẽ</a:t>
            </a:r>
            <a:r>
              <a:rPr lang="en-US" sz="2200" b="1" dirty="0">
                <a:solidFill>
                  <a:srgbClr val="C00000"/>
                </a:solidFill>
              </a:rPr>
              <a:t> </a:t>
            </a:r>
            <a:r>
              <a:rPr lang="en-US" sz="2200" b="1" dirty="0" err="1">
                <a:solidFill>
                  <a:srgbClr val="C00000"/>
                </a:solidFill>
              </a:rPr>
              <a:t>và</a:t>
            </a:r>
            <a:r>
              <a:rPr lang="en-US" sz="2200" b="1" dirty="0">
                <a:solidFill>
                  <a:srgbClr val="C00000"/>
                </a:solidFill>
              </a:rPr>
              <a:t> </a:t>
            </a:r>
            <a:r>
              <a:rPr lang="en-US" sz="2200" b="1" dirty="0" err="1">
                <a:solidFill>
                  <a:srgbClr val="C00000"/>
                </a:solidFill>
              </a:rPr>
              <a:t>tô</a:t>
            </a:r>
            <a:r>
              <a:rPr lang="en-US" sz="2200" b="1" dirty="0">
                <a:solidFill>
                  <a:srgbClr val="C00000"/>
                </a:solidFill>
              </a:rPr>
              <a:t> </a:t>
            </a:r>
            <a:r>
              <a:rPr lang="en-US" sz="2200" b="1" dirty="0" err="1">
                <a:solidFill>
                  <a:srgbClr val="C00000"/>
                </a:solidFill>
              </a:rPr>
              <a:t>màu</a:t>
            </a:r>
            <a:r>
              <a:rPr lang="en-US" sz="2200" b="1" dirty="0">
                <a:solidFill>
                  <a:srgbClr val="C00000"/>
                </a:solidFill>
              </a:rPr>
              <a:t> </a:t>
            </a:r>
            <a:r>
              <a:rPr lang="en-US" sz="2200" b="1" dirty="0" err="1">
                <a:solidFill>
                  <a:srgbClr val="C00000"/>
                </a:solidFill>
              </a:rPr>
              <a:t>lá</a:t>
            </a:r>
            <a:r>
              <a:rPr lang="en-US" sz="2200" b="1" dirty="0">
                <a:solidFill>
                  <a:srgbClr val="C00000"/>
                </a:solidFill>
              </a:rPr>
              <a:t> </a:t>
            </a:r>
            <a:r>
              <a:rPr lang="en-US" sz="2200" b="1" dirty="0" err="1">
                <a:solidFill>
                  <a:srgbClr val="C00000"/>
                </a:solidFill>
              </a:rPr>
              <a:t>cờ</a:t>
            </a:r>
            <a:r>
              <a:rPr lang="en-US" sz="2200" b="1" dirty="0">
                <a:solidFill>
                  <a:srgbClr val="C00000"/>
                </a:solidFill>
              </a:rPr>
              <a:t> </a:t>
            </a:r>
            <a:r>
              <a:rPr lang="en-US" sz="2200" b="1" dirty="0" err="1">
                <a:solidFill>
                  <a:srgbClr val="C00000"/>
                </a:solidFill>
              </a:rPr>
              <a:t>Việt</a:t>
            </a:r>
            <a:r>
              <a:rPr lang="en-US" sz="2200" b="1" dirty="0">
                <a:solidFill>
                  <a:srgbClr val="C00000"/>
                </a:solidFill>
              </a:rPr>
              <a:t> Nam</a:t>
            </a:r>
          </a:p>
          <a:p>
            <a:pPr algn="just">
              <a:lnSpc>
                <a:spcPct val="200000"/>
              </a:lnSpc>
            </a:pPr>
            <a:r>
              <a:rPr lang="en-US" sz="2200" b="1" dirty="0">
                <a:solidFill>
                  <a:srgbClr val="C00000"/>
                </a:solidFill>
              </a:rPr>
              <a:t>3. </a:t>
            </a:r>
            <a:r>
              <a:rPr lang="en-US" sz="2200" b="1" dirty="0" err="1">
                <a:solidFill>
                  <a:srgbClr val="C00000"/>
                </a:solidFill>
              </a:rPr>
              <a:t>Em</a:t>
            </a:r>
            <a:r>
              <a:rPr lang="en-US" sz="2200" b="1" dirty="0">
                <a:solidFill>
                  <a:srgbClr val="C00000"/>
                </a:solidFill>
              </a:rPr>
              <a:t> </a:t>
            </a:r>
            <a:r>
              <a:rPr lang="en-US" sz="2200" b="1" dirty="0" err="1">
                <a:solidFill>
                  <a:srgbClr val="C00000"/>
                </a:solidFill>
              </a:rPr>
              <a:t>cùng</a:t>
            </a:r>
            <a:r>
              <a:rPr lang="en-US" sz="2200" b="1" dirty="0">
                <a:solidFill>
                  <a:srgbClr val="C00000"/>
                </a:solidFill>
              </a:rPr>
              <a:t> </a:t>
            </a:r>
            <a:r>
              <a:rPr lang="en-US" sz="2200" b="1" dirty="0" err="1">
                <a:solidFill>
                  <a:srgbClr val="C00000"/>
                </a:solidFill>
              </a:rPr>
              <a:t>các</a:t>
            </a:r>
            <a:r>
              <a:rPr lang="en-US" sz="2200" b="1" dirty="0">
                <a:solidFill>
                  <a:srgbClr val="C00000"/>
                </a:solidFill>
              </a:rPr>
              <a:t> </a:t>
            </a:r>
            <a:r>
              <a:rPr lang="en-US" sz="2200" b="1" dirty="0" err="1">
                <a:solidFill>
                  <a:srgbClr val="C00000"/>
                </a:solidFill>
              </a:rPr>
              <a:t>bạn</a:t>
            </a:r>
            <a:r>
              <a:rPr lang="en-US" sz="2200" b="1" dirty="0">
                <a:solidFill>
                  <a:srgbClr val="C00000"/>
                </a:solidFill>
              </a:rPr>
              <a:t> </a:t>
            </a:r>
            <a:r>
              <a:rPr lang="en-US" sz="2200" b="1" dirty="0" err="1">
                <a:solidFill>
                  <a:srgbClr val="C00000"/>
                </a:solidFill>
              </a:rPr>
              <a:t>tập</a:t>
            </a:r>
            <a:r>
              <a:rPr lang="en-US" sz="2200" b="1" dirty="0">
                <a:solidFill>
                  <a:srgbClr val="C00000"/>
                </a:solidFill>
              </a:rPr>
              <a:t> </a:t>
            </a:r>
            <a:r>
              <a:rPr lang="en-US" sz="2200" b="1" dirty="0" err="1">
                <a:solidFill>
                  <a:srgbClr val="C00000"/>
                </a:solidFill>
              </a:rPr>
              <a:t>chào</a:t>
            </a:r>
            <a:r>
              <a:rPr lang="en-US" sz="2200" b="1" dirty="0">
                <a:solidFill>
                  <a:srgbClr val="C00000"/>
                </a:solidFill>
              </a:rPr>
              <a:t> </a:t>
            </a:r>
            <a:r>
              <a:rPr lang="en-US" sz="2200" b="1" dirty="0" err="1">
                <a:solidFill>
                  <a:srgbClr val="C00000"/>
                </a:solidFill>
              </a:rPr>
              <a:t>cờ</a:t>
            </a:r>
            <a:r>
              <a:rPr lang="en-US" sz="2200" b="1" dirty="0">
                <a:solidFill>
                  <a:srgbClr val="C00000"/>
                </a:solidFill>
              </a:rPr>
              <a:t> </a:t>
            </a:r>
            <a:r>
              <a:rPr lang="en-US" sz="2200" b="1" dirty="0" err="1">
                <a:solidFill>
                  <a:srgbClr val="C00000"/>
                </a:solidFill>
              </a:rPr>
              <a:t>và</a:t>
            </a:r>
            <a:r>
              <a:rPr lang="en-US" sz="2200" b="1" dirty="0">
                <a:solidFill>
                  <a:srgbClr val="C00000"/>
                </a:solidFill>
              </a:rPr>
              <a:t> </a:t>
            </a:r>
            <a:r>
              <a:rPr lang="en-US" sz="2200" b="1" dirty="0" err="1">
                <a:solidFill>
                  <a:srgbClr val="C00000"/>
                </a:solidFill>
              </a:rPr>
              <a:t>hát</a:t>
            </a:r>
            <a:r>
              <a:rPr lang="en-US" sz="2200" b="1" dirty="0">
                <a:solidFill>
                  <a:srgbClr val="C00000"/>
                </a:solidFill>
              </a:rPr>
              <a:t> </a:t>
            </a:r>
            <a:r>
              <a:rPr lang="en-US" sz="2200" b="1" dirty="0" err="1">
                <a:solidFill>
                  <a:srgbClr val="C00000"/>
                </a:solidFill>
              </a:rPr>
              <a:t>Quốc</a:t>
            </a:r>
            <a:r>
              <a:rPr lang="en-US" sz="2200" b="1" dirty="0">
                <a:solidFill>
                  <a:srgbClr val="C00000"/>
                </a:solidFill>
              </a:rPr>
              <a:t> </a:t>
            </a:r>
            <a:r>
              <a:rPr lang="en-US" sz="2200" b="1" dirty="0" err="1">
                <a:solidFill>
                  <a:srgbClr val="C00000"/>
                </a:solidFill>
              </a:rPr>
              <a:t>ca</a:t>
            </a:r>
            <a:endParaRPr lang="en-US" sz="2200" b="1" dirty="0">
              <a:solidFill>
                <a:srgbClr val="C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6706" y="-6361"/>
            <a:ext cx="1206504" cy="128855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47906" y="1526483"/>
            <a:ext cx="741089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i="1" dirty="0"/>
              <a:t>T</a:t>
            </a:r>
            <a:r>
              <a:rPr lang="vi-VN" sz="2000" i="1" dirty="0"/>
              <a:t>hảo luận theo nhóm </a:t>
            </a:r>
            <a:r>
              <a:rPr lang="en-US" sz="2000" i="1" dirty="0"/>
              <a:t>4 </a:t>
            </a:r>
            <a:r>
              <a:rPr lang="en-US" sz="2000" i="1" dirty="0" err="1"/>
              <a:t>học</a:t>
            </a:r>
            <a:r>
              <a:rPr lang="en-US" sz="2000" i="1" dirty="0"/>
              <a:t> </a:t>
            </a:r>
            <a:r>
              <a:rPr lang="en-US" sz="2000" i="1" dirty="0" err="1"/>
              <a:t>sinh</a:t>
            </a:r>
            <a:r>
              <a:rPr lang="en-US" sz="2000" i="1" dirty="0"/>
              <a:t> </a:t>
            </a:r>
            <a:r>
              <a:rPr lang="vi-VN" sz="2000" i="1" dirty="0"/>
              <a:t>và </a:t>
            </a:r>
            <a:r>
              <a:rPr lang="en-US" sz="2000" i="1" dirty="0" err="1"/>
              <a:t>thực</a:t>
            </a:r>
            <a:r>
              <a:rPr lang="en-US" sz="2000" i="1" dirty="0"/>
              <a:t> </a:t>
            </a:r>
            <a:r>
              <a:rPr lang="en-US" sz="2000" i="1" dirty="0" err="1"/>
              <a:t>hiện</a:t>
            </a:r>
            <a:r>
              <a:rPr lang="vi-VN" sz="2000" i="1" dirty="0"/>
              <a:t>: </a:t>
            </a:r>
            <a:r>
              <a:rPr lang="vi-VN" sz="2000" dirty="0"/>
              <a:t>Một bạn cầm cờ, </a:t>
            </a:r>
            <a:r>
              <a:rPr lang="en-US" sz="2000" dirty="0"/>
              <a:t>m</a:t>
            </a:r>
            <a:r>
              <a:rPr lang="vi-VN" sz="2000" dirty="0"/>
              <a:t>ột bạn hô, hai bạn chào cờ và hát Quốc ca. Cá</a:t>
            </a:r>
            <a:r>
              <a:rPr lang="en-US" sz="2000" dirty="0"/>
              <a:t>c</a:t>
            </a:r>
            <a:r>
              <a:rPr lang="vi-VN" sz="2000" dirty="0"/>
              <a:t> bạn lần lượt đổi vị trí cho nhau. </a:t>
            </a:r>
            <a:endParaRPr lang="en-US" sz="20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5"/>
          <a:stretch/>
        </p:blipFill>
        <p:spPr>
          <a:xfrm>
            <a:off x="3604436" y="2453329"/>
            <a:ext cx="3132136" cy="269017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loud Callout 8"/>
          <p:cNvSpPr/>
          <p:nvPr/>
        </p:nvSpPr>
        <p:spPr>
          <a:xfrm>
            <a:off x="3583172" y="595425"/>
            <a:ext cx="1988287" cy="925032"/>
          </a:xfrm>
          <a:prstGeom prst="cloudCallout">
            <a:avLst>
              <a:gd name="adj1" fmla="val -23589"/>
              <a:gd name="adj2" fmla="val 8020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solidFill>
                  <a:srgbClr val="C00000"/>
                </a:solidFill>
              </a:rPr>
              <a:t>Ghi</a:t>
            </a:r>
            <a:r>
              <a:rPr lang="en-US" sz="2200" b="1" dirty="0">
                <a:solidFill>
                  <a:srgbClr val="C00000"/>
                </a:solidFill>
              </a:rPr>
              <a:t> </a:t>
            </a:r>
            <a:r>
              <a:rPr lang="en-US" sz="2200" b="1" dirty="0" err="1">
                <a:solidFill>
                  <a:srgbClr val="C00000"/>
                </a:solidFill>
              </a:rPr>
              <a:t>nhớ</a:t>
            </a:r>
            <a:endParaRPr lang="en-US" sz="2200" b="1" dirty="0">
              <a:solidFill>
                <a:srgbClr val="C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52084" y="1860781"/>
            <a:ext cx="514615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200" dirty="0"/>
              <a:t>Nghiêm trang chào lá Quốc kì </a:t>
            </a:r>
          </a:p>
          <a:p>
            <a:pPr algn="ctr">
              <a:lnSpc>
                <a:spcPct val="150000"/>
              </a:lnSpc>
            </a:pPr>
            <a:r>
              <a:rPr lang="vi-VN" sz="2200" dirty="0"/>
              <a:t>Sao vàng dẫn lối em đi giữa đời</a:t>
            </a:r>
          </a:p>
          <a:p>
            <a:pPr algn="ctr">
              <a:lnSpc>
                <a:spcPct val="150000"/>
              </a:lnSpc>
            </a:pPr>
            <a:r>
              <a:rPr lang="vi-VN" sz="2200" dirty="0"/>
              <a:t>Quốc ca vang vọng đất trời</a:t>
            </a:r>
          </a:p>
          <a:p>
            <a:pPr algn="ctr">
              <a:lnSpc>
                <a:spcPct val="150000"/>
              </a:lnSpc>
            </a:pPr>
            <a:r>
              <a:rPr lang="vi-VN" sz="2200" dirty="0"/>
              <a:t>Tự hào nhắc nhở em người Việt Nam.</a:t>
            </a: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9" name="Google Shape;2179;p59"/>
          <p:cNvSpPr/>
          <p:nvPr/>
        </p:nvSpPr>
        <p:spPr>
          <a:xfrm>
            <a:off x="5146900" y="1508975"/>
            <a:ext cx="2412336" cy="759092"/>
          </a:xfrm>
          <a:custGeom>
            <a:avLst/>
            <a:gdLst/>
            <a:ahLst/>
            <a:cxnLst/>
            <a:rect l="l" t="t" r="r" b="b"/>
            <a:pathLst>
              <a:path w="26167" h="8234" extrusionOk="0">
                <a:moveTo>
                  <a:pt x="17177" y="1"/>
                </a:moveTo>
                <a:cubicBezTo>
                  <a:pt x="13201" y="1"/>
                  <a:pt x="12657" y="4324"/>
                  <a:pt x="12657" y="4324"/>
                </a:cubicBezTo>
                <a:cubicBezTo>
                  <a:pt x="12657" y="4324"/>
                  <a:pt x="11583" y="2047"/>
                  <a:pt x="9435" y="2047"/>
                </a:cubicBezTo>
                <a:cubicBezTo>
                  <a:pt x="9263" y="2047"/>
                  <a:pt x="9084" y="2061"/>
                  <a:pt x="8898" y="2093"/>
                </a:cubicBezTo>
                <a:cubicBezTo>
                  <a:pt x="6392" y="2519"/>
                  <a:pt x="6392" y="5151"/>
                  <a:pt x="6392" y="5151"/>
                </a:cubicBezTo>
                <a:cubicBezTo>
                  <a:pt x="6392" y="5151"/>
                  <a:pt x="5086" y="4590"/>
                  <a:pt x="3651" y="4590"/>
                </a:cubicBezTo>
                <a:cubicBezTo>
                  <a:pt x="2052" y="4590"/>
                  <a:pt x="291" y="5287"/>
                  <a:pt x="1" y="8233"/>
                </a:cubicBezTo>
                <a:lnTo>
                  <a:pt x="24637" y="8233"/>
                </a:lnTo>
                <a:cubicBezTo>
                  <a:pt x="24637" y="8233"/>
                  <a:pt x="26166" y="5577"/>
                  <a:pt x="24236" y="4474"/>
                </a:cubicBezTo>
                <a:cubicBezTo>
                  <a:pt x="23676" y="4151"/>
                  <a:pt x="23151" y="4035"/>
                  <a:pt x="22686" y="4035"/>
                </a:cubicBezTo>
                <a:cubicBezTo>
                  <a:pt x="21531" y="4035"/>
                  <a:pt x="20753" y="4750"/>
                  <a:pt x="20753" y="4750"/>
                </a:cubicBezTo>
                <a:cubicBezTo>
                  <a:pt x="20753" y="4750"/>
                  <a:pt x="21855" y="288"/>
                  <a:pt x="17545" y="13"/>
                </a:cubicBezTo>
                <a:cubicBezTo>
                  <a:pt x="17419" y="5"/>
                  <a:pt x="17296" y="1"/>
                  <a:pt x="171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Rectangle 3"/>
          <p:cNvSpPr/>
          <p:nvPr/>
        </p:nvSpPr>
        <p:spPr>
          <a:xfrm>
            <a:off x="701749" y="3168502"/>
            <a:ext cx="3912781" cy="606056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ine Callout 1 (Border and Accent Bar) 4"/>
          <p:cNvSpPr/>
          <p:nvPr/>
        </p:nvSpPr>
        <p:spPr>
          <a:xfrm>
            <a:off x="616689" y="467832"/>
            <a:ext cx="2275367" cy="691117"/>
          </a:xfrm>
          <a:prstGeom prst="accentBorderCallout1">
            <a:avLst>
              <a:gd name="adj1" fmla="val 18750"/>
              <a:gd name="adj2" fmla="val -8333"/>
              <a:gd name="adj3" fmla="val 18654"/>
              <a:gd name="adj4" fmla="val -280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TỔNG KẾT</a:t>
            </a:r>
          </a:p>
        </p:txBody>
      </p:sp>
      <p:sp>
        <p:nvSpPr>
          <p:cNvPr id="31" name="Google Shape;1518;p43"/>
          <p:cNvSpPr/>
          <p:nvPr/>
        </p:nvSpPr>
        <p:spPr>
          <a:xfrm>
            <a:off x="6660904" y="1480267"/>
            <a:ext cx="787800" cy="7878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1519;p43"/>
          <p:cNvSpPr/>
          <p:nvPr/>
        </p:nvSpPr>
        <p:spPr>
          <a:xfrm>
            <a:off x="4114279" y="1475755"/>
            <a:ext cx="787800" cy="787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1520;p43"/>
          <p:cNvSpPr/>
          <p:nvPr/>
        </p:nvSpPr>
        <p:spPr>
          <a:xfrm>
            <a:off x="1567654" y="1475755"/>
            <a:ext cx="787800" cy="7878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" name="Google Shape;1528;p43"/>
          <p:cNvGrpSpPr/>
          <p:nvPr/>
        </p:nvGrpSpPr>
        <p:grpSpPr>
          <a:xfrm>
            <a:off x="6843600" y="1702943"/>
            <a:ext cx="422386" cy="378266"/>
            <a:chOff x="5757913" y="3227047"/>
            <a:chExt cx="388544" cy="347927"/>
          </a:xfrm>
        </p:grpSpPr>
        <p:sp>
          <p:nvSpPr>
            <p:cNvPr id="41" name="Google Shape;1529;p43"/>
            <p:cNvSpPr/>
            <p:nvPr/>
          </p:nvSpPr>
          <p:spPr>
            <a:xfrm>
              <a:off x="5757913" y="3227047"/>
              <a:ext cx="388544" cy="347927"/>
            </a:xfrm>
            <a:custGeom>
              <a:avLst/>
              <a:gdLst/>
              <a:ahLst/>
              <a:cxnLst/>
              <a:rect l="l" t="t" r="r" b="b"/>
              <a:pathLst>
                <a:path w="14789" h="13243" extrusionOk="0">
                  <a:moveTo>
                    <a:pt x="4050" y="0"/>
                  </a:moveTo>
                  <a:cubicBezTo>
                    <a:pt x="3523" y="0"/>
                    <a:pt x="2993" y="103"/>
                    <a:pt x="2490" y="314"/>
                  </a:cubicBezTo>
                  <a:cubicBezTo>
                    <a:pt x="978" y="952"/>
                    <a:pt x="0" y="2436"/>
                    <a:pt x="14" y="4073"/>
                  </a:cubicBezTo>
                  <a:cubicBezTo>
                    <a:pt x="14" y="8283"/>
                    <a:pt x="5431" y="12105"/>
                    <a:pt x="6985" y="13118"/>
                  </a:cubicBezTo>
                  <a:cubicBezTo>
                    <a:pt x="7110" y="13201"/>
                    <a:pt x="7254" y="13243"/>
                    <a:pt x="7398" y="13243"/>
                  </a:cubicBezTo>
                  <a:cubicBezTo>
                    <a:pt x="7542" y="13243"/>
                    <a:pt x="7686" y="13201"/>
                    <a:pt x="7810" y="13118"/>
                  </a:cubicBezTo>
                  <a:cubicBezTo>
                    <a:pt x="9364" y="12105"/>
                    <a:pt x="14781" y="8283"/>
                    <a:pt x="14781" y="4073"/>
                  </a:cubicBezTo>
                  <a:cubicBezTo>
                    <a:pt x="14788" y="1833"/>
                    <a:pt x="12971" y="8"/>
                    <a:pt x="10731" y="1"/>
                  </a:cubicBezTo>
                  <a:cubicBezTo>
                    <a:pt x="9662" y="1"/>
                    <a:pt x="8643" y="424"/>
                    <a:pt x="7887" y="1174"/>
                  </a:cubicBezTo>
                  <a:cubicBezTo>
                    <a:pt x="7752" y="1309"/>
                    <a:pt x="7575" y="1376"/>
                    <a:pt x="7397" y="1376"/>
                  </a:cubicBezTo>
                  <a:cubicBezTo>
                    <a:pt x="7219" y="1376"/>
                    <a:pt x="7041" y="1309"/>
                    <a:pt x="6902" y="1174"/>
                  </a:cubicBezTo>
                  <a:cubicBezTo>
                    <a:pt x="6131" y="407"/>
                    <a:pt x="5098" y="0"/>
                    <a:pt x="40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530;p43"/>
            <p:cNvSpPr/>
            <p:nvPr/>
          </p:nvSpPr>
          <p:spPr>
            <a:xfrm>
              <a:off x="5758097" y="3227074"/>
              <a:ext cx="194101" cy="347743"/>
            </a:xfrm>
            <a:custGeom>
              <a:avLst/>
              <a:gdLst/>
              <a:ahLst/>
              <a:cxnLst/>
              <a:rect l="l" t="t" r="r" b="b"/>
              <a:pathLst>
                <a:path w="7388" h="13236" extrusionOk="0">
                  <a:moveTo>
                    <a:pt x="4058" y="0"/>
                  </a:moveTo>
                  <a:cubicBezTo>
                    <a:pt x="1811" y="7"/>
                    <a:pt x="0" y="1832"/>
                    <a:pt x="7" y="4072"/>
                  </a:cubicBezTo>
                  <a:cubicBezTo>
                    <a:pt x="7" y="8282"/>
                    <a:pt x="5424" y="12104"/>
                    <a:pt x="6978" y="13117"/>
                  </a:cubicBezTo>
                  <a:cubicBezTo>
                    <a:pt x="7088" y="13188"/>
                    <a:pt x="7223" y="13235"/>
                    <a:pt x="7360" y="13235"/>
                  </a:cubicBezTo>
                  <a:cubicBezTo>
                    <a:pt x="7369" y="13235"/>
                    <a:pt x="7378" y="13235"/>
                    <a:pt x="7387" y="13235"/>
                  </a:cubicBezTo>
                  <a:cubicBezTo>
                    <a:pt x="1859" y="5688"/>
                    <a:pt x="3829" y="1457"/>
                    <a:pt x="5702" y="354"/>
                  </a:cubicBezTo>
                  <a:cubicBezTo>
                    <a:pt x="5182" y="118"/>
                    <a:pt x="4620" y="0"/>
                    <a:pt x="40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" name="Google Shape;1531;p43"/>
          <p:cNvGrpSpPr/>
          <p:nvPr/>
        </p:nvGrpSpPr>
        <p:grpSpPr>
          <a:xfrm>
            <a:off x="1722706" y="1657890"/>
            <a:ext cx="450054" cy="423521"/>
            <a:chOff x="2456800" y="3682271"/>
            <a:chExt cx="395270" cy="371966"/>
          </a:xfrm>
        </p:grpSpPr>
        <p:sp>
          <p:nvSpPr>
            <p:cNvPr id="44" name="Google Shape;1532;p43"/>
            <p:cNvSpPr/>
            <p:nvPr/>
          </p:nvSpPr>
          <p:spPr>
            <a:xfrm>
              <a:off x="2480314" y="3682271"/>
              <a:ext cx="371756" cy="371966"/>
            </a:xfrm>
            <a:custGeom>
              <a:avLst/>
              <a:gdLst/>
              <a:ahLst/>
              <a:cxnLst/>
              <a:rect l="l" t="t" r="r" b="b"/>
              <a:pathLst>
                <a:path w="14150" h="14158" extrusionOk="0">
                  <a:moveTo>
                    <a:pt x="7075" y="1"/>
                  </a:moveTo>
                  <a:cubicBezTo>
                    <a:pt x="3163" y="1"/>
                    <a:pt x="0" y="3171"/>
                    <a:pt x="0" y="7083"/>
                  </a:cubicBezTo>
                  <a:cubicBezTo>
                    <a:pt x="0" y="10988"/>
                    <a:pt x="3163" y="14158"/>
                    <a:pt x="7075" y="14158"/>
                  </a:cubicBezTo>
                  <a:cubicBezTo>
                    <a:pt x="10980" y="14158"/>
                    <a:pt x="14150" y="10988"/>
                    <a:pt x="14150" y="7083"/>
                  </a:cubicBezTo>
                  <a:cubicBezTo>
                    <a:pt x="14150" y="3171"/>
                    <a:pt x="10980" y="1"/>
                    <a:pt x="70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533;p43"/>
            <p:cNvSpPr/>
            <p:nvPr/>
          </p:nvSpPr>
          <p:spPr>
            <a:xfrm>
              <a:off x="2456800" y="3724018"/>
              <a:ext cx="353549" cy="330114"/>
            </a:xfrm>
            <a:custGeom>
              <a:avLst/>
              <a:gdLst/>
              <a:ahLst/>
              <a:cxnLst/>
              <a:rect l="l" t="t" r="r" b="b"/>
              <a:pathLst>
                <a:path w="13457" h="12565" extrusionOk="0">
                  <a:moveTo>
                    <a:pt x="3503" y="0"/>
                  </a:moveTo>
                  <a:lnTo>
                    <a:pt x="3503" y="0"/>
                  </a:lnTo>
                  <a:cubicBezTo>
                    <a:pt x="250" y="2650"/>
                    <a:pt x="0" y="7526"/>
                    <a:pt x="2969" y="10495"/>
                  </a:cubicBezTo>
                  <a:cubicBezTo>
                    <a:pt x="4356" y="11882"/>
                    <a:pt x="6164" y="12564"/>
                    <a:pt x="7966" y="12564"/>
                  </a:cubicBezTo>
                  <a:cubicBezTo>
                    <a:pt x="10012" y="12564"/>
                    <a:pt x="12051" y="11684"/>
                    <a:pt x="13457" y="9954"/>
                  </a:cubicBezTo>
                  <a:lnTo>
                    <a:pt x="13457" y="9954"/>
                  </a:lnTo>
                  <a:cubicBezTo>
                    <a:pt x="12201" y="10980"/>
                    <a:pt x="10620" y="11542"/>
                    <a:pt x="8997" y="11542"/>
                  </a:cubicBezTo>
                  <a:cubicBezTo>
                    <a:pt x="6264" y="11542"/>
                    <a:pt x="3781" y="9968"/>
                    <a:pt x="2608" y="7505"/>
                  </a:cubicBezTo>
                  <a:cubicBezTo>
                    <a:pt x="1436" y="5036"/>
                    <a:pt x="1783" y="2116"/>
                    <a:pt x="35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534;p43"/>
            <p:cNvSpPr/>
            <p:nvPr/>
          </p:nvSpPr>
          <p:spPr>
            <a:xfrm>
              <a:off x="2557318" y="3892267"/>
              <a:ext cx="217589" cy="96000"/>
            </a:xfrm>
            <a:custGeom>
              <a:avLst/>
              <a:gdLst/>
              <a:ahLst/>
              <a:cxnLst/>
              <a:rect l="l" t="t" r="r" b="b"/>
              <a:pathLst>
                <a:path w="8282" h="3654" extrusionOk="0">
                  <a:moveTo>
                    <a:pt x="244" y="1"/>
                  </a:moveTo>
                  <a:cubicBezTo>
                    <a:pt x="105" y="1"/>
                    <a:pt x="1" y="146"/>
                    <a:pt x="45" y="297"/>
                  </a:cubicBezTo>
                  <a:cubicBezTo>
                    <a:pt x="593" y="2246"/>
                    <a:pt x="2223" y="3654"/>
                    <a:pt x="4144" y="3654"/>
                  </a:cubicBezTo>
                  <a:cubicBezTo>
                    <a:pt x="6065" y="3654"/>
                    <a:pt x="7688" y="2246"/>
                    <a:pt x="8243" y="297"/>
                  </a:cubicBezTo>
                  <a:cubicBezTo>
                    <a:pt x="8281" y="146"/>
                    <a:pt x="8176" y="1"/>
                    <a:pt x="8043" y="1"/>
                  </a:cubicBezTo>
                  <a:cubicBezTo>
                    <a:pt x="8029" y="1"/>
                    <a:pt x="8015" y="2"/>
                    <a:pt x="8001" y="5"/>
                  </a:cubicBezTo>
                  <a:cubicBezTo>
                    <a:pt x="6766" y="297"/>
                    <a:pt x="5498" y="450"/>
                    <a:pt x="4229" y="450"/>
                  </a:cubicBezTo>
                  <a:cubicBezTo>
                    <a:pt x="4200" y="450"/>
                    <a:pt x="4172" y="449"/>
                    <a:pt x="4144" y="449"/>
                  </a:cubicBezTo>
                  <a:cubicBezTo>
                    <a:pt x="4116" y="449"/>
                    <a:pt x="4087" y="450"/>
                    <a:pt x="4059" y="450"/>
                  </a:cubicBezTo>
                  <a:cubicBezTo>
                    <a:pt x="2784" y="450"/>
                    <a:pt x="1522" y="297"/>
                    <a:pt x="288" y="5"/>
                  </a:cubicBezTo>
                  <a:cubicBezTo>
                    <a:pt x="273" y="2"/>
                    <a:pt x="258" y="1"/>
                    <a:pt x="2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535;p43"/>
            <p:cNvSpPr/>
            <p:nvPr/>
          </p:nvSpPr>
          <p:spPr>
            <a:xfrm>
              <a:off x="2557318" y="3892267"/>
              <a:ext cx="217746" cy="53359"/>
            </a:xfrm>
            <a:custGeom>
              <a:avLst/>
              <a:gdLst/>
              <a:ahLst/>
              <a:cxnLst/>
              <a:rect l="l" t="t" r="r" b="b"/>
              <a:pathLst>
                <a:path w="8288" h="2031" extrusionOk="0">
                  <a:moveTo>
                    <a:pt x="244" y="1"/>
                  </a:moveTo>
                  <a:cubicBezTo>
                    <a:pt x="105" y="1"/>
                    <a:pt x="1" y="146"/>
                    <a:pt x="45" y="297"/>
                  </a:cubicBezTo>
                  <a:cubicBezTo>
                    <a:pt x="183" y="796"/>
                    <a:pt x="398" y="1268"/>
                    <a:pt x="683" y="1698"/>
                  </a:cubicBezTo>
                  <a:cubicBezTo>
                    <a:pt x="1824" y="1920"/>
                    <a:pt x="2982" y="2031"/>
                    <a:pt x="4141" y="2031"/>
                  </a:cubicBezTo>
                  <a:cubicBezTo>
                    <a:pt x="5299" y="2031"/>
                    <a:pt x="6457" y="1920"/>
                    <a:pt x="7598" y="1698"/>
                  </a:cubicBezTo>
                  <a:cubicBezTo>
                    <a:pt x="7883" y="1268"/>
                    <a:pt x="8098" y="796"/>
                    <a:pt x="8243" y="297"/>
                  </a:cubicBezTo>
                  <a:cubicBezTo>
                    <a:pt x="8287" y="146"/>
                    <a:pt x="8177" y="1"/>
                    <a:pt x="8043" y="1"/>
                  </a:cubicBezTo>
                  <a:cubicBezTo>
                    <a:pt x="8029" y="1"/>
                    <a:pt x="8015" y="2"/>
                    <a:pt x="8001" y="5"/>
                  </a:cubicBezTo>
                  <a:cubicBezTo>
                    <a:pt x="6731" y="300"/>
                    <a:pt x="5436" y="448"/>
                    <a:pt x="4141" y="448"/>
                  </a:cubicBezTo>
                  <a:cubicBezTo>
                    <a:pt x="2847" y="448"/>
                    <a:pt x="1553" y="300"/>
                    <a:pt x="288" y="5"/>
                  </a:cubicBezTo>
                  <a:cubicBezTo>
                    <a:pt x="273" y="2"/>
                    <a:pt x="258" y="1"/>
                    <a:pt x="2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536;p43"/>
            <p:cNvSpPr/>
            <p:nvPr/>
          </p:nvSpPr>
          <p:spPr>
            <a:xfrm>
              <a:off x="2588189" y="3796346"/>
              <a:ext cx="30082" cy="54332"/>
            </a:xfrm>
            <a:custGeom>
              <a:avLst/>
              <a:gdLst/>
              <a:ahLst/>
              <a:cxnLst/>
              <a:rect l="l" t="t" r="r" b="b"/>
              <a:pathLst>
                <a:path w="1145" h="2068" extrusionOk="0">
                  <a:moveTo>
                    <a:pt x="569" y="1"/>
                  </a:moveTo>
                  <a:cubicBezTo>
                    <a:pt x="257" y="1"/>
                    <a:pt x="0" y="258"/>
                    <a:pt x="0" y="570"/>
                  </a:cubicBezTo>
                  <a:lnTo>
                    <a:pt x="0" y="1492"/>
                  </a:lnTo>
                  <a:cubicBezTo>
                    <a:pt x="0" y="1811"/>
                    <a:pt x="257" y="2068"/>
                    <a:pt x="569" y="2068"/>
                  </a:cubicBezTo>
                  <a:cubicBezTo>
                    <a:pt x="888" y="2068"/>
                    <a:pt x="1145" y="1811"/>
                    <a:pt x="1145" y="1492"/>
                  </a:cubicBezTo>
                  <a:lnTo>
                    <a:pt x="1145" y="570"/>
                  </a:lnTo>
                  <a:cubicBezTo>
                    <a:pt x="1145" y="258"/>
                    <a:pt x="888" y="1"/>
                    <a:pt x="5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537;p43"/>
            <p:cNvSpPr/>
            <p:nvPr/>
          </p:nvSpPr>
          <p:spPr>
            <a:xfrm>
              <a:off x="2600221" y="3796346"/>
              <a:ext cx="18049" cy="42220"/>
            </a:xfrm>
            <a:custGeom>
              <a:avLst/>
              <a:gdLst/>
              <a:ahLst/>
              <a:cxnLst/>
              <a:rect l="l" t="t" r="r" b="b"/>
              <a:pathLst>
                <a:path w="687" h="1607" extrusionOk="0">
                  <a:moveTo>
                    <a:pt x="111" y="1"/>
                  </a:moveTo>
                  <a:cubicBezTo>
                    <a:pt x="76" y="1"/>
                    <a:pt x="35" y="1"/>
                    <a:pt x="0" y="8"/>
                  </a:cubicBezTo>
                  <a:lnTo>
                    <a:pt x="0" y="1263"/>
                  </a:lnTo>
                  <a:cubicBezTo>
                    <a:pt x="0" y="1492"/>
                    <a:pt x="172" y="1607"/>
                    <a:pt x="343" y="1607"/>
                  </a:cubicBezTo>
                  <a:cubicBezTo>
                    <a:pt x="513" y="1607"/>
                    <a:pt x="683" y="1492"/>
                    <a:pt x="680" y="1263"/>
                  </a:cubicBezTo>
                  <a:lnTo>
                    <a:pt x="680" y="570"/>
                  </a:lnTo>
                  <a:cubicBezTo>
                    <a:pt x="687" y="258"/>
                    <a:pt x="430" y="1"/>
                    <a:pt x="1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538;p43"/>
            <p:cNvSpPr/>
            <p:nvPr/>
          </p:nvSpPr>
          <p:spPr>
            <a:xfrm>
              <a:off x="2714113" y="3796346"/>
              <a:ext cx="30082" cy="54332"/>
            </a:xfrm>
            <a:custGeom>
              <a:avLst/>
              <a:gdLst/>
              <a:ahLst/>
              <a:cxnLst/>
              <a:rect l="l" t="t" r="r" b="b"/>
              <a:pathLst>
                <a:path w="1145" h="2068" extrusionOk="0">
                  <a:moveTo>
                    <a:pt x="569" y="1"/>
                  </a:moveTo>
                  <a:cubicBezTo>
                    <a:pt x="257" y="1"/>
                    <a:pt x="0" y="258"/>
                    <a:pt x="0" y="570"/>
                  </a:cubicBezTo>
                  <a:lnTo>
                    <a:pt x="0" y="1492"/>
                  </a:lnTo>
                  <a:cubicBezTo>
                    <a:pt x="0" y="1811"/>
                    <a:pt x="257" y="2068"/>
                    <a:pt x="569" y="2068"/>
                  </a:cubicBezTo>
                  <a:cubicBezTo>
                    <a:pt x="888" y="2068"/>
                    <a:pt x="1145" y="1811"/>
                    <a:pt x="1145" y="1492"/>
                  </a:cubicBezTo>
                  <a:lnTo>
                    <a:pt x="1145" y="570"/>
                  </a:lnTo>
                  <a:cubicBezTo>
                    <a:pt x="1145" y="258"/>
                    <a:pt x="888" y="1"/>
                    <a:pt x="5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539;p43"/>
            <p:cNvSpPr/>
            <p:nvPr/>
          </p:nvSpPr>
          <p:spPr>
            <a:xfrm>
              <a:off x="2726146" y="3796346"/>
              <a:ext cx="18049" cy="42220"/>
            </a:xfrm>
            <a:custGeom>
              <a:avLst/>
              <a:gdLst/>
              <a:ahLst/>
              <a:cxnLst/>
              <a:rect l="l" t="t" r="r" b="b"/>
              <a:pathLst>
                <a:path w="687" h="1607" extrusionOk="0">
                  <a:moveTo>
                    <a:pt x="111" y="1"/>
                  </a:moveTo>
                  <a:cubicBezTo>
                    <a:pt x="76" y="1"/>
                    <a:pt x="35" y="1"/>
                    <a:pt x="0" y="8"/>
                  </a:cubicBezTo>
                  <a:lnTo>
                    <a:pt x="0" y="1263"/>
                  </a:lnTo>
                  <a:cubicBezTo>
                    <a:pt x="0" y="1492"/>
                    <a:pt x="172" y="1607"/>
                    <a:pt x="343" y="1607"/>
                  </a:cubicBezTo>
                  <a:cubicBezTo>
                    <a:pt x="513" y="1607"/>
                    <a:pt x="683" y="1492"/>
                    <a:pt x="680" y="1263"/>
                  </a:cubicBezTo>
                  <a:lnTo>
                    <a:pt x="680" y="570"/>
                  </a:lnTo>
                  <a:cubicBezTo>
                    <a:pt x="687" y="258"/>
                    <a:pt x="430" y="1"/>
                    <a:pt x="1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540;p43"/>
            <p:cNvSpPr/>
            <p:nvPr/>
          </p:nvSpPr>
          <p:spPr>
            <a:xfrm>
              <a:off x="2577259" y="3895131"/>
              <a:ext cx="177681" cy="33156"/>
            </a:xfrm>
            <a:custGeom>
              <a:avLst/>
              <a:gdLst/>
              <a:ahLst/>
              <a:cxnLst/>
              <a:rect l="l" t="t" r="r" b="b"/>
              <a:pathLst>
                <a:path w="6763" h="1262" extrusionOk="0">
                  <a:moveTo>
                    <a:pt x="0" y="0"/>
                  </a:moveTo>
                  <a:lnTo>
                    <a:pt x="0" y="0"/>
                  </a:lnTo>
                  <a:cubicBezTo>
                    <a:pt x="90" y="236"/>
                    <a:pt x="194" y="465"/>
                    <a:pt x="319" y="680"/>
                  </a:cubicBezTo>
                  <a:cubicBezTo>
                    <a:pt x="458" y="916"/>
                    <a:pt x="701" y="1076"/>
                    <a:pt x="971" y="1110"/>
                  </a:cubicBezTo>
                  <a:cubicBezTo>
                    <a:pt x="1772" y="1211"/>
                    <a:pt x="2579" y="1261"/>
                    <a:pt x="3386" y="1261"/>
                  </a:cubicBezTo>
                  <a:cubicBezTo>
                    <a:pt x="4193" y="1261"/>
                    <a:pt x="5001" y="1211"/>
                    <a:pt x="5806" y="1110"/>
                  </a:cubicBezTo>
                  <a:cubicBezTo>
                    <a:pt x="6076" y="1076"/>
                    <a:pt x="6319" y="916"/>
                    <a:pt x="6451" y="680"/>
                  </a:cubicBezTo>
                  <a:cubicBezTo>
                    <a:pt x="6576" y="465"/>
                    <a:pt x="6680" y="236"/>
                    <a:pt x="6763" y="0"/>
                  </a:cubicBezTo>
                  <a:lnTo>
                    <a:pt x="6763" y="0"/>
                  </a:lnTo>
                  <a:cubicBezTo>
                    <a:pt x="5650" y="226"/>
                    <a:pt x="4517" y="339"/>
                    <a:pt x="3384" y="339"/>
                  </a:cubicBezTo>
                  <a:cubicBezTo>
                    <a:pt x="2251" y="339"/>
                    <a:pt x="1117" y="226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" name="Google Shape;1541;p43"/>
          <p:cNvGrpSpPr/>
          <p:nvPr/>
        </p:nvGrpSpPr>
        <p:grpSpPr>
          <a:xfrm>
            <a:off x="4348510" y="1662393"/>
            <a:ext cx="319349" cy="423529"/>
            <a:chOff x="1802465" y="1962854"/>
            <a:chExt cx="265373" cy="351944"/>
          </a:xfrm>
        </p:grpSpPr>
        <p:sp>
          <p:nvSpPr>
            <p:cNvPr id="54" name="Google Shape;1542;p43"/>
            <p:cNvSpPr/>
            <p:nvPr/>
          </p:nvSpPr>
          <p:spPr>
            <a:xfrm>
              <a:off x="1802465" y="2243020"/>
              <a:ext cx="265373" cy="71778"/>
            </a:xfrm>
            <a:custGeom>
              <a:avLst/>
              <a:gdLst/>
              <a:ahLst/>
              <a:cxnLst/>
              <a:rect l="l" t="t" r="r" b="b"/>
              <a:pathLst>
                <a:path w="17724" h="4794" extrusionOk="0">
                  <a:moveTo>
                    <a:pt x="2397" y="0"/>
                  </a:moveTo>
                  <a:cubicBezTo>
                    <a:pt x="1072" y="0"/>
                    <a:pt x="0" y="1073"/>
                    <a:pt x="0" y="2397"/>
                  </a:cubicBezTo>
                  <a:cubicBezTo>
                    <a:pt x="0" y="3722"/>
                    <a:pt x="1072" y="4794"/>
                    <a:pt x="2397" y="4794"/>
                  </a:cubicBezTo>
                  <a:lnTo>
                    <a:pt x="17724" y="4794"/>
                  </a:lnTo>
                  <a:lnTo>
                    <a:pt x="1772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543;p43"/>
            <p:cNvSpPr/>
            <p:nvPr/>
          </p:nvSpPr>
          <p:spPr>
            <a:xfrm>
              <a:off x="1802465" y="2208074"/>
              <a:ext cx="265373" cy="83442"/>
            </a:xfrm>
            <a:custGeom>
              <a:avLst/>
              <a:gdLst/>
              <a:ahLst/>
              <a:cxnLst/>
              <a:rect l="l" t="t" r="r" b="b"/>
              <a:pathLst>
                <a:path w="17724" h="5573" extrusionOk="0">
                  <a:moveTo>
                    <a:pt x="2397" y="1"/>
                  </a:moveTo>
                  <a:cubicBezTo>
                    <a:pt x="1724" y="1"/>
                    <a:pt x="1135" y="568"/>
                    <a:pt x="694" y="1010"/>
                  </a:cubicBezTo>
                  <a:cubicBezTo>
                    <a:pt x="252" y="1451"/>
                    <a:pt x="0" y="4079"/>
                    <a:pt x="0" y="4731"/>
                  </a:cubicBezTo>
                  <a:cubicBezTo>
                    <a:pt x="0" y="5026"/>
                    <a:pt x="42" y="5299"/>
                    <a:pt x="147" y="5572"/>
                  </a:cubicBezTo>
                  <a:cubicBezTo>
                    <a:pt x="484" y="4647"/>
                    <a:pt x="1388" y="4016"/>
                    <a:pt x="2397" y="4016"/>
                  </a:cubicBezTo>
                  <a:lnTo>
                    <a:pt x="17724" y="4016"/>
                  </a:lnTo>
                  <a:lnTo>
                    <a:pt x="17724" y="947"/>
                  </a:lnTo>
                  <a:lnTo>
                    <a:pt x="239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544;p43"/>
            <p:cNvSpPr/>
            <p:nvPr/>
          </p:nvSpPr>
          <p:spPr>
            <a:xfrm>
              <a:off x="1802465" y="1962854"/>
              <a:ext cx="35889" cy="316069"/>
            </a:xfrm>
            <a:custGeom>
              <a:avLst/>
              <a:gdLst/>
              <a:ahLst/>
              <a:cxnLst/>
              <a:rect l="l" t="t" r="r" b="b"/>
              <a:pathLst>
                <a:path w="2397" h="21110" extrusionOk="0">
                  <a:moveTo>
                    <a:pt x="2397" y="1"/>
                  </a:moveTo>
                  <a:cubicBezTo>
                    <a:pt x="1072" y="1"/>
                    <a:pt x="0" y="1073"/>
                    <a:pt x="0" y="2397"/>
                  </a:cubicBezTo>
                  <a:lnTo>
                    <a:pt x="0" y="21109"/>
                  </a:lnTo>
                  <a:cubicBezTo>
                    <a:pt x="0" y="19785"/>
                    <a:pt x="1072" y="18712"/>
                    <a:pt x="2397" y="18712"/>
                  </a:cubicBezTo>
                  <a:lnTo>
                    <a:pt x="239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545;p43"/>
            <p:cNvSpPr/>
            <p:nvPr/>
          </p:nvSpPr>
          <p:spPr>
            <a:xfrm>
              <a:off x="1837082" y="2286141"/>
              <a:ext cx="230756" cy="8834"/>
            </a:xfrm>
            <a:custGeom>
              <a:avLst/>
              <a:gdLst/>
              <a:ahLst/>
              <a:cxnLst/>
              <a:rect l="l" t="t" r="r" b="b"/>
              <a:pathLst>
                <a:path w="15412" h="590" extrusionOk="0">
                  <a:moveTo>
                    <a:pt x="1" y="1"/>
                  </a:moveTo>
                  <a:lnTo>
                    <a:pt x="1" y="589"/>
                  </a:lnTo>
                  <a:lnTo>
                    <a:pt x="15412" y="589"/>
                  </a:lnTo>
                  <a:lnTo>
                    <a:pt x="1541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546;p43"/>
            <p:cNvSpPr/>
            <p:nvPr/>
          </p:nvSpPr>
          <p:spPr>
            <a:xfrm>
              <a:off x="1900041" y="2262843"/>
              <a:ext cx="167797" cy="9148"/>
            </a:xfrm>
            <a:custGeom>
              <a:avLst/>
              <a:gdLst/>
              <a:ahLst/>
              <a:cxnLst/>
              <a:rect l="l" t="t" r="r" b="b"/>
              <a:pathLst>
                <a:path w="11207" h="611" extrusionOk="0">
                  <a:moveTo>
                    <a:pt x="1" y="1"/>
                  </a:moveTo>
                  <a:lnTo>
                    <a:pt x="1" y="611"/>
                  </a:lnTo>
                  <a:lnTo>
                    <a:pt x="11207" y="611"/>
                  </a:lnTo>
                  <a:lnTo>
                    <a:pt x="112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547;p43"/>
            <p:cNvSpPr/>
            <p:nvPr/>
          </p:nvSpPr>
          <p:spPr>
            <a:xfrm>
              <a:off x="1838339" y="1962854"/>
              <a:ext cx="229498" cy="280180"/>
            </a:xfrm>
            <a:custGeom>
              <a:avLst/>
              <a:gdLst/>
              <a:ahLst/>
              <a:cxnLst/>
              <a:rect l="l" t="t" r="r" b="b"/>
              <a:pathLst>
                <a:path w="15328" h="18713" extrusionOk="0">
                  <a:moveTo>
                    <a:pt x="1" y="1"/>
                  </a:moveTo>
                  <a:lnTo>
                    <a:pt x="1" y="18712"/>
                  </a:lnTo>
                  <a:lnTo>
                    <a:pt x="15328" y="18712"/>
                  </a:lnTo>
                  <a:lnTo>
                    <a:pt x="1532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548;p43"/>
            <p:cNvSpPr/>
            <p:nvPr/>
          </p:nvSpPr>
          <p:spPr>
            <a:xfrm>
              <a:off x="1854091" y="1978905"/>
              <a:ext cx="197697" cy="248394"/>
            </a:xfrm>
            <a:custGeom>
              <a:avLst/>
              <a:gdLst/>
              <a:ahLst/>
              <a:cxnLst/>
              <a:rect l="l" t="t" r="r" b="b"/>
              <a:pathLst>
                <a:path w="13204" h="16590" extrusionOk="0">
                  <a:moveTo>
                    <a:pt x="0" y="1"/>
                  </a:moveTo>
                  <a:lnTo>
                    <a:pt x="0" y="16589"/>
                  </a:lnTo>
                  <a:lnTo>
                    <a:pt x="13203" y="16589"/>
                  </a:lnTo>
                  <a:lnTo>
                    <a:pt x="132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" name="Rectangle 7"/>
          <p:cNvSpPr/>
          <p:nvPr/>
        </p:nvSpPr>
        <p:spPr>
          <a:xfrm>
            <a:off x="956349" y="2345908"/>
            <a:ext cx="20093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dirty="0"/>
              <a:t>Hãy nêu 3 điều em học được qua bài học.</a:t>
            </a:r>
            <a:endParaRPr lang="en-US" sz="2000" dirty="0"/>
          </a:p>
        </p:txBody>
      </p:sp>
      <p:sp>
        <p:nvSpPr>
          <p:cNvPr id="9" name="Rectangle 8"/>
          <p:cNvSpPr/>
          <p:nvPr/>
        </p:nvSpPr>
        <p:spPr>
          <a:xfrm>
            <a:off x="3485142" y="2312830"/>
            <a:ext cx="23654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/>
              <a:t>Hãy</a:t>
            </a:r>
            <a:r>
              <a:rPr lang="en-US" sz="2000" dirty="0"/>
              <a:t> </a:t>
            </a:r>
            <a:r>
              <a:rPr lang="en-US" sz="2000" dirty="0" err="1"/>
              <a:t>nêu</a:t>
            </a:r>
            <a:r>
              <a:rPr lang="en-US" sz="2000" dirty="0"/>
              <a:t> 3 </a:t>
            </a:r>
            <a:r>
              <a:rPr lang="en-US" sz="2000" dirty="0" err="1"/>
              <a:t>điều</a:t>
            </a:r>
            <a:r>
              <a:rPr lang="en-US" sz="2000" dirty="0"/>
              <a:t> </a:t>
            </a:r>
            <a:r>
              <a:rPr lang="en-US" sz="2000" dirty="0" err="1"/>
              <a:t>em</a:t>
            </a:r>
            <a:r>
              <a:rPr lang="en-US" sz="2000" dirty="0"/>
              <a:t> </a:t>
            </a:r>
            <a:r>
              <a:rPr lang="en-US" sz="2000" dirty="0" err="1"/>
              <a:t>thích</a:t>
            </a:r>
            <a:r>
              <a:rPr lang="en-US" sz="2000" dirty="0"/>
              <a:t> ở </a:t>
            </a:r>
            <a:r>
              <a:rPr lang="en-US" sz="2000" dirty="0" err="1"/>
              <a:t>bài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r>
              <a:rPr lang="en-US" sz="2000" dirty="0"/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6138210" y="2345908"/>
            <a:ext cx="205975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/>
              <a:t>Hãy</a:t>
            </a:r>
            <a:r>
              <a:rPr lang="en-US" sz="2000" dirty="0"/>
              <a:t> </a:t>
            </a:r>
            <a:r>
              <a:rPr lang="en-US" sz="2000" dirty="0" err="1"/>
              <a:t>nêu</a:t>
            </a:r>
            <a:r>
              <a:rPr lang="en-US" sz="2000" dirty="0"/>
              <a:t> 3 </a:t>
            </a:r>
            <a:r>
              <a:rPr lang="en-US" sz="2000" dirty="0" err="1"/>
              <a:t>việc</a:t>
            </a:r>
            <a:r>
              <a:rPr lang="en-US" sz="2000" dirty="0"/>
              <a:t> </a:t>
            </a:r>
            <a:r>
              <a:rPr lang="en-US" sz="2000" dirty="0" err="1"/>
              <a:t>em</a:t>
            </a:r>
            <a:r>
              <a:rPr lang="en-US" sz="2000" dirty="0"/>
              <a:t> </a:t>
            </a:r>
            <a:r>
              <a:rPr lang="en-US" sz="2000" dirty="0" err="1"/>
              <a:t>cần</a:t>
            </a:r>
            <a:r>
              <a:rPr lang="en-US" sz="2000" dirty="0"/>
              <a:t> </a:t>
            </a:r>
            <a:r>
              <a:rPr lang="en-US" sz="2000" dirty="0" err="1"/>
              <a:t>làm</a:t>
            </a:r>
            <a:r>
              <a:rPr lang="en-US" sz="2000" dirty="0"/>
              <a:t> </a:t>
            </a:r>
            <a:r>
              <a:rPr lang="en-US" sz="2000" dirty="0" err="1"/>
              <a:t>sau</a:t>
            </a:r>
            <a:r>
              <a:rPr lang="en-US" sz="2000" dirty="0"/>
              <a:t> </a:t>
            </a:r>
            <a:r>
              <a:rPr lang="en-US" sz="2000" dirty="0" err="1"/>
              <a:t>bài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r>
              <a:rPr lang="en-US" sz="2000" dirty="0"/>
              <a:t>. </a:t>
            </a: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1" grpId="0" animBg="1"/>
      <p:bldP spid="32" grpId="0" animBg="1"/>
      <p:bldP spid="33" grpId="0" animBg="1"/>
      <p:bldP spid="8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Eco-Friendly School Center by Slidesgo">
  <a:themeElements>
    <a:clrScheme name="Simple Light">
      <a:dk1>
        <a:srgbClr val="30353A"/>
      </a:dk1>
      <a:lt1>
        <a:srgbClr val="FFFFFF"/>
      </a:lt1>
      <a:dk2>
        <a:srgbClr val="CBF0F1"/>
      </a:dk2>
      <a:lt2>
        <a:srgbClr val="A8DC7F"/>
      </a:lt2>
      <a:accent1>
        <a:srgbClr val="027182"/>
      </a:accent1>
      <a:accent2>
        <a:srgbClr val="01C1CB"/>
      </a:accent2>
      <a:accent3>
        <a:srgbClr val="078309"/>
      </a:accent3>
      <a:accent4>
        <a:srgbClr val="FB9C05"/>
      </a:accent4>
      <a:accent5>
        <a:srgbClr val="FEC128"/>
      </a:accent5>
      <a:accent6>
        <a:srgbClr val="FFFFFF"/>
      </a:accent6>
      <a:hlink>
        <a:srgbClr val="30353A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454</Words>
  <Application>Microsoft Office PowerPoint</Application>
  <PresentationFormat>On-screen Show (16:9)</PresentationFormat>
  <Paragraphs>42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Wingdings</vt:lpstr>
      <vt:lpstr>Bebas Neue</vt:lpstr>
      <vt:lpstr>Chau Philomene One</vt:lpstr>
      <vt:lpstr>Didact Gothic</vt:lpstr>
      <vt:lpstr>Arial</vt:lpstr>
      <vt:lpstr>Eco-Friendly School Center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HƯỚNG DẪN VỀ NHÀ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Eco-Friendly School Center</dc:title>
  <dc:creator>User</dc:creator>
  <cp:lastModifiedBy>Administrator</cp:lastModifiedBy>
  <cp:revision>20</cp:revision>
  <dcterms:modified xsi:type="dcterms:W3CDTF">2025-09-22T09:32:37Z</dcterms:modified>
</cp:coreProperties>
</file>