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58" r:id="rId3"/>
    <p:sldId id="262" r:id="rId4"/>
    <p:sldId id="259" r:id="rId5"/>
    <p:sldId id="269" r:id="rId6"/>
    <p:sldId id="257" r:id="rId7"/>
    <p:sldId id="281" r:id="rId8"/>
    <p:sldId id="282" r:id="rId9"/>
    <p:sldId id="283" r:id="rId10"/>
    <p:sldId id="284" r:id="rId11"/>
    <p:sldId id="278" r:id="rId12"/>
    <p:sldId id="280" r:id="rId13"/>
    <p:sldId id="285" r:id="rId14"/>
    <p:sldId id="286" r:id="rId15"/>
    <p:sldId id="287" r:id="rId16"/>
    <p:sldId id="279" r:id="rId17"/>
    <p:sldId id="288" r:id="rId18"/>
    <p:sldId id="271" r:id="rId19"/>
    <p:sldId id="277" r:id="rId20"/>
  </p:sldIdLst>
  <p:sldSz cx="18288000" cy="10287000"/>
  <p:notesSz cx="6858000" cy="9144000"/>
  <p:embeddedFontLst>
    <p:embeddedFont>
      <p:font typeface="Gaegu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ryndan Write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png"/><Relationship Id="rId3" Type="http://schemas.openxmlformats.org/officeDocument/2006/relationships/image" Target="../media/image12.svg"/><Relationship Id="rId38" Type="http://schemas.openxmlformats.org/officeDocument/2006/relationships/image" Target="../media/image22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Relationship Id="rId30" Type="http://schemas.openxmlformats.org/officeDocument/2006/relationships/image" Target="../media/image2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6.svg"/><Relationship Id="rId5" Type="http://schemas.openxmlformats.org/officeDocument/2006/relationships/image" Target="../media/image12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04.svg"/><Relationship Id="rId14" Type="http://schemas.openxmlformats.org/officeDocument/2006/relationships/image" Target="../media/image1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.svg"/><Relationship Id="rId3" Type="http://schemas.openxmlformats.org/officeDocument/2006/relationships/image" Target="../media/image40.svg"/><Relationship Id="rId7" Type="http://schemas.openxmlformats.org/officeDocument/2006/relationships/image" Target="../media/image58.sv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24" Type="http://schemas.openxmlformats.org/officeDocument/2006/relationships/image" Target="../media/image211.sv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.svg"/><Relationship Id="rId3" Type="http://schemas.openxmlformats.org/officeDocument/2006/relationships/image" Target="../media/image40.svg"/><Relationship Id="rId7" Type="http://schemas.openxmlformats.org/officeDocument/2006/relationships/image" Target="../media/image58.svg"/><Relationship Id="rId12" Type="http://schemas.openxmlformats.org/officeDocument/2006/relationships/image" Target="../media/image41.png"/><Relationship Id="rId17" Type="http://schemas.openxmlformats.org/officeDocument/2006/relationships/image" Target="../media/image14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.svg"/><Relationship Id="rId3" Type="http://schemas.openxmlformats.org/officeDocument/2006/relationships/image" Target="../media/image40.svg"/><Relationship Id="rId7" Type="http://schemas.openxmlformats.org/officeDocument/2006/relationships/image" Target="../media/image58.sv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45" Type="http://schemas.openxmlformats.org/officeDocument/2006/relationships/image" Target="../media/image46.png"/><Relationship Id="rId24" Type="http://schemas.openxmlformats.org/officeDocument/2006/relationships/image" Target="../media/image23.svg"/><Relationship Id="rId10" Type="http://schemas.openxmlformats.org/officeDocument/2006/relationships/image" Target="../media/image40.png"/><Relationship Id="rId44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44.png"/><Relationship Id="rId43" Type="http://schemas.openxmlformats.org/officeDocument/2006/relationships/image" Target="../media/image30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.svg"/><Relationship Id="rId3" Type="http://schemas.openxmlformats.org/officeDocument/2006/relationships/image" Target="../media/image40.svg"/><Relationship Id="rId7" Type="http://schemas.openxmlformats.org/officeDocument/2006/relationships/image" Target="../media/image58.sv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5" Type="http://schemas.openxmlformats.org/officeDocument/2006/relationships/image" Target="../media/image44.sv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60.sv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6.svg"/><Relationship Id="rId5" Type="http://schemas.openxmlformats.org/officeDocument/2006/relationships/image" Target="../media/image12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04.svg"/><Relationship Id="rId14" Type="http://schemas.openxmlformats.org/officeDocument/2006/relationships/image" Target="../media/image1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5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.png"/><Relationship Id="rId5" Type="http://schemas.openxmlformats.org/officeDocument/2006/relationships/image" Target="../media/image42.svg"/><Relationship Id="rId10" Type="http://schemas.openxmlformats.org/officeDocument/2006/relationships/image" Target="../media/image11.png"/><Relationship Id="rId9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32.svg"/><Relationship Id="rId7" Type="http://schemas.openxmlformats.org/officeDocument/2006/relationships/image" Target="../media/image108.svg"/><Relationship Id="rId12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6.svg"/><Relationship Id="rId10" Type="http://schemas.openxmlformats.org/officeDocument/2006/relationships/image" Target="../media/image51.png"/><Relationship Id="rId9" Type="http://schemas.openxmlformats.org/officeDocument/2006/relationships/image" Target="../media/image114.sv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4.svg"/><Relationship Id="rId7" Type="http://schemas.openxmlformats.org/officeDocument/2006/relationships/image" Target="../media/image58.sv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svg"/><Relationship Id="rId5" Type="http://schemas.openxmlformats.org/officeDocument/2006/relationships/image" Target="../media/image42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60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34.sv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6.svg"/><Relationship Id="rId5" Type="http://schemas.openxmlformats.org/officeDocument/2006/relationships/image" Target="../media/image120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04.svg"/><Relationship Id="rId14" Type="http://schemas.openxmlformats.org/officeDocument/2006/relationships/image" Target="../media/image1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33" Type="http://schemas.openxmlformats.org/officeDocument/2006/relationships/image" Target="../media/image17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81200" y="3036698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53990" y="4914900"/>
            <a:ext cx="5534010" cy="65881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4800" y="-21027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580048">
            <a:off x="14196434" y="452551"/>
            <a:ext cx="2702155" cy="2559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3287" y="881284"/>
            <a:ext cx="1096142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E6E6"/>
                </a:solidFill>
                <a:latin typeface="Gaegu Bold"/>
              </a:rPr>
              <a:t>See You Next Week!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8293" y="-137685"/>
            <a:ext cx="2161586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16269983" y="8243613"/>
            <a:ext cx="2159723" cy="220789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5410200" y="876300"/>
            <a:ext cx="8015451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5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Victor Hugo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80421"/>
            <a:ext cx="5867400" cy="697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54591" y="7520898"/>
            <a:ext cx="3243829" cy="2766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8358" y="2053126"/>
            <a:ext cx="9431486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fr-FR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 Hugo 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(1802 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1885)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0195701" y="5566511"/>
            <a:ext cx="4876800" cy="44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41448" y="1312771"/>
            <a:ext cx="11818060" cy="3868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37560">
            <a:off x="-2464050" y="7411780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9793" y="5133975"/>
            <a:ext cx="6094092" cy="595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1640" y="2636051"/>
            <a:ext cx="3343146" cy="28629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38521" y="2110211"/>
            <a:ext cx="10712053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TRẢ LỜI CÂU HỎI</a:t>
            </a:r>
            <a:endParaRPr lang="en-US" sz="8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0" y="5365650"/>
            <a:ext cx="4937982" cy="486615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4015" y="5933169"/>
            <a:ext cx="5292364" cy="43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46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62200" y="386396"/>
            <a:ext cx="13335000" cy="31498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19625" y="7124700"/>
            <a:ext cx="3168301" cy="3935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69275" y="749149"/>
            <a:ext cx="5373143" cy="1603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1291687" y="727123"/>
            <a:ext cx="2036660" cy="14663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9032">
            <a:off x="14567219" y="1359503"/>
            <a:ext cx="2207449" cy="1986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35288" y="749149"/>
            <a:ext cx="1038882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Huy-gô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năng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 từ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sớm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890586"/>
            <a:ext cx="143744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Huy-gô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đã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sớm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bộc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năng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của mình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4748824" y="4970283"/>
            <a:ext cx="8991600" cy="50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62200" y="386396"/>
            <a:ext cx="13335000" cy="31498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57200" y="7174202"/>
            <a:ext cx="2677495" cy="33255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69275" y="749149"/>
            <a:ext cx="5373143" cy="1603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1291687" y="727123"/>
            <a:ext cx="2036660" cy="14663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9032">
            <a:off x="14956302" y="1424685"/>
            <a:ext cx="2207449" cy="1986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45886" y="803960"/>
            <a:ext cx="1199747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Trong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Toán, vì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giáo lại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Vích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Huy-gô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65490" y="3817822"/>
            <a:ext cx="4535237" cy="4883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8077" y="4094067"/>
            <a:ext cx="9677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toán,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giáo lo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Huy-gô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vì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Huy-gô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cứ ngồi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chỉ còn 20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nữa là hết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62200" y="386396"/>
            <a:ext cx="13335000" cy="31498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57200" y="7174202"/>
            <a:ext cx="2677495" cy="33255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69275" y="749149"/>
            <a:ext cx="5373143" cy="1603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1291687" y="727123"/>
            <a:ext cx="2036660" cy="14663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9032">
            <a:off x="14956302" y="1424685"/>
            <a:ext cx="2207449" cy="1986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45886" y="803960"/>
            <a:ext cx="11997475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Vì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giáo lại reo lên khi xem bài của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Vích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Huy-gô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0884" y="3722108"/>
            <a:ext cx="13007477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Vì Huy-gô nộp bài đúng giờ.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Vì Huy-gô làm đúng đáp số.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Vì lời giải toán được Huy-gô viết bằng thơ.</a:t>
            </a:r>
          </a:p>
        </p:txBody>
      </p:sp>
      <p:pic>
        <p:nvPicPr>
          <p:cNvPr id="11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14401800" y="6432666"/>
            <a:ext cx="3852563" cy="37345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>
          <a:xfrm rot="1180035">
            <a:off x="3478667" y="7516228"/>
            <a:ext cx="1525828" cy="2065418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901570" y="7344945"/>
            <a:ext cx="2256260" cy="24332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6013566"/>
            <a:ext cx="8382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62200" y="386396"/>
            <a:ext cx="13335000" cy="31498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57200" y="7174202"/>
            <a:ext cx="2677495" cy="33255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69275" y="749149"/>
            <a:ext cx="5373143" cy="1603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1291687" y="727123"/>
            <a:ext cx="2036660" cy="14663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9032">
            <a:off x="14956302" y="1424685"/>
            <a:ext cx="2207449" cy="19867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89843" y="821490"/>
            <a:ext cx="1107971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4. Qua 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giờ kiểm tra Toán, em thấy Huy-gô là người thế nào</a:t>
            </a:r>
            <a:r>
              <a:rPr lang="vi-VN" sz="4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10017" y="3595063"/>
            <a:ext cx="4800600" cy="5764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67600" y="4164124"/>
            <a:ext cx="9144000" cy="528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Huy-gô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minh/ vừa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toán lại vừa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văn/ là người thích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thử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tự đặt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mình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khó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làm bằng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41448" y="1312771"/>
            <a:ext cx="11818060" cy="3868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37560">
            <a:off x="-2464050" y="7411780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9793" y="5133975"/>
            <a:ext cx="6094092" cy="595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1640" y="2636051"/>
            <a:ext cx="3343146" cy="28629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38521" y="2110211"/>
            <a:ext cx="10712053" cy="172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ĐỌC LẠI</a:t>
            </a:r>
            <a:endParaRPr lang="en-US" sz="8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0" y="5365650"/>
            <a:ext cx="4937982" cy="486615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4015" y="5933169"/>
            <a:ext cx="5292364" cy="43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57200" y="7174202"/>
            <a:ext cx="2677495" cy="33255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69275" y="749149"/>
            <a:ext cx="5373143" cy="160370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0400" y="416821"/>
            <a:ext cx="11887200" cy="2081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9143" y="1011420"/>
            <a:ext cx="71497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 văn bản</a:t>
            </a:r>
            <a:endParaRPr lang="en-US" sz="5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43300"/>
            <a:ext cx="10591800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181" y="2685183"/>
            <a:ext cx="16291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đ</a:t>
            </a:r>
            <a:r>
              <a:rPr lang="fr-FR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fr-FR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trôi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chảy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fr-FR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fr-FR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-163297" y="-219452"/>
            <a:ext cx="2596113" cy="2654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" t="-3383" r="-5451"/>
          <a:stretch/>
        </p:blipFill>
        <p:spPr>
          <a:xfrm rot="-7282284">
            <a:off x="14760699" y="6093518"/>
            <a:ext cx="4565488" cy="4653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353773" y="8229600"/>
            <a:ext cx="3815542" cy="41148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701852" y="5891412"/>
            <a:ext cx="9721861" cy="5939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723900"/>
            <a:ext cx="7754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919001" y="655374"/>
            <a:ext cx="1197059" cy="1214269"/>
          </a:xfrm>
          <a:prstGeom prst="rect">
            <a:avLst/>
          </a:prstGeom>
        </p:spPr>
      </p:pic>
      <p:pic>
        <p:nvPicPr>
          <p:cNvPr id="14" name="Picture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498330" y="655373"/>
            <a:ext cx="1197059" cy="1214269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2160013" y="2045772"/>
            <a:ext cx="14805537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5200" dirty="0" smtClean="0">
                <a:solidFill>
                  <a:schemeClr val="accent5">
                    <a:lumMod val="50000"/>
                  </a:schemeClr>
                </a:solidFill>
              </a:rPr>
              <a:t>Em về nhà đọc </a:t>
            </a:r>
            <a:r>
              <a:rPr lang="vi-VN" sz="5200" dirty="0">
                <a:solidFill>
                  <a:schemeClr val="accent5">
                    <a:lumMod val="50000"/>
                  </a:schemeClr>
                </a:solidFill>
              </a:rPr>
              <a:t>lại bài </a:t>
            </a:r>
            <a:r>
              <a:rPr lang="vi-VN" sz="5200" b="1" i="1" dirty="0" smtClean="0">
                <a:solidFill>
                  <a:schemeClr val="accent5">
                    <a:lumMod val="50000"/>
                  </a:schemeClr>
                </a:solidFill>
              </a:rPr>
              <a:t>Lời giải toán đặc biệt,</a:t>
            </a:r>
            <a:r>
              <a:rPr lang="vi-VN" sz="5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5200" dirty="0">
                <a:solidFill>
                  <a:schemeClr val="accent5">
                    <a:lumMod val="50000"/>
                  </a:schemeClr>
                </a:solidFill>
              </a:rPr>
              <a:t>hiểu ý nghĩa bài đọc.</a:t>
            </a:r>
          </a:p>
          <a:p>
            <a:pPr marL="685800" lvl="0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5200" dirty="0">
                <a:solidFill>
                  <a:schemeClr val="accent5">
                    <a:lumMod val="50000"/>
                  </a:schemeClr>
                </a:solidFill>
              </a:rPr>
              <a:t>Đọc và chuẩn bị nội </a:t>
            </a:r>
            <a:r>
              <a:rPr lang="vi-VN" sz="5200" dirty="0" smtClean="0">
                <a:solidFill>
                  <a:schemeClr val="accent5">
                    <a:lumMod val="50000"/>
                  </a:schemeClr>
                </a:solidFill>
              </a:rPr>
              <a:t>dung </a:t>
            </a:r>
            <a:r>
              <a:rPr lang="vi-VN" sz="5200" b="1" i="1" dirty="0" smtClean="0">
                <a:solidFill>
                  <a:schemeClr val="accent5">
                    <a:lumMod val="50000"/>
                  </a:schemeClr>
                </a:solidFill>
              </a:rPr>
              <a:t>tiết </a:t>
            </a:r>
            <a:r>
              <a:rPr lang="vi-VN" sz="5200" b="1" i="1" dirty="0">
                <a:solidFill>
                  <a:schemeClr val="accent5">
                    <a:lumMod val="50000"/>
                  </a:schemeClr>
                </a:solidFill>
              </a:rPr>
              <a:t>2 – </a:t>
            </a:r>
            <a:r>
              <a:rPr lang="vi-VN" sz="5200" b="1" i="1" dirty="0" smtClean="0">
                <a:solidFill>
                  <a:schemeClr val="accent5">
                    <a:lumMod val="50000"/>
                  </a:schemeClr>
                </a:solidFill>
              </a:rPr>
              <a:t>Nói và nghe.</a:t>
            </a:r>
            <a:endParaRPr lang="vi-VN" sz="5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81200" y="3036698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53990" y="4914900"/>
            <a:ext cx="5534010" cy="65881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04800" y="-21027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580048">
            <a:off x="14196434" y="452551"/>
            <a:ext cx="2702155" cy="2559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3287" y="881284"/>
            <a:ext cx="1096142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E6E6"/>
                </a:solidFill>
                <a:latin typeface="Gaegu Bold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207189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06917" y="3267801"/>
            <a:ext cx="4512739" cy="5014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2368344" y="3267801"/>
            <a:ext cx="4512739" cy="50141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03515">
            <a:off x="13388313" y="680791"/>
            <a:ext cx="4512233" cy="18648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963400" y="4535266"/>
            <a:ext cx="11895432" cy="98623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624976" y="4647100"/>
            <a:ext cx="7500938" cy="7200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62617" y="8612008"/>
            <a:ext cx="4762765" cy="1292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26555" y="-1940600"/>
            <a:ext cx="4104303" cy="54133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63287" y="1384600"/>
            <a:ext cx="10961427" cy="1428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>
                <a:solidFill>
                  <a:srgbClr val="FFE6E6"/>
                </a:solidFill>
                <a:latin typeface="Bryndan Write"/>
              </a:rPr>
              <a:t>There'll be 3 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589" y="1839928"/>
            <a:ext cx="6220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– ĐỌC: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7839" y="3255550"/>
            <a:ext cx="1083231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LỜI GIẢI TOÁN ĐẶC BIỆT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71632" y="416821"/>
            <a:ext cx="9944735" cy="2081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57200" y="7211826"/>
            <a:ext cx="2937508" cy="36484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22301" y="342900"/>
            <a:ext cx="4686300" cy="1398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2913883" y="449769"/>
            <a:ext cx="1530301" cy="1101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0274016">
            <a:off x="14234207" y="1208776"/>
            <a:ext cx="1609841" cy="1448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0405" y="927896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5320" y="2621386"/>
            <a:ext cx="11657358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thấy bài toán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đây có gì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2" y="4083074"/>
            <a:ext cx="11680825" cy="495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r="29202"/>
          <a:stretch/>
        </p:blipFill>
        <p:spPr>
          <a:xfrm flipH="1">
            <a:off x="304800" y="2705100"/>
            <a:ext cx="2965831" cy="412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0766" r="15964" b="9234"/>
          <a:stretch/>
        </p:blipFill>
        <p:spPr>
          <a:xfrm>
            <a:off x="14554200" y="6559574"/>
            <a:ext cx="3352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53694" y="6286500"/>
            <a:ext cx="8780610" cy="51480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81495">
            <a:off x="15488109" y="4835510"/>
            <a:ext cx="2226774" cy="32159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81000" y="2589277"/>
            <a:ext cx="3164321" cy="39302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9792"/>
          <a:stretch/>
        </p:blipFill>
        <p:spPr>
          <a:xfrm>
            <a:off x="13739812" y="-55387"/>
            <a:ext cx="4572000" cy="20939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4775" r="19091"/>
          <a:stretch/>
        </p:blipFill>
        <p:spPr>
          <a:xfrm rot="-8337560">
            <a:off x="-1092642" y="7780855"/>
            <a:ext cx="4837766" cy="2892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7399" y="551522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962400" y="482996"/>
            <a:ext cx="1197059" cy="1214269"/>
          </a:xfrm>
          <a:prstGeom prst="rect">
            <a:avLst/>
          </a:prstGeom>
        </p:spPr>
      </p:pic>
      <p:pic>
        <p:nvPicPr>
          <p:cNvPr id="12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541729" y="482995"/>
            <a:ext cx="1197059" cy="12142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178510" y="2355294"/>
            <a:ext cx="942837" cy="942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78510" y="3732486"/>
            <a:ext cx="942837" cy="942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178509" y="5206964"/>
            <a:ext cx="942837" cy="942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765" y="2340129"/>
            <a:ext cx="41472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764" y="3732486"/>
            <a:ext cx="47372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Trả </a:t>
            </a:r>
            <a:r>
              <a:rPr lang="en-US" sz="5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câu hỏi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3763" y="5124843"/>
            <a:ext cx="44454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đọc lại</a:t>
            </a:r>
            <a:endParaRPr lang="en-US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07740" y="1312771"/>
            <a:ext cx="11506200" cy="3868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37560">
            <a:off x="-2464050" y="7411780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9793" y="5133975"/>
            <a:ext cx="6094092" cy="595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1640" y="2636051"/>
            <a:ext cx="3343146" cy="286294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01886" y="2130270"/>
            <a:ext cx="10109514" cy="175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VĂN BẢN</a:t>
            </a:r>
            <a:endParaRPr lang="en-US" sz="8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0" y="5365650"/>
            <a:ext cx="4937982" cy="4866157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4015" y="5933169"/>
            <a:ext cx="5292364" cy="432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8293" y="-137685"/>
            <a:ext cx="2161586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16269983" y="8243613"/>
            <a:ext cx="2159723" cy="220789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5105400" y="800100"/>
            <a:ext cx="8015451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đọc văn bản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790700"/>
            <a:ext cx="1584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iọng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nhá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nội dung câu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chuyện.</a:t>
            </a:r>
            <a:endParaRPr lang="en-US" sz="4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các 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dễ phát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Vích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-to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Huy-gô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nữa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mải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giáo: 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À,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thế!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6038017"/>
            <a:ext cx="11353800" cy="42489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8293" y="-137685"/>
            <a:ext cx="2161586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16269983" y="8243613"/>
            <a:ext cx="2159723" cy="220789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6858000" y="1262281"/>
            <a:ext cx="8015451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đọc </a:t>
            </a:r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952500" y="2324100"/>
            <a:ext cx="3530483" cy="75150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181600" y="2705100"/>
            <a:ext cx="942837" cy="942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705100"/>
            <a:ext cx="99325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môn.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1600" y="4427599"/>
            <a:ext cx="942837" cy="942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4427599"/>
            <a:ext cx="108927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fr-FR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Huy-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gô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6152784"/>
            <a:ext cx="942837" cy="942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6152784"/>
            <a:ext cx="84561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À, ra </a:t>
            </a:r>
            <a:r>
              <a:rPr lang="fr-FR" sz="45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!.</a:t>
            </a:r>
            <a:endParaRPr lang="en-US" sz="4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7875283"/>
            <a:ext cx="942837" cy="942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7875283"/>
            <a:ext cx="57310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fr-FR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8293" y="-137685"/>
            <a:ext cx="2161586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16269983" y="8243613"/>
            <a:ext cx="2159723" cy="220789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5368487" y="749392"/>
            <a:ext cx="8015451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thích từ </a:t>
            </a:r>
            <a:r>
              <a:rPr lang="en-US" sz="5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5312" y="1656351"/>
            <a:ext cx="135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Thở</a:t>
            </a: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phào</a:t>
            </a:r>
            <a:r>
              <a:rPr lang="fr-FR" sz="4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thở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khoan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khoái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nhẹ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nhõm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trút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</a:t>
            </a:r>
            <a:r>
              <a:rPr lang="fr-FR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12992" b="1983"/>
          <a:stretch/>
        </p:blipFill>
        <p:spPr>
          <a:xfrm>
            <a:off x="8241007" y="4071415"/>
            <a:ext cx="5105400" cy="586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14286"/>
          <a:stretch/>
        </p:blipFill>
        <p:spPr>
          <a:xfrm>
            <a:off x="3322093" y="3979293"/>
            <a:ext cx="472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8293" y="-137685"/>
            <a:ext cx="2161586" cy="2209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200000">
            <a:off x="16269983" y="8243613"/>
            <a:ext cx="2159723" cy="2207895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5368487" y="749392"/>
            <a:ext cx="8015451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5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8005" y="2074735"/>
            <a:ext cx="1499641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mỗi 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đọc một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45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tiếp nhau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7859"/>
            <a:ext cx="11430000" cy="73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435</Words>
  <Application>Microsoft Office PowerPoint</Application>
  <PresentationFormat>Custom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Gaegu Bold</vt:lpstr>
      <vt:lpstr>Calibri</vt:lpstr>
      <vt:lpstr>Wingdings</vt:lpstr>
      <vt:lpstr>Bryndan Write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12</cp:revision>
  <dcterms:created xsi:type="dcterms:W3CDTF">2006-08-16T00:00:00Z</dcterms:created>
  <dcterms:modified xsi:type="dcterms:W3CDTF">2022-06-12T15:00:44Z</dcterms:modified>
  <dc:identifier>DAEswOIwa4E</dc:identifier>
</cp:coreProperties>
</file>