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2"/>
  </p:notesMasterIdLst>
  <p:sldIdLst>
    <p:sldId id="395" r:id="rId3"/>
    <p:sldId id="394" r:id="rId4"/>
    <p:sldId id="397" r:id="rId5"/>
    <p:sldId id="516" r:id="rId6"/>
    <p:sldId id="411" r:id="rId7"/>
    <p:sldId id="517" r:id="rId8"/>
    <p:sldId id="518" r:id="rId9"/>
    <p:sldId id="515" r:id="rId10"/>
    <p:sldId id="495" r:id="rId11"/>
    <p:sldId id="396" r:id="rId12"/>
    <p:sldId id="497" r:id="rId13"/>
    <p:sldId id="502" r:id="rId14"/>
    <p:sldId id="488" r:id="rId15"/>
    <p:sldId id="492" r:id="rId16"/>
    <p:sldId id="486" r:id="rId17"/>
    <p:sldId id="615" r:id="rId18"/>
    <p:sldId id="616" r:id="rId19"/>
    <p:sldId id="490" r:id="rId20"/>
    <p:sldId id="491" r:id="rId21"/>
    <p:sldId id="493" r:id="rId22"/>
    <p:sldId id="618" r:id="rId23"/>
    <p:sldId id="617" r:id="rId24"/>
    <p:sldId id="619" r:id="rId25"/>
    <p:sldId id="620" r:id="rId26"/>
    <p:sldId id="621" r:id="rId27"/>
    <p:sldId id="622" r:id="rId28"/>
    <p:sldId id="623" r:id="rId29"/>
    <p:sldId id="624" r:id="rId30"/>
    <p:sldId id="3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00B050"/>
    <a:srgbClr val="FF7C80"/>
    <a:srgbClr val="2E75B6"/>
    <a:srgbClr val="69CC96"/>
    <a:srgbClr val="FFFEFF"/>
    <a:srgbClr val="F0F0F0"/>
    <a:srgbClr val="B2B2B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50" autoAdjust="0"/>
    <p:restoredTop sz="93271" autoAdjust="0"/>
  </p:normalViewPr>
  <p:slideViewPr>
    <p:cSldViewPr snapToGrid="0">
      <p:cViewPr varScale="1">
        <p:scale>
          <a:sx n="79" d="100"/>
          <a:sy n="79" d="100"/>
        </p:scale>
        <p:origin x="5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585E00"/>
                </a:solidFill>
                <a:effectLst/>
                <a:latin typeface="Arial" panose="020B0604020202020204" pitchFamily="34" charset="0"/>
              </a:rPr>
              <a:t> Mỗi người đều có thể cảm nhận được sự thay đổi, tiến bộ | của mình so với năm học lớp 1. Sự thay | đổi ấy sẽ đến dần dần qua các năm – cả quá trình chứ không phải ngay lập tức. Chúng ta sẽ cùng tìm hiểu | những biểu hiện của sự thay đổi đó nhé!</a:t>
            </a:r>
            <a:endParaRPr lang="vi-VN" b="0" dirty="0">
              <a:effectLst/>
            </a:endParaRPr>
          </a:p>
        </p:txBody>
      </p:sp>
      <p:sp>
        <p:nvSpPr>
          <p:cNvPr id="4" name="Slide Number Placeholder 3"/>
          <p:cNvSpPr>
            <a:spLocks noGrp="1"/>
          </p:cNvSpPr>
          <p:nvPr>
            <p:ph type="sldNum" sz="quarter" idx="5"/>
          </p:nvPr>
        </p:nvSpPr>
        <p:spPr/>
        <p:txBody>
          <a:bodyPr/>
          <a:lstStyle/>
          <a:p>
            <a:fld id="{A60E8968-0AD4-4A98-931E-E8D0A08F7B57}" type="slidenum">
              <a:rPr lang="en-US" smtClean="0"/>
              <a:t>8</a:t>
            </a:fld>
            <a:endParaRPr lang="en-US"/>
          </a:p>
        </p:txBody>
      </p:sp>
    </p:spTree>
    <p:extLst>
      <p:ext uri="{BB962C8B-B14F-4D97-AF65-F5344CB8AC3E}">
        <p14:creationId xmlns:p14="http://schemas.microsoft.com/office/powerpoint/2010/main" val="180261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3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1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9/5/2025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9/5/2025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9/5/2025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9/5/2025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8121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9/5/2025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54119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9/5/2025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7064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9/5/2025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9259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9/5/2025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9/5/2025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30858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9/5/2025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83584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9/5/2025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1655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9/5/2025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4819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9/5/2025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98305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9/5/2025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329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9/5/2025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67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9/5/2025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9/5/2025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9/5/2025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9/5/2025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9/5/2025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8058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9/5/2025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9/5/2025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9E9E5F4-660C-4759-955E-9FD619943C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71D6118-C3A2-4D84-95F0-51324B90F9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Picture 8" descr="A white circle with leaves and blue text&#10;&#10;Description automatically generated">
            <a:extLst>
              <a:ext uri="{FF2B5EF4-FFF2-40B4-BE49-F238E27FC236}">
                <a16:creationId xmlns:a16="http://schemas.microsoft.com/office/drawing/2014/main" id="{37E75E3D-D35C-0BB0-3B58-97006FD626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35818371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id="{9DDEDBA7-AC12-B2F0-0CAF-293086D59CD6}"/>
              </a:ext>
            </a:extLst>
          </p:cNvPr>
          <p:cNvPicPr>
            <a:picLocks noChangeAspect="1"/>
          </p:cNvPicPr>
          <p:nvPr/>
        </p:nvPicPr>
        <p:blipFill>
          <a:blip r:embed="rId2"/>
          <a:stretch>
            <a:fillRect/>
          </a:stretch>
        </p:blipFill>
        <p:spPr>
          <a:xfrm>
            <a:off x="2079467" y="1097348"/>
            <a:ext cx="8858256" cy="5310076"/>
          </a:xfrm>
          <a:prstGeom prst="rect">
            <a:avLst/>
          </a:prstGeom>
        </p:spPr>
      </p:pic>
    </p:spTree>
    <p:extLst>
      <p:ext uri="{BB962C8B-B14F-4D97-AF65-F5344CB8AC3E}">
        <p14:creationId xmlns:p14="http://schemas.microsoft.com/office/powerpoint/2010/main" val="233322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endParaRPr sz="2400"/>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166" name="Picture 1165">
            <a:extLst>
              <a:ext uri="{FF2B5EF4-FFF2-40B4-BE49-F238E27FC236}">
                <a16:creationId xmlns:a16="http://schemas.microsoft.com/office/drawing/2014/main" id="{C45B4D4E-62B3-D474-9200-394691960525}"/>
              </a:ext>
            </a:extLst>
          </p:cNvPr>
          <p:cNvPicPr>
            <a:picLocks noChangeAspect="1"/>
          </p:cNvPicPr>
          <p:nvPr/>
        </p:nvPicPr>
        <p:blipFill>
          <a:blip r:embed="rId5"/>
          <a:stretch>
            <a:fillRect/>
          </a:stretch>
        </p:blipFill>
        <p:spPr>
          <a:xfrm>
            <a:off x="2890612" y="2339766"/>
            <a:ext cx="8730229" cy="3048264"/>
          </a:xfrm>
          <a:prstGeom prst="rect">
            <a:avLst/>
          </a:prstGeom>
        </p:spPr>
      </p:pic>
      <p:pic>
        <p:nvPicPr>
          <p:cNvPr id="1167" name="Picture 1166">
            <a:extLst>
              <a:ext uri="{FF2B5EF4-FFF2-40B4-BE49-F238E27FC236}">
                <a16:creationId xmlns:a16="http://schemas.microsoft.com/office/drawing/2014/main" id="{B79E52EC-F3E7-AEBA-2742-A8895FD0FDF6}"/>
              </a:ext>
            </a:extLst>
          </p:cNvPr>
          <p:cNvPicPr>
            <a:picLocks noChangeAspect="1"/>
          </p:cNvPicPr>
          <p:nvPr/>
        </p:nvPicPr>
        <p:blipFill>
          <a:blip r:embed="rId6"/>
          <a:stretch>
            <a:fillRect/>
          </a:stretch>
        </p:blipFill>
        <p:spPr>
          <a:xfrm>
            <a:off x="0" y="468215"/>
            <a:ext cx="5352585" cy="1382068"/>
          </a:xfrm>
          <a:prstGeom prst="rect">
            <a:avLst/>
          </a:prstGeom>
        </p:spPr>
      </p:pic>
    </p:spTree>
    <p:extLst>
      <p:ext uri="{BB962C8B-B14F-4D97-AF65-F5344CB8AC3E}">
        <p14:creationId xmlns:p14="http://schemas.microsoft.com/office/powerpoint/2010/main" val="213419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6"/>
                                        </p:tgtEl>
                                        <p:attrNameLst>
                                          <p:attrName>style.visibility</p:attrName>
                                        </p:attrNameLst>
                                      </p:cBhvr>
                                      <p:to>
                                        <p:strVal val="visible"/>
                                      </p:to>
                                    </p:set>
                                    <p:animEffect transition="in" filter="barn(inVertical)">
                                      <p:cBhvr>
                                        <p:cTn id="13"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C84591ED-C522-3326-6DDC-0772764FF6AC}"/>
              </a:ext>
            </a:extLst>
          </p:cNvPr>
          <p:cNvGrpSpPr/>
          <p:nvPr/>
        </p:nvGrpSpPr>
        <p:grpSpPr>
          <a:xfrm>
            <a:off x="0" y="183622"/>
            <a:ext cx="11920653" cy="1376110"/>
            <a:chOff x="0" y="183622"/>
            <a:chExt cx="11920653" cy="1376110"/>
          </a:xfrm>
        </p:grpSpPr>
        <p:sp>
          <p:nvSpPr>
            <p:cNvPr id="6" name="Rectangle: Rounded Corners 7">
              <a:extLst>
                <a:ext uri="{FF2B5EF4-FFF2-40B4-BE49-F238E27FC236}">
                  <a16:creationId xmlns:a16="http://schemas.microsoft.com/office/drawing/2014/main" id="{5129089D-CDAB-C663-859B-03D321F7FF4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Đo chiều cao, cân nặng và so sánh số đo của các năm học trước để thấy em đã lớn lên.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4">
              <a:extLst>
                <a:ext uri="{FF2B5EF4-FFF2-40B4-BE49-F238E27FC236}">
                  <a16:creationId xmlns:a16="http://schemas.microsoft.com/office/drawing/2014/main" id="{AD0F4D76-5ABC-7BCD-8F3B-D1B0F65033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
        <p:nvSpPr>
          <p:cNvPr id="10" name="Freeform 4">
            <a:extLst>
              <a:ext uri="{FF2B5EF4-FFF2-40B4-BE49-F238E27FC236}">
                <a16:creationId xmlns:a16="http://schemas.microsoft.com/office/drawing/2014/main" id="{04081024-EED9-9055-6F88-C2B25D379D27}"/>
              </a:ext>
            </a:extLst>
          </p:cNvPr>
          <p:cNvSpPr/>
          <p:nvPr/>
        </p:nvSpPr>
        <p:spPr>
          <a:xfrm>
            <a:off x="4304371" y="1996068"/>
            <a:ext cx="2341755" cy="4572000"/>
          </a:xfrm>
          <a:custGeom>
            <a:avLst/>
            <a:gdLst/>
            <a:ahLst/>
            <a:cxnLst/>
            <a:rect l="l" t="t" r="r" b="b"/>
            <a:pathLst>
              <a:path w="4341375" h="9180000">
                <a:moveTo>
                  <a:pt x="0" y="0"/>
                </a:moveTo>
                <a:lnTo>
                  <a:pt x="4341375" y="0"/>
                </a:lnTo>
                <a:lnTo>
                  <a:pt x="4341375" y="9180000"/>
                </a:lnTo>
                <a:lnTo>
                  <a:pt x="0" y="918000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32AD1EAD-CE39-8190-52A5-F2111443781C}"/>
              </a:ext>
            </a:extLst>
          </p:cNvPr>
          <p:cNvSpPr/>
          <p:nvPr/>
        </p:nvSpPr>
        <p:spPr>
          <a:xfrm>
            <a:off x="6701881" y="1906857"/>
            <a:ext cx="2051826" cy="4739269"/>
          </a:xfrm>
          <a:custGeom>
            <a:avLst/>
            <a:gdLst/>
            <a:ahLst/>
            <a:cxnLst/>
            <a:rect l="l" t="t" r="r" b="b"/>
            <a:pathLst>
              <a:path w="3327750" h="9180000">
                <a:moveTo>
                  <a:pt x="0" y="0"/>
                </a:moveTo>
                <a:lnTo>
                  <a:pt x="3327750" y="0"/>
                </a:lnTo>
                <a:lnTo>
                  <a:pt x="3327750" y="9180000"/>
                </a:lnTo>
                <a:lnTo>
                  <a:pt x="0" y="9180000"/>
                </a:lnTo>
                <a:lnTo>
                  <a:pt x="0" y="0"/>
                </a:lnTo>
                <a:close/>
              </a:path>
            </a:pathLst>
          </a:custGeom>
          <a:blipFill>
            <a:blip r:embed="rId5"/>
            <a:stretch>
              <a:fillRect/>
            </a:stretch>
          </a:blipFill>
        </p:spPr>
      </p:sp>
    </p:spTree>
    <p:extLst>
      <p:ext uri="{BB962C8B-B14F-4D97-AF65-F5344CB8AC3E}">
        <p14:creationId xmlns:p14="http://schemas.microsoft.com/office/powerpoint/2010/main" val="3186908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627111" cy="2202329"/>
            <a:chOff x="4353057" y="1937803"/>
            <a:chExt cx="10627111" cy="2202329"/>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422780" cy="2062103"/>
            </a:xfrm>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35274" y="30286"/>
                    <a:pt x="431566" y="16224"/>
                    <a:pt x="668160" y="0"/>
                  </a:cubicBezTo>
                  <a:cubicBezTo>
                    <a:pt x="852475" y="-37107"/>
                    <a:pt x="1005704" y="20670"/>
                    <a:pt x="1242094" y="0"/>
                  </a:cubicBezTo>
                  <a:cubicBezTo>
                    <a:pt x="1467647" y="4575"/>
                    <a:pt x="1664392" y="-8674"/>
                    <a:pt x="2004482" y="0"/>
                  </a:cubicBezTo>
                  <a:cubicBezTo>
                    <a:pt x="2323891" y="88759"/>
                    <a:pt x="2543532" y="-24197"/>
                    <a:pt x="2672642" y="0"/>
                  </a:cubicBezTo>
                  <a:cubicBezTo>
                    <a:pt x="2747896" y="-48885"/>
                    <a:pt x="3451082" y="126551"/>
                    <a:pt x="3717715" y="0"/>
                  </a:cubicBezTo>
                  <a:cubicBezTo>
                    <a:pt x="3967364" y="-56118"/>
                    <a:pt x="4428746" y="63773"/>
                    <a:pt x="4668558" y="0"/>
                  </a:cubicBezTo>
                  <a:cubicBezTo>
                    <a:pt x="4952375" y="81494"/>
                    <a:pt x="5281857" y="-100565"/>
                    <a:pt x="5619403" y="0"/>
                  </a:cubicBezTo>
                  <a:cubicBezTo>
                    <a:pt x="5947854" y="68099"/>
                    <a:pt x="6022306" y="54365"/>
                    <a:pt x="6381791" y="0"/>
                  </a:cubicBezTo>
                  <a:cubicBezTo>
                    <a:pt x="6699476" y="-31012"/>
                    <a:pt x="7126436" y="-8672"/>
                    <a:pt x="7238408" y="0"/>
                  </a:cubicBezTo>
                  <a:cubicBezTo>
                    <a:pt x="7489788" y="43097"/>
                    <a:pt x="7628583" y="-20171"/>
                    <a:pt x="8000796" y="0"/>
                  </a:cubicBezTo>
                  <a:cubicBezTo>
                    <a:pt x="8418686" y="53399"/>
                    <a:pt x="8698180" y="101146"/>
                    <a:pt x="9422780" y="0"/>
                  </a:cubicBezTo>
                  <a:cubicBezTo>
                    <a:pt x="9420336" y="431732"/>
                    <a:pt x="9461486" y="589710"/>
                    <a:pt x="9422780" y="1051672"/>
                  </a:cubicBezTo>
                  <a:cubicBezTo>
                    <a:pt x="9419727" y="1438356"/>
                    <a:pt x="9407997" y="1800471"/>
                    <a:pt x="9422780" y="2062103"/>
                  </a:cubicBezTo>
                  <a:cubicBezTo>
                    <a:pt x="9163572" y="2068289"/>
                    <a:pt x="8996366" y="2007620"/>
                    <a:pt x="8754619" y="2062103"/>
                  </a:cubicBezTo>
                  <a:cubicBezTo>
                    <a:pt x="8439798" y="2064910"/>
                    <a:pt x="8178293" y="1923184"/>
                    <a:pt x="7803775" y="2062103"/>
                  </a:cubicBezTo>
                  <a:cubicBezTo>
                    <a:pt x="7317210" y="2147669"/>
                    <a:pt x="7069442" y="2050294"/>
                    <a:pt x="6852930" y="2062103"/>
                  </a:cubicBezTo>
                  <a:cubicBezTo>
                    <a:pt x="6546084" y="2071481"/>
                    <a:pt x="6168497" y="2017422"/>
                    <a:pt x="5996314" y="2062103"/>
                  </a:cubicBezTo>
                  <a:cubicBezTo>
                    <a:pt x="5808131" y="2103153"/>
                    <a:pt x="5429921" y="2114847"/>
                    <a:pt x="4951243" y="2062103"/>
                  </a:cubicBezTo>
                  <a:cubicBezTo>
                    <a:pt x="4550265" y="2089094"/>
                    <a:pt x="4481922" y="2068090"/>
                    <a:pt x="4094626" y="2062103"/>
                  </a:cubicBezTo>
                  <a:cubicBezTo>
                    <a:pt x="3711599" y="2162021"/>
                    <a:pt x="3466050" y="2194564"/>
                    <a:pt x="3049554" y="2062103"/>
                  </a:cubicBezTo>
                  <a:cubicBezTo>
                    <a:pt x="2678998" y="2086680"/>
                    <a:pt x="2569399" y="2135729"/>
                    <a:pt x="2287165" y="2062103"/>
                  </a:cubicBezTo>
                  <a:cubicBezTo>
                    <a:pt x="2045787" y="2120517"/>
                    <a:pt x="1646264" y="1971783"/>
                    <a:pt x="1336321" y="2062103"/>
                  </a:cubicBezTo>
                  <a:cubicBezTo>
                    <a:pt x="947062" y="2138040"/>
                    <a:pt x="954097" y="2043830"/>
                    <a:pt x="762387" y="2062103"/>
                  </a:cubicBezTo>
                  <a:cubicBezTo>
                    <a:pt x="571008" y="2070772"/>
                    <a:pt x="191117" y="2092456"/>
                    <a:pt x="0" y="2062103"/>
                  </a:cubicBezTo>
                  <a:cubicBezTo>
                    <a:pt x="15546" y="1628478"/>
                    <a:pt x="-77679" y="1540204"/>
                    <a:pt x="0" y="1072292"/>
                  </a:cubicBezTo>
                  <a:cubicBezTo>
                    <a:pt x="39488" y="593846"/>
                    <a:pt x="-64536" y="474666"/>
                    <a:pt x="0" y="0"/>
                  </a:cubicBezTo>
                  <a:close/>
                </a:path>
                <a:path w="9422780" h="2062103" stroke="0" extrusionOk="0">
                  <a:moveTo>
                    <a:pt x="0" y="0"/>
                  </a:moveTo>
                  <a:cubicBezTo>
                    <a:pt x="147559" y="-57859"/>
                    <a:pt x="585287" y="37216"/>
                    <a:pt x="762387" y="0"/>
                  </a:cubicBezTo>
                  <a:cubicBezTo>
                    <a:pt x="1032190" y="28664"/>
                    <a:pt x="1223965" y="30489"/>
                    <a:pt x="1713232" y="0"/>
                  </a:cubicBezTo>
                  <a:cubicBezTo>
                    <a:pt x="2155452" y="11752"/>
                    <a:pt x="2154229" y="-30208"/>
                    <a:pt x="2381393" y="0"/>
                  </a:cubicBezTo>
                  <a:cubicBezTo>
                    <a:pt x="2669844" y="13654"/>
                    <a:pt x="3067894" y="-111924"/>
                    <a:pt x="3238010" y="0"/>
                  </a:cubicBezTo>
                  <a:cubicBezTo>
                    <a:pt x="3389751" y="-16017"/>
                    <a:pt x="4007528" y="95048"/>
                    <a:pt x="4188853" y="0"/>
                  </a:cubicBezTo>
                  <a:cubicBezTo>
                    <a:pt x="4486204" y="-38340"/>
                    <a:pt x="4724945" y="-34487"/>
                    <a:pt x="4857014" y="0"/>
                  </a:cubicBezTo>
                  <a:cubicBezTo>
                    <a:pt x="4985466" y="85279"/>
                    <a:pt x="5322160" y="54774"/>
                    <a:pt x="5619403" y="0"/>
                  </a:cubicBezTo>
                  <a:cubicBezTo>
                    <a:pt x="5992026" y="-62392"/>
                    <a:pt x="6078879" y="-64892"/>
                    <a:pt x="6287564" y="0"/>
                  </a:cubicBezTo>
                  <a:cubicBezTo>
                    <a:pt x="6453220" y="42300"/>
                    <a:pt x="7074995" y="113856"/>
                    <a:pt x="7238408" y="0"/>
                  </a:cubicBezTo>
                  <a:cubicBezTo>
                    <a:pt x="7517386" y="-60821"/>
                    <a:pt x="7984777" y="60400"/>
                    <a:pt x="8189252" y="0"/>
                  </a:cubicBezTo>
                  <a:cubicBezTo>
                    <a:pt x="8506707" y="14776"/>
                    <a:pt x="9191743" y="-328"/>
                    <a:pt x="9422780" y="0"/>
                  </a:cubicBezTo>
                  <a:cubicBezTo>
                    <a:pt x="9497633" y="404786"/>
                    <a:pt x="9417639" y="708971"/>
                    <a:pt x="9422780" y="1010430"/>
                  </a:cubicBezTo>
                  <a:cubicBezTo>
                    <a:pt x="9296943" y="1203289"/>
                    <a:pt x="9497396" y="1747264"/>
                    <a:pt x="9422780" y="2062103"/>
                  </a:cubicBezTo>
                  <a:cubicBezTo>
                    <a:pt x="9054671" y="2050447"/>
                    <a:pt x="8829404" y="2067626"/>
                    <a:pt x="8377707" y="2062103"/>
                  </a:cubicBezTo>
                  <a:cubicBezTo>
                    <a:pt x="8079561" y="1941728"/>
                    <a:pt x="7837115" y="2146318"/>
                    <a:pt x="7521091" y="2062103"/>
                  </a:cubicBezTo>
                  <a:cubicBezTo>
                    <a:pt x="7240713" y="2111622"/>
                    <a:pt x="6974517" y="2031672"/>
                    <a:pt x="6570247" y="2062103"/>
                  </a:cubicBezTo>
                  <a:cubicBezTo>
                    <a:pt x="6130213" y="2064919"/>
                    <a:pt x="5954722" y="2054063"/>
                    <a:pt x="5713631" y="2062103"/>
                  </a:cubicBezTo>
                  <a:cubicBezTo>
                    <a:pt x="5443650" y="2060594"/>
                    <a:pt x="5155023" y="2159504"/>
                    <a:pt x="4857014" y="2062103"/>
                  </a:cubicBezTo>
                  <a:cubicBezTo>
                    <a:pt x="4611635" y="2022947"/>
                    <a:pt x="4326933" y="2052299"/>
                    <a:pt x="4000398" y="2062103"/>
                  </a:cubicBezTo>
                  <a:cubicBezTo>
                    <a:pt x="3652433" y="2042240"/>
                    <a:pt x="3658434" y="2037395"/>
                    <a:pt x="3332237" y="2062103"/>
                  </a:cubicBezTo>
                  <a:cubicBezTo>
                    <a:pt x="2970827" y="2053768"/>
                    <a:pt x="2848428" y="2059502"/>
                    <a:pt x="2381393" y="2062103"/>
                  </a:cubicBezTo>
                  <a:cubicBezTo>
                    <a:pt x="1989128" y="2095345"/>
                    <a:pt x="1797143" y="2025561"/>
                    <a:pt x="1713232" y="2062103"/>
                  </a:cubicBezTo>
                  <a:cubicBezTo>
                    <a:pt x="1652014" y="2086026"/>
                    <a:pt x="1381077" y="2064494"/>
                    <a:pt x="1139299" y="2062103"/>
                  </a:cubicBezTo>
                  <a:cubicBezTo>
                    <a:pt x="934606" y="2118291"/>
                    <a:pt x="612026" y="2009750"/>
                    <a:pt x="0" y="2062103"/>
                  </a:cubicBezTo>
                  <a:cubicBezTo>
                    <a:pt x="-44336" y="1612836"/>
                    <a:pt x="-956" y="1539476"/>
                    <a:pt x="0" y="1092915"/>
                  </a:cubicBezTo>
                  <a:cubicBezTo>
                    <a:pt x="17879" y="633058"/>
                    <a:pt x="-13834" y="514766"/>
                    <a:pt x="0" y="0"/>
                  </a:cubicBezTo>
                  <a:close/>
                </a:path>
                <a:path w="9422780" h="2062103" fill="none" stroke="0" extrusionOk="0">
                  <a:moveTo>
                    <a:pt x="0" y="0"/>
                  </a:moveTo>
                  <a:cubicBezTo>
                    <a:pt x="255593" y="5368"/>
                    <a:pt x="468352" y="630"/>
                    <a:pt x="668160" y="0"/>
                  </a:cubicBezTo>
                  <a:cubicBezTo>
                    <a:pt x="897128" y="6884"/>
                    <a:pt x="1054733" y="-11523"/>
                    <a:pt x="1242094" y="0"/>
                  </a:cubicBezTo>
                  <a:cubicBezTo>
                    <a:pt x="1369099" y="55152"/>
                    <a:pt x="1611888" y="-83728"/>
                    <a:pt x="2004482" y="0"/>
                  </a:cubicBezTo>
                  <a:cubicBezTo>
                    <a:pt x="2348182" y="20811"/>
                    <a:pt x="2494037" y="108343"/>
                    <a:pt x="2672642" y="0"/>
                  </a:cubicBezTo>
                  <a:cubicBezTo>
                    <a:pt x="2825488" y="59609"/>
                    <a:pt x="3458753" y="-14293"/>
                    <a:pt x="3717715" y="0"/>
                  </a:cubicBezTo>
                  <a:cubicBezTo>
                    <a:pt x="4044003" y="-15355"/>
                    <a:pt x="4360094" y="57986"/>
                    <a:pt x="4668558" y="0"/>
                  </a:cubicBezTo>
                  <a:cubicBezTo>
                    <a:pt x="4795204" y="24984"/>
                    <a:pt x="5256924" y="-57422"/>
                    <a:pt x="5619403" y="0"/>
                  </a:cubicBezTo>
                  <a:cubicBezTo>
                    <a:pt x="5949758" y="55377"/>
                    <a:pt x="6043241" y="58279"/>
                    <a:pt x="6381791" y="0"/>
                  </a:cubicBezTo>
                  <a:cubicBezTo>
                    <a:pt x="6697084" y="-26611"/>
                    <a:pt x="7087212" y="-5125"/>
                    <a:pt x="7238408" y="0"/>
                  </a:cubicBezTo>
                  <a:cubicBezTo>
                    <a:pt x="7403689" y="-5962"/>
                    <a:pt x="7646999" y="31626"/>
                    <a:pt x="8000796" y="0"/>
                  </a:cubicBezTo>
                  <a:cubicBezTo>
                    <a:pt x="8327014" y="-102742"/>
                    <a:pt x="8746483" y="62196"/>
                    <a:pt x="9422780" y="0"/>
                  </a:cubicBezTo>
                  <a:cubicBezTo>
                    <a:pt x="9418751" y="248368"/>
                    <a:pt x="9413585" y="610202"/>
                    <a:pt x="9422780" y="1051672"/>
                  </a:cubicBezTo>
                  <a:cubicBezTo>
                    <a:pt x="9395385" y="1409702"/>
                    <a:pt x="9441993" y="1813688"/>
                    <a:pt x="9422780" y="2062103"/>
                  </a:cubicBezTo>
                  <a:cubicBezTo>
                    <a:pt x="9097807" y="2123753"/>
                    <a:pt x="8992449" y="2007849"/>
                    <a:pt x="8754619" y="2062103"/>
                  </a:cubicBezTo>
                  <a:cubicBezTo>
                    <a:pt x="8538564" y="2017342"/>
                    <a:pt x="8100087" y="1968973"/>
                    <a:pt x="7803775" y="2062103"/>
                  </a:cubicBezTo>
                  <a:cubicBezTo>
                    <a:pt x="7362848" y="2175566"/>
                    <a:pt x="7149273" y="2106667"/>
                    <a:pt x="6852930" y="2062103"/>
                  </a:cubicBezTo>
                  <a:cubicBezTo>
                    <a:pt x="6639600" y="2062129"/>
                    <a:pt x="6245850" y="2050119"/>
                    <a:pt x="5996314" y="2062103"/>
                  </a:cubicBezTo>
                  <a:cubicBezTo>
                    <a:pt x="5729072" y="2031565"/>
                    <a:pt x="5461244" y="2031795"/>
                    <a:pt x="4951243" y="2062103"/>
                  </a:cubicBezTo>
                  <a:cubicBezTo>
                    <a:pt x="4565664" y="2073327"/>
                    <a:pt x="4498272" y="2093605"/>
                    <a:pt x="4094626" y="2062103"/>
                  </a:cubicBezTo>
                  <a:cubicBezTo>
                    <a:pt x="3802441" y="2078372"/>
                    <a:pt x="3384545" y="2079206"/>
                    <a:pt x="3049554" y="2062103"/>
                  </a:cubicBezTo>
                  <a:cubicBezTo>
                    <a:pt x="2663983" y="2068379"/>
                    <a:pt x="2559510" y="2085303"/>
                    <a:pt x="2287165" y="2062103"/>
                  </a:cubicBezTo>
                  <a:cubicBezTo>
                    <a:pt x="1999196" y="2059628"/>
                    <a:pt x="1717848" y="1990727"/>
                    <a:pt x="1336321" y="2062103"/>
                  </a:cubicBezTo>
                  <a:cubicBezTo>
                    <a:pt x="927167" y="2151633"/>
                    <a:pt x="975480" y="2002006"/>
                    <a:pt x="762387" y="2062103"/>
                  </a:cubicBezTo>
                  <a:cubicBezTo>
                    <a:pt x="538060" y="2054353"/>
                    <a:pt x="135838" y="2049824"/>
                    <a:pt x="0" y="2062103"/>
                  </a:cubicBezTo>
                  <a:cubicBezTo>
                    <a:pt x="-29071" y="1645765"/>
                    <a:pt x="-38959" y="1551298"/>
                    <a:pt x="0" y="1072292"/>
                  </a:cubicBezTo>
                  <a:cubicBezTo>
                    <a:pt x="31118" y="580162"/>
                    <a:pt x="12014" y="493712"/>
                    <a:pt x="0" y="0"/>
                  </a:cubicBezTo>
                  <a:close/>
                </a:path>
                <a:path w="9422780" h="2062103" fill="none" stroke="0" extrusionOk="0">
                  <a:moveTo>
                    <a:pt x="0" y="0"/>
                  </a:moveTo>
                  <a:cubicBezTo>
                    <a:pt x="306414" y="13815"/>
                    <a:pt x="422207" y="18247"/>
                    <a:pt x="668160" y="0"/>
                  </a:cubicBezTo>
                  <a:cubicBezTo>
                    <a:pt x="867770" y="-6152"/>
                    <a:pt x="1011983" y="-16019"/>
                    <a:pt x="1242094" y="0"/>
                  </a:cubicBezTo>
                  <a:cubicBezTo>
                    <a:pt x="1426320" y="14337"/>
                    <a:pt x="1658726" y="-40836"/>
                    <a:pt x="2004482" y="0"/>
                  </a:cubicBezTo>
                  <a:cubicBezTo>
                    <a:pt x="2322188" y="57564"/>
                    <a:pt x="2530738" y="8093"/>
                    <a:pt x="2672642" y="0"/>
                  </a:cubicBezTo>
                  <a:cubicBezTo>
                    <a:pt x="2777411" y="8981"/>
                    <a:pt x="3470394" y="51823"/>
                    <a:pt x="3717715" y="0"/>
                  </a:cubicBezTo>
                  <a:cubicBezTo>
                    <a:pt x="4021178" y="-51949"/>
                    <a:pt x="4387375" y="83900"/>
                    <a:pt x="4668558" y="0"/>
                  </a:cubicBezTo>
                  <a:cubicBezTo>
                    <a:pt x="4892265" y="32455"/>
                    <a:pt x="5252862" y="-113444"/>
                    <a:pt x="5619403" y="0"/>
                  </a:cubicBezTo>
                  <a:cubicBezTo>
                    <a:pt x="5952621" y="60677"/>
                    <a:pt x="6042982" y="58645"/>
                    <a:pt x="6381791" y="0"/>
                  </a:cubicBezTo>
                  <a:cubicBezTo>
                    <a:pt x="6704200" y="-22698"/>
                    <a:pt x="7095045" y="13634"/>
                    <a:pt x="7238408" y="0"/>
                  </a:cubicBezTo>
                  <a:cubicBezTo>
                    <a:pt x="7464674" y="4032"/>
                    <a:pt x="7628760" y="-13068"/>
                    <a:pt x="8000796" y="0"/>
                  </a:cubicBezTo>
                  <a:cubicBezTo>
                    <a:pt x="8352000" y="-14414"/>
                    <a:pt x="8779276" y="49985"/>
                    <a:pt x="9422780" y="0"/>
                  </a:cubicBezTo>
                  <a:cubicBezTo>
                    <a:pt x="9413590" y="352284"/>
                    <a:pt x="9447943" y="571615"/>
                    <a:pt x="9422780" y="1051672"/>
                  </a:cubicBezTo>
                  <a:cubicBezTo>
                    <a:pt x="9400009" y="1443210"/>
                    <a:pt x="9447664" y="1852907"/>
                    <a:pt x="9422780" y="2062103"/>
                  </a:cubicBezTo>
                  <a:cubicBezTo>
                    <a:pt x="9151026" y="2087535"/>
                    <a:pt x="8996350" y="2006050"/>
                    <a:pt x="8754619" y="2062103"/>
                  </a:cubicBezTo>
                  <a:cubicBezTo>
                    <a:pt x="8500346" y="2104624"/>
                    <a:pt x="8158599" y="1940861"/>
                    <a:pt x="7803775" y="2062103"/>
                  </a:cubicBezTo>
                  <a:cubicBezTo>
                    <a:pt x="7352146" y="2123738"/>
                    <a:pt x="7132876" y="2085844"/>
                    <a:pt x="6852930" y="2062103"/>
                  </a:cubicBezTo>
                  <a:cubicBezTo>
                    <a:pt x="6571680" y="2085516"/>
                    <a:pt x="6206779" y="2039254"/>
                    <a:pt x="5996314" y="2062103"/>
                  </a:cubicBezTo>
                  <a:cubicBezTo>
                    <a:pt x="5761462" y="2072066"/>
                    <a:pt x="5402195" y="2053287"/>
                    <a:pt x="4951243" y="2062103"/>
                  </a:cubicBezTo>
                  <a:cubicBezTo>
                    <a:pt x="4550605" y="2091808"/>
                    <a:pt x="4481367" y="2077240"/>
                    <a:pt x="4094626" y="2062103"/>
                  </a:cubicBezTo>
                  <a:cubicBezTo>
                    <a:pt x="3727831" y="2099126"/>
                    <a:pt x="3434503" y="2192175"/>
                    <a:pt x="3049554" y="2062103"/>
                  </a:cubicBezTo>
                  <a:cubicBezTo>
                    <a:pt x="2662719" y="2067950"/>
                    <a:pt x="2566678" y="2124100"/>
                    <a:pt x="2287165" y="2062103"/>
                  </a:cubicBezTo>
                  <a:cubicBezTo>
                    <a:pt x="1992640" y="2067252"/>
                    <a:pt x="1735874" y="1929317"/>
                    <a:pt x="1336321" y="2062103"/>
                  </a:cubicBezTo>
                  <a:cubicBezTo>
                    <a:pt x="934753" y="2127624"/>
                    <a:pt x="967422" y="2036554"/>
                    <a:pt x="762387" y="2062103"/>
                  </a:cubicBezTo>
                  <a:cubicBezTo>
                    <a:pt x="552347" y="2042736"/>
                    <a:pt x="140025" y="2082973"/>
                    <a:pt x="0" y="2062103"/>
                  </a:cubicBezTo>
                  <a:cubicBezTo>
                    <a:pt x="-10856" y="1629146"/>
                    <a:pt x="-67659" y="1547960"/>
                    <a:pt x="0" y="1072292"/>
                  </a:cubicBezTo>
                  <a:cubicBezTo>
                    <a:pt x="8938" y="578365"/>
                    <a:pt x="1308" y="48635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31825359">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13487" y="31059"/>
                            <a:pt x="440517" y="18078"/>
                            <a:pt x="668160" y="0"/>
                          </a:cubicBezTo>
                          <a:cubicBezTo>
                            <a:pt x="864285" y="-31065"/>
                            <a:pt x="1038258" y="8605"/>
                            <a:pt x="1242094" y="0"/>
                          </a:cubicBezTo>
                          <a:cubicBezTo>
                            <a:pt x="1450696" y="471"/>
                            <a:pt x="1665771" y="-16915"/>
                            <a:pt x="2004482" y="0"/>
                          </a:cubicBezTo>
                          <a:cubicBezTo>
                            <a:pt x="2330554" y="65589"/>
                            <a:pt x="2529278" y="-1050"/>
                            <a:pt x="2672642" y="0"/>
                          </a:cubicBezTo>
                          <a:cubicBezTo>
                            <a:pt x="2783524" y="-42480"/>
                            <a:pt x="3434151" y="86429"/>
                            <a:pt x="3717715" y="0"/>
                          </a:cubicBezTo>
                          <a:cubicBezTo>
                            <a:pt x="3993365" y="-55414"/>
                            <a:pt x="4429769" y="49610"/>
                            <a:pt x="4668558" y="0"/>
                          </a:cubicBezTo>
                          <a:cubicBezTo>
                            <a:pt x="4922414" y="29846"/>
                            <a:pt x="5278671" y="-81615"/>
                            <a:pt x="5619403" y="0"/>
                          </a:cubicBezTo>
                          <a:cubicBezTo>
                            <a:pt x="5962559" y="58989"/>
                            <a:pt x="6032452" y="54744"/>
                            <a:pt x="6381791" y="0"/>
                          </a:cubicBezTo>
                          <a:cubicBezTo>
                            <a:pt x="6714527" y="-44755"/>
                            <a:pt x="7098707" y="-3581"/>
                            <a:pt x="7238408" y="0"/>
                          </a:cubicBezTo>
                          <a:cubicBezTo>
                            <a:pt x="7451562" y="17995"/>
                            <a:pt x="7641038" y="-9656"/>
                            <a:pt x="8000796" y="0"/>
                          </a:cubicBezTo>
                          <a:cubicBezTo>
                            <a:pt x="8344147" y="-5393"/>
                            <a:pt x="8790313" y="38171"/>
                            <a:pt x="9422780" y="0"/>
                          </a:cubicBezTo>
                          <a:cubicBezTo>
                            <a:pt x="9404837" y="368293"/>
                            <a:pt x="9452830" y="637865"/>
                            <a:pt x="9422780" y="1051672"/>
                          </a:cubicBezTo>
                          <a:cubicBezTo>
                            <a:pt x="9407470" y="1435397"/>
                            <a:pt x="9408473" y="1808220"/>
                            <a:pt x="9422780" y="2062103"/>
                          </a:cubicBezTo>
                          <a:cubicBezTo>
                            <a:pt x="9157801" y="2083118"/>
                            <a:pt x="8995143" y="2013091"/>
                            <a:pt x="8754619" y="2062103"/>
                          </a:cubicBezTo>
                          <a:cubicBezTo>
                            <a:pt x="8504159" y="2075615"/>
                            <a:pt x="8208000" y="1967777"/>
                            <a:pt x="7803775" y="2062103"/>
                          </a:cubicBezTo>
                          <a:cubicBezTo>
                            <a:pt x="7373082" y="2130678"/>
                            <a:pt x="7114896" y="2079787"/>
                            <a:pt x="6852930" y="2062103"/>
                          </a:cubicBezTo>
                          <a:cubicBezTo>
                            <a:pt x="6549500" y="2068169"/>
                            <a:pt x="6199095" y="2028747"/>
                            <a:pt x="5996314" y="2062103"/>
                          </a:cubicBezTo>
                          <a:cubicBezTo>
                            <a:pt x="5753284" y="2080931"/>
                            <a:pt x="5372283" y="2083016"/>
                            <a:pt x="4951243" y="2062103"/>
                          </a:cubicBezTo>
                          <a:cubicBezTo>
                            <a:pt x="4552296" y="2072630"/>
                            <a:pt x="4474321" y="2071122"/>
                            <a:pt x="4094626" y="2062103"/>
                          </a:cubicBezTo>
                          <a:cubicBezTo>
                            <a:pt x="3718153" y="2097434"/>
                            <a:pt x="3424905" y="2133939"/>
                            <a:pt x="3049554" y="2062103"/>
                          </a:cubicBezTo>
                          <a:cubicBezTo>
                            <a:pt x="2696227" y="2071968"/>
                            <a:pt x="2566745" y="2128957"/>
                            <a:pt x="2287165" y="2062103"/>
                          </a:cubicBezTo>
                          <a:cubicBezTo>
                            <a:pt x="2027782" y="2052596"/>
                            <a:pt x="1711418" y="1994331"/>
                            <a:pt x="1336321" y="2062103"/>
                          </a:cubicBezTo>
                          <a:cubicBezTo>
                            <a:pt x="936968" y="2125100"/>
                            <a:pt x="971482" y="2037909"/>
                            <a:pt x="762387" y="2062103"/>
                          </a:cubicBezTo>
                          <a:cubicBezTo>
                            <a:pt x="556942" y="2079051"/>
                            <a:pt x="173494" y="2067299"/>
                            <a:pt x="0" y="2062103"/>
                          </a:cubicBezTo>
                          <a:cubicBezTo>
                            <a:pt x="-7207" y="1648814"/>
                            <a:pt x="-55385" y="1535304"/>
                            <a:pt x="0" y="1072292"/>
                          </a:cubicBezTo>
                          <a:cubicBezTo>
                            <a:pt x="32468" y="603856"/>
                            <a:pt x="-31979" y="477001"/>
                            <a:pt x="0" y="0"/>
                          </a:cubicBezTo>
                          <a:close/>
                        </a:path>
                        <a:path w="9422780" h="2062103" stroke="0" extrusionOk="0">
                          <a:moveTo>
                            <a:pt x="0" y="0"/>
                          </a:moveTo>
                          <a:cubicBezTo>
                            <a:pt x="158632" y="-54601"/>
                            <a:pt x="559875" y="38373"/>
                            <a:pt x="762387" y="0"/>
                          </a:cubicBezTo>
                          <a:cubicBezTo>
                            <a:pt x="1022016" y="6061"/>
                            <a:pt x="1245722" y="-3841"/>
                            <a:pt x="1713232" y="0"/>
                          </a:cubicBezTo>
                          <a:cubicBezTo>
                            <a:pt x="2162896" y="24191"/>
                            <a:pt x="2151278" y="-34608"/>
                            <a:pt x="2381393" y="0"/>
                          </a:cubicBezTo>
                          <a:cubicBezTo>
                            <a:pt x="2629167" y="32983"/>
                            <a:pt x="3062308" y="-67762"/>
                            <a:pt x="3238010" y="0"/>
                          </a:cubicBezTo>
                          <a:cubicBezTo>
                            <a:pt x="3406789" y="17685"/>
                            <a:pt x="3992695" y="87511"/>
                            <a:pt x="4188853" y="0"/>
                          </a:cubicBezTo>
                          <a:cubicBezTo>
                            <a:pt x="4467396" y="-47161"/>
                            <a:pt x="4680706" y="-40959"/>
                            <a:pt x="4857014" y="0"/>
                          </a:cubicBezTo>
                          <a:cubicBezTo>
                            <a:pt x="5024522" y="66746"/>
                            <a:pt x="5289470" y="48367"/>
                            <a:pt x="5619403" y="0"/>
                          </a:cubicBezTo>
                          <a:cubicBezTo>
                            <a:pt x="5978565" y="-49870"/>
                            <a:pt x="6083322" y="-56188"/>
                            <a:pt x="6287564" y="0"/>
                          </a:cubicBezTo>
                          <a:cubicBezTo>
                            <a:pt x="6475572" y="40654"/>
                            <a:pt x="7063874" y="98920"/>
                            <a:pt x="7238408" y="0"/>
                          </a:cubicBezTo>
                          <a:cubicBezTo>
                            <a:pt x="7485151" y="-63909"/>
                            <a:pt x="7964065" y="47765"/>
                            <a:pt x="8189252" y="0"/>
                          </a:cubicBezTo>
                          <a:cubicBezTo>
                            <a:pt x="8501061" y="10572"/>
                            <a:pt x="9156733" y="-15235"/>
                            <a:pt x="9422780" y="0"/>
                          </a:cubicBezTo>
                          <a:cubicBezTo>
                            <a:pt x="9487678" y="401398"/>
                            <a:pt x="9421766" y="727286"/>
                            <a:pt x="9422780" y="1010430"/>
                          </a:cubicBezTo>
                          <a:cubicBezTo>
                            <a:pt x="9353901" y="1232937"/>
                            <a:pt x="9457604" y="1692345"/>
                            <a:pt x="9422780" y="2062103"/>
                          </a:cubicBezTo>
                          <a:cubicBezTo>
                            <a:pt x="9054640" y="2008615"/>
                            <a:pt x="8777993" y="2104054"/>
                            <a:pt x="8377707" y="2062103"/>
                          </a:cubicBezTo>
                          <a:cubicBezTo>
                            <a:pt x="8045916" y="1968793"/>
                            <a:pt x="7803610" y="2104443"/>
                            <a:pt x="7521091" y="2062103"/>
                          </a:cubicBezTo>
                          <a:cubicBezTo>
                            <a:pt x="7261051" y="2078224"/>
                            <a:pt x="7000646" y="2026397"/>
                            <a:pt x="6570247" y="2062103"/>
                          </a:cubicBezTo>
                          <a:cubicBezTo>
                            <a:pt x="6130213" y="2077376"/>
                            <a:pt x="5943274" y="2071152"/>
                            <a:pt x="5713631" y="2062103"/>
                          </a:cubicBezTo>
                          <a:cubicBezTo>
                            <a:pt x="5471506" y="2053216"/>
                            <a:pt x="5144777" y="2123574"/>
                            <a:pt x="4857014" y="2062103"/>
                          </a:cubicBezTo>
                          <a:cubicBezTo>
                            <a:pt x="4590843" y="2046260"/>
                            <a:pt x="4331033" y="2057224"/>
                            <a:pt x="4000398" y="2062103"/>
                          </a:cubicBezTo>
                          <a:cubicBezTo>
                            <a:pt x="3650487" y="2042369"/>
                            <a:pt x="3658848" y="2037045"/>
                            <a:pt x="3332237" y="2062103"/>
                          </a:cubicBezTo>
                          <a:cubicBezTo>
                            <a:pt x="2999270" y="2081644"/>
                            <a:pt x="2815094" y="2036991"/>
                            <a:pt x="2381393" y="2062103"/>
                          </a:cubicBezTo>
                          <a:cubicBezTo>
                            <a:pt x="1993743" y="2110685"/>
                            <a:pt x="1819461" y="2026285"/>
                            <a:pt x="1713232" y="2062103"/>
                          </a:cubicBezTo>
                          <a:cubicBezTo>
                            <a:pt x="1613237" y="2091888"/>
                            <a:pt x="1351407" y="2077140"/>
                            <a:pt x="1139299" y="2062103"/>
                          </a:cubicBezTo>
                          <a:cubicBezTo>
                            <a:pt x="953419" y="2063900"/>
                            <a:pt x="552929" y="2040447"/>
                            <a:pt x="0" y="2062103"/>
                          </a:cubicBezTo>
                          <a:cubicBezTo>
                            <a:pt x="-26598" y="1609097"/>
                            <a:pt x="7451" y="1541153"/>
                            <a:pt x="0" y="1092915"/>
                          </a:cubicBezTo>
                          <a:cubicBezTo>
                            <a:pt x="-8937" y="642033"/>
                            <a:pt x="-19930" y="485794"/>
                            <a:pt x="0" y="0"/>
                          </a:cubicBezTo>
                          <a:close/>
                        </a:path>
                        <a:path w="9422780" h="2062103" fill="none" stroke="0" extrusionOk="0">
                          <a:moveTo>
                            <a:pt x="0" y="0"/>
                          </a:moveTo>
                          <a:cubicBezTo>
                            <a:pt x="262228" y="5815"/>
                            <a:pt x="444758" y="20270"/>
                            <a:pt x="668160" y="0"/>
                          </a:cubicBezTo>
                          <a:cubicBezTo>
                            <a:pt x="891167" y="20336"/>
                            <a:pt x="1037292" y="-9211"/>
                            <a:pt x="1242094" y="0"/>
                          </a:cubicBezTo>
                          <a:cubicBezTo>
                            <a:pt x="1382553" y="24881"/>
                            <a:pt x="1652373" y="-80131"/>
                            <a:pt x="2004482" y="0"/>
                          </a:cubicBezTo>
                          <a:cubicBezTo>
                            <a:pt x="2329263" y="16666"/>
                            <a:pt x="2514970" y="74130"/>
                            <a:pt x="2672642" y="0"/>
                          </a:cubicBezTo>
                          <a:cubicBezTo>
                            <a:pt x="2832794" y="1690"/>
                            <a:pt x="3440021" y="36504"/>
                            <a:pt x="3717715" y="0"/>
                          </a:cubicBezTo>
                          <a:cubicBezTo>
                            <a:pt x="4025553" y="-53476"/>
                            <a:pt x="4405640" y="24340"/>
                            <a:pt x="4668558" y="0"/>
                          </a:cubicBezTo>
                          <a:cubicBezTo>
                            <a:pt x="4819112" y="5291"/>
                            <a:pt x="5264051" y="-71177"/>
                            <a:pt x="5619403" y="0"/>
                          </a:cubicBezTo>
                          <a:cubicBezTo>
                            <a:pt x="5951149" y="60235"/>
                            <a:pt x="6046720" y="58217"/>
                            <a:pt x="6381791" y="0"/>
                          </a:cubicBezTo>
                          <a:cubicBezTo>
                            <a:pt x="6716401" y="-35106"/>
                            <a:pt x="7054432" y="22737"/>
                            <a:pt x="7238408" y="0"/>
                          </a:cubicBezTo>
                          <a:cubicBezTo>
                            <a:pt x="7426683" y="-12677"/>
                            <a:pt x="7646503" y="13373"/>
                            <a:pt x="8000796" y="0"/>
                          </a:cubicBezTo>
                          <a:cubicBezTo>
                            <a:pt x="8360448" y="-65922"/>
                            <a:pt x="8763188" y="72523"/>
                            <a:pt x="9422780" y="0"/>
                          </a:cubicBezTo>
                          <a:cubicBezTo>
                            <a:pt x="9405796" y="284654"/>
                            <a:pt x="9442599" y="609971"/>
                            <a:pt x="9422780" y="1051672"/>
                          </a:cubicBezTo>
                          <a:cubicBezTo>
                            <a:pt x="9384750" y="1447660"/>
                            <a:pt x="9444794" y="1858056"/>
                            <a:pt x="9422780" y="2062103"/>
                          </a:cubicBezTo>
                          <a:cubicBezTo>
                            <a:pt x="9129040" y="2106655"/>
                            <a:pt x="8993015" y="2015593"/>
                            <a:pt x="8754619" y="2062103"/>
                          </a:cubicBezTo>
                          <a:cubicBezTo>
                            <a:pt x="8518533" y="2100206"/>
                            <a:pt x="8180852" y="1970891"/>
                            <a:pt x="7803775" y="2062103"/>
                          </a:cubicBezTo>
                          <a:cubicBezTo>
                            <a:pt x="7363575" y="2122604"/>
                            <a:pt x="7133268" y="2089147"/>
                            <a:pt x="6852930" y="2062103"/>
                          </a:cubicBezTo>
                          <a:cubicBezTo>
                            <a:pt x="6591763" y="2046397"/>
                            <a:pt x="6268667" y="2073213"/>
                            <a:pt x="5996314" y="2062103"/>
                          </a:cubicBezTo>
                          <a:cubicBezTo>
                            <a:pt x="5784827" y="2031020"/>
                            <a:pt x="5380949" y="2036806"/>
                            <a:pt x="4951243" y="2062103"/>
                          </a:cubicBezTo>
                          <a:cubicBezTo>
                            <a:pt x="4553733" y="2063524"/>
                            <a:pt x="4482355" y="2088294"/>
                            <a:pt x="4094626" y="2062103"/>
                          </a:cubicBezTo>
                          <a:cubicBezTo>
                            <a:pt x="3773661" y="2058735"/>
                            <a:pt x="3388534" y="2111657"/>
                            <a:pt x="3049554" y="2062103"/>
                          </a:cubicBezTo>
                          <a:cubicBezTo>
                            <a:pt x="2691993" y="2050853"/>
                            <a:pt x="2551207" y="2082502"/>
                            <a:pt x="2287165" y="2062103"/>
                          </a:cubicBezTo>
                          <a:cubicBezTo>
                            <a:pt x="1998948" y="2044693"/>
                            <a:pt x="1743931" y="1992388"/>
                            <a:pt x="1336321" y="2062103"/>
                          </a:cubicBezTo>
                          <a:cubicBezTo>
                            <a:pt x="929349" y="2124421"/>
                            <a:pt x="982435" y="2027704"/>
                            <a:pt x="762387" y="2062103"/>
                          </a:cubicBezTo>
                          <a:cubicBezTo>
                            <a:pt x="529353" y="2066535"/>
                            <a:pt x="122539" y="2053534"/>
                            <a:pt x="0" y="2062103"/>
                          </a:cubicBezTo>
                          <a:cubicBezTo>
                            <a:pt x="-20444" y="1644116"/>
                            <a:pt x="-32797" y="1537643"/>
                            <a:pt x="0" y="1072292"/>
                          </a:cubicBezTo>
                          <a:cubicBezTo>
                            <a:pt x="10299" y="601605"/>
                            <a:pt x="-6942" y="481423"/>
                            <a:pt x="0" y="0"/>
                          </a:cubicBezTo>
                          <a:close/>
                        </a:path>
                      </a:pathLst>
                    </a:custGeom>
                    <ask:type>
                      <ask:lineSketchFreehand/>
                    </ask:type>
                  </ask:lineSketchStyleProps>
                </a:ext>
              </a:extLst>
            </a:ln>
          </p:spPr>
          <p:txBody>
            <a:bodyPr wrap="square" rtlCol="0">
              <a:spAutoFit/>
            </a:bodyPr>
            <a:lstStyle/>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Những bạn có số đo</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chiều cao tình cờ giống nhau có thể kết thành đôi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và tự nhận tên đôi bạn theo chiều cao.</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Ví dụ: “Đôi bạn mét tư, đôi bạn mét rưỡi”.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794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540989" y="1081380"/>
            <a:ext cx="4711235"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49385" y="3240906"/>
            <a:ext cx="5140009" cy="3706304"/>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106592" y="1149673"/>
            <a:ext cx="5444200" cy="2127688"/>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5441796" y="2332013"/>
            <a:ext cx="6411950" cy="383461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hia sẻ về:</a:t>
            </a: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Sự thay đổi về chiều cao so với chính mình hồi năm học lớp 4.</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Cách luyện tập để cao hơn,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khoẻ hơn (VD: ăn sữa chua,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uống đủ sữa, tập thể dục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hằng ngày,...).</a:t>
            </a:r>
          </a:p>
        </p:txBody>
      </p:sp>
    </p:spTree>
    <p:extLst>
      <p:ext uri="{BB962C8B-B14F-4D97-AF65-F5344CB8AC3E}">
        <p14:creationId xmlns:p14="http://schemas.microsoft.com/office/powerpoint/2010/main" val="87851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47308" y="931972"/>
              <a:ext cx="5193611" cy="2412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lớn lên về thể chất cũng rất quan trọng, cần phải được chuẩn bị, chăm sóc bằng việc ăn uống và tập tành đều đặn hằng ngày.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2AF1439-35CD-0FD4-F656-25A3548C4950}"/>
              </a:ext>
            </a:extLst>
          </p:cNvPr>
          <p:cNvPicPr>
            <a:picLocks noChangeAspect="1"/>
          </p:cNvPicPr>
          <p:nvPr/>
        </p:nvPicPr>
        <p:blipFill>
          <a:blip r:embed="rId5"/>
          <a:stretch>
            <a:fillRect/>
          </a:stretch>
        </p:blipFill>
        <p:spPr>
          <a:xfrm>
            <a:off x="142939" y="211737"/>
            <a:ext cx="5321159" cy="1373954"/>
          </a:xfrm>
          <a:prstGeom prst="rect">
            <a:avLst/>
          </a:prstGeom>
        </p:spPr>
      </p:pic>
      <p:pic>
        <p:nvPicPr>
          <p:cNvPr id="15" name="Picture 14">
            <a:extLst>
              <a:ext uri="{FF2B5EF4-FFF2-40B4-BE49-F238E27FC236}">
                <a16:creationId xmlns:a16="http://schemas.microsoft.com/office/drawing/2014/main" id="{709194F4-D525-A063-438B-A8632003F645}"/>
              </a:ext>
            </a:extLst>
          </p:cNvPr>
          <p:cNvPicPr>
            <a:picLocks noChangeAspect="1"/>
          </p:cNvPicPr>
          <p:nvPr/>
        </p:nvPicPr>
        <p:blipFill>
          <a:blip r:embed="rId6"/>
          <a:stretch>
            <a:fillRect/>
          </a:stretch>
        </p:blipFill>
        <p:spPr>
          <a:xfrm>
            <a:off x="2587214" y="2127892"/>
            <a:ext cx="8980186" cy="3048264"/>
          </a:xfrm>
          <a:prstGeom prst="rect">
            <a:avLst/>
          </a:prstGeom>
        </p:spPr>
      </p:pic>
    </p:spTree>
    <p:extLst>
      <p:ext uri="{BB962C8B-B14F-4D97-AF65-F5344CB8AC3E}">
        <p14:creationId xmlns:p14="http://schemas.microsoft.com/office/powerpoint/2010/main" val="185738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73BD504-36C3-B1CF-F943-5BDEBD432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12191999" cy="685800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180392" y="296494"/>
            <a:ext cx="11831216" cy="6475445"/>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A18A8C-E2F3-7B73-72DE-675422A73FFC}"/>
              </a:ext>
            </a:extLst>
          </p:cNvPr>
          <p:cNvPicPr>
            <a:picLocks noChangeAspect="1"/>
          </p:cNvPicPr>
          <p:nvPr/>
        </p:nvPicPr>
        <p:blipFill>
          <a:blip r:embed="rId3"/>
          <a:stretch>
            <a:fillRect/>
          </a:stretch>
        </p:blipFill>
        <p:spPr>
          <a:xfrm>
            <a:off x="1260087" y="2097217"/>
            <a:ext cx="10285141" cy="3598321"/>
          </a:xfrm>
          <a:prstGeom prst="rect">
            <a:avLst/>
          </a:prstGeom>
        </p:spPr>
      </p:pic>
      <p:grpSp>
        <p:nvGrpSpPr>
          <p:cNvPr id="10" name="Group 9">
            <a:extLst>
              <a:ext uri="{FF2B5EF4-FFF2-40B4-BE49-F238E27FC236}">
                <a16:creationId xmlns:a16="http://schemas.microsoft.com/office/drawing/2014/main" id="{6508D104-4EE9-3557-984C-F26CF5A9A0E9}"/>
              </a:ext>
            </a:extLst>
          </p:cNvPr>
          <p:cNvGrpSpPr/>
          <p:nvPr/>
        </p:nvGrpSpPr>
        <p:grpSpPr>
          <a:xfrm>
            <a:off x="0" y="183622"/>
            <a:ext cx="11920653" cy="1376110"/>
            <a:chOff x="0" y="183622"/>
            <a:chExt cx="11920653" cy="1376110"/>
          </a:xfrm>
        </p:grpSpPr>
        <p:sp>
          <p:nvSpPr>
            <p:cNvPr id="13" name="Rectangle: Rounded Corners 7">
              <a:extLst>
                <a:ext uri="{FF2B5EF4-FFF2-40B4-BE49-F238E27FC236}">
                  <a16:creationId xmlns:a16="http://schemas.microsoft.com/office/drawing/2014/main" id="{152309D3-53DA-89F4-9994-6EA4C05A623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ảnh tập thể lớp những năm học đã qua để thấy sự thay đổi của bản thân và các bạn cùng lớp.</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4">
              <a:extLst>
                <a:ext uri="{FF2B5EF4-FFF2-40B4-BE49-F238E27FC236}">
                  <a16:creationId xmlns:a16="http://schemas.microsoft.com/office/drawing/2014/main" id="{15400AA0-6503-A0E3-E076-465C48C0C2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Tree>
    <p:extLst>
      <p:ext uri="{BB962C8B-B14F-4D97-AF65-F5344CB8AC3E}">
        <p14:creationId xmlns:p14="http://schemas.microsoft.com/office/powerpoint/2010/main" val="208353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189941" y="414199"/>
            <a:ext cx="7134987" cy="623971"/>
            <a:chOff x="678853" y="139316"/>
            <a:chExt cx="6401675" cy="2308324"/>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A20F098E-9437-6A00-5C6F-2D7F1A49657F}"/>
                </a:ext>
              </a:extLst>
            </p:cNvPr>
            <p:cNvSpPr txBox="1"/>
            <p:nvPr/>
          </p:nvSpPr>
          <p:spPr>
            <a:xfrm>
              <a:off x="905279" y="196188"/>
              <a:ext cx="6175249" cy="1153972"/>
            </a:xfrm>
            <a:prstGeom prst="rect">
              <a:avLst/>
            </a:prstGeom>
            <a:noFill/>
          </p:spPr>
          <p:txBody>
            <a:bodyPr wrap="square" rtlCol="0">
              <a:spAutoFit/>
            </a:bodyPr>
            <a:lstStyle/>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chụp</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năm</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trong</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hoàn</a:t>
              </a:r>
              <a:r>
                <a:rPr lang="vi-VN"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2" name="Picture 24">
            <a:extLst>
              <a:ext uri="{FF2B5EF4-FFF2-40B4-BE49-F238E27FC236}">
                <a16:creationId xmlns:a16="http://schemas.microsoft.com/office/drawing/2014/main" id="{7C611FFD-AABE-38D0-A54C-BFBBC0B125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4964" y="3066585"/>
            <a:ext cx="3264830" cy="3791415"/>
          </a:xfrm>
          <a:prstGeom prst="rect">
            <a:avLst/>
          </a:prstGeom>
        </p:spPr>
      </p:pic>
      <p:grpSp>
        <p:nvGrpSpPr>
          <p:cNvPr id="4" name="Group 3">
            <a:extLst>
              <a:ext uri="{FF2B5EF4-FFF2-40B4-BE49-F238E27FC236}">
                <a16:creationId xmlns:a16="http://schemas.microsoft.com/office/drawing/2014/main" id="{1B42204C-F029-CDE6-894D-DFDF21CCA322}"/>
              </a:ext>
            </a:extLst>
          </p:cNvPr>
          <p:cNvGrpSpPr/>
          <p:nvPr/>
        </p:nvGrpSpPr>
        <p:grpSpPr>
          <a:xfrm>
            <a:off x="3078107" y="1618529"/>
            <a:ext cx="6712663" cy="1448055"/>
            <a:chOff x="678853" y="139316"/>
            <a:chExt cx="6022756" cy="2360589"/>
          </a:xfrm>
        </p:grpSpPr>
        <p:sp>
          <p:nvSpPr>
            <p:cNvPr id="6" name="Speech Bubble: Rectangle with Corners Rounded 5">
              <a:extLst>
                <a:ext uri="{FF2B5EF4-FFF2-40B4-BE49-F238E27FC236}">
                  <a16:creationId xmlns:a16="http://schemas.microsoft.com/office/drawing/2014/main" id="{DDF30238-3272-E01E-E231-4A8D2F07F574}"/>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D931574-2D3B-4947-1D04-289BE1D6B2AE}"/>
                </a:ext>
              </a:extLst>
            </p:cNvPr>
            <p:cNvSpPr txBox="1"/>
            <p:nvPr/>
          </p:nvSpPr>
          <p:spPr>
            <a:xfrm>
              <a:off x="905279" y="196187"/>
              <a:ext cx="5796330" cy="2303718"/>
            </a:xfrm>
            <a:prstGeom prst="rect">
              <a:avLst/>
            </a:prstGeom>
            <a:noFill/>
          </p:spPr>
          <p:txBody>
            <a:bodyPr wrap="square" rtlCol="0">
              <a:spAutoFit/>
            </a:bodyPr>
            <a:lstStyle/>
            <a:p>
              <a:pPr rtl="0">
                <a:spcBef>
                  <a:spcPts val="0"/>
                </a:spcBef>
                <a:spcAft>
                  <a:spcPts val="500"/>
                </a:spcAft>
              </a:pPr>
              <a:r>
                <a:rPr lang="en-US" sz="2800" b="1" i="0" u="none" strike="noStrike" dirty="0">
                  <a:solidFill>
                    <a:srgbClr val="002060"/>
                  </a:solidFill>
                  <a:effectLst/>
                </a:rPr>
                <a:t>Em </a:t>
              </a:r>
              <a:r>
                <a:rPr lang="en-US" sz="2800" b="1" i="0" u="none" strike="noStrike" dirty="0" err="1">
                  <a:solidFill>
                    <a:srgbClr val="002060"/>
                  </a:solidFill>
                  <a:effectLst/>
                </a:rPr>
                <a:t>có</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mình</a:t>
              </a:r>
              <a:r>
                <a:rPr lang="en-US" sz="2800" b="1" i="0" u="none" strike="noStrike" dirty="0">
                  <a:solidFill>
                    <a:srgbClr val="002060"/>
                  </a:solidFill>
                  <a:effectLst/>
                </a:rPr>
                <a:t> </a:t>
              </a:r>
              <a:r>
                <a:rPr lang="en-US" sz="2800" b="1" i="0" u="none" strike="noStrike" dirty="0" err="1">
                  <a:solidFill>
                    <a:srgbClr val="002060"/>
                  </a:solidFill>
                  <a:effectLst/>
                </a:rPr>
                <a:t>trong</a:t>
              </a:r>
              <a:r>
                <a:rPr lang="en-US" sz="2800" b="1" i="0" u="none" strike="noStrike" dirty="0">
                  <a:solidFill>
                    <a:srgbClr val="002060"/>
                  </a:solidFill>
                  <a:effectLst/>
                </a:rPr>
                <a:t> </a:t>
              </a:r>
              <a:r>
                <a:rPr lang="en-US" sz="2800" b="1" i="0" u="none" strike="noStrike" dirty="0" err="1">
                  <a:solidFill>
                    <a:srgbClr val="002060"/>
                  </a:solidFill>
                  <a:effectLst/>
                </a:rPr>
                <a:t>bức</a:t>
              </a:r>
              <a:r>
                <a:rPr lang="en-US" sz="2800" b="1" i="0" u="none" strike="noStrike" dirty="0">
                  <a:solidFill>
                    <a:srgbClr val="002060"/>
                  </a:solidFill>
                  <a:effectLst/>
                </a:rPr>
                <a:t> </a:t>
              </a:r>
              <a:r>
                <a:rPr lang="en-US" sz="2800" b="1" i="0" u="none" strike="noStrike" dirty="0" err="1">
                  <a:solidFill>
                    <a:srgbClr val="002060"/>
                  </a:solidFill>
                  <a:effectLst/>
                </a:rPr>
                <a:t>ảnh</a:t>
              </a:r>
              <a:r>
                <a:rPr lang="vi-VN" sz="2800" b="1" dirty="0">
                  <a:solidFill>
                    <a:srgbClr val="002060"/>
                  </a:solidFill>
                </a:rPr>
                <a:t> </a:t>
              </a:r>
              <a:r>
                <a:rPr lang="en-US" sz="2800" b="1" i="0" u="none" strike="noStrike" dirty="0" err="1">
                  <a:solidFill>
                    <a:srgbClr val="002060"/>
                  </a:solidFill>
                  <a:effectLst/>
                </a:rPr>
                <a:t>không</a:t>
              </a:r>
              <a:r>
                <a:rPr lang="en-US" sz="2800" b="1" i="0" u="none" strike="noStrike" dirty="0">
                  <a:solidFill>
                    <a:srgbClr val="002060"/>
                  </a:solidFill>
                  <a:effectLst/>
                </a:rPr>
                <a:t>? Em </a:t>
              </a:r>
              <a:r>
                <a:rPr lang="en-US" sz="2800" b="1" i="0" u="none" strike="noStrike" dirty="0" err="1">
                  <a:solidFill>
                    <a:srgbClr val="002060"/>
                  </a:solidFill>
                  <a:effectLst/>
                </a:rPr>
                <a:t>còn</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những</a:t>
              </a:r>
              <a:r>
                <a:rPr lang="en-US" sz="4400" b="1" dirty="0">
                  <a:solidFill>
                    <a:srgbClr val="002060"/>
                  </a:solidFill>
                </a:rPr>
                <a:t> </a:t>
              </a:r>
              <a:r>
                <a:rPr lang="en-US" sz="2800" b="1" i="0" u="none" strike="noStrike" dirty="0">
                  <a:solidFill>
                    <a:srgbClr val="002060"/>
                  </a:solidFill>
                  <a:effectLst/>
                </a:rPr>
                <a:t>ai </a:t>
              </a:r>
              <a:r>
                <a:rPr lang="en-US" sz="2800" b="1" i="0" u="none" strike="noStrike" dirty="0" err="1">
                  <a:solidFill>
                    <a:srgbClr val="002060"/>
                  </a:solidFill>
                  <a:effectLst/>
                </a:rPr>
                <a:t>nữa</a:t>
              </a:r>
              <a:r>
                <a:rPr lang="en-US" sz="2800" b="1" i="0" u="none" strike="noStrike" dirty="0">
                  <a:solidFill>
                    <a:srgbClr val="002060"/>
                  </a:solidFill>
                  <a:effectLst/>
                </a:rPr>
                <a:t>?</a:t>
              </a:r>
              <a:endParaRPr lang="en-US" sz="4400" b="1" dirty="0">
                <a:solidFill>
                  <a:srgbClr val="002060"/>
                </a:solidFill>
                <a:effectLst/>
              </a:endParaRPr>
            </a:p>
          </p:txBody>
        </p:sp>
      </p:grpSp>
      <p:grpSp>
        <p:nvGrpSpPr>
          <p:cNvPr id="10" name="Group 9">
            <a:extLst>
              <a:ext uri="{FF2B5EF4-FFF2-40B4-BE49-F238E27FC236}">
                <a16:creationId xmlns:a16="http://schemas.microsoft.com/office/drawing/2014/main" id="{C42DF7C8-E2AE-D676-8C74-668FCC5A3B52}"/>
              </a:ext>
            </a:extLst>
          </p:cNvPr>
          <p:cNvGrpSpPr/>
          <p:nvPr/>
        </p:nvGrpSpPr>
        <p:grpSpPr>
          <a:xfrm>
            <a:off x="3490331" y="3458481"/>
            <a:ext cx="7939669" cy="1352624"/>
            <a:chOff x="678853" y="139316"/>
            <a:chExt cx="6022756" cy="2596008"/>
          </a:xfrm>
        </p:grpSpPr>
        <p:sp>
          <p:nvSpPr>
            <p:cNvPr id="11" name="Speech Bubble: Rectangle with Corners Rounded 10">
              <a:extLst>
                <a:ext uri="{FF2B5EF4-FFF2-40B4-BE49-F238E27FC236}">
                  <a16:creationId xmlns:a16="http://schemas.microsoft.com/office/drawing/2014/main" id="{8207B9DE-A844-2260-6286-EBE955430E86}"/>
                </a:ext>
              </a:extLst>
            </p:cNvPr>
            <p:cNvSpPr/>
            <p:nvPr/>
          </p:nvSpPr>
          <p:spPr>
            <a:xfrm>
              <a:off x="678853" y="139316"/>
              <a:ext cx="6022756" cy="2308324"/>
            </a:xfrm>
            <a:prstGeom prst="wedgeRoundRectCallout">
              <a:avLst>
                <a:gd name="adj1" fmla="val -53605"/>
                <a:gd name="adj2" fmla="val 74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D74EEFF6-7D0C-6556-EF78-E483F69B9D34}"/>
                </a:ext>
              </a:extLst>
            </p:cNvPr>
            <p:cNvSpPr txBox="1"/>
            <p:nvPr/>
          </p:nvSpPr>
          <p:spPr>
            <a:xfrm>
              <a:off x="833576" y="431606"/>
              <a:ext cx="5569902" cy="230371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Em thấy mình trong ảnh so với mình bây giờ có gì thay đổi? (cao hơn, tóc dài hơn, nhìn chững chạc hơn,...)</a:t>
              </a:r>
              <a:endParaRPr lang="vi-VN" sz="4000" b="1" dirty="0">
                <a:solidFill>
                  <a:srgbClr val="002060"/>
                </a:solidFill>
                <a:effectLst/>
                <a:latin typeface="Calibri" panose="020F0502020204030204" pitchFamily="34"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5AC42F50-FD45-4FCF-43DD-F78553A6508A}"/>
              </a:ext>
            </a:extLst>
          </p:cNvPr>
          <p:cNvGrpSpPr/>
          <p:nvPr/>
        </p:nvGrpSpPr>
        <p:grpSpPr>
          <a:xfrm>
            <a:off x="3568390" y="5142316"/>
            <a:ext cx="7939669" cy="1202729"/>
            <a:chOff x="678853" y="139316"/>
            <a:chExt cx="6022756" cy="2308324"/>
          </a:xfrm>
        </p:grpSpPr>
        <p:sp>
          <p:nvSpPr>
            <p:cNvPr id="14" name="Speech Bubble: Rectangle with Corners Rounded 13">
              <a:extLst>
                <a:ext uri="{FF2B5EF4-FFF2-40B4-BE49-F238E27FC236}">
                  <a16:creationId xmlns:a16="http://schemas.microsoft.com/office/drawing/2014/main" id="{49E404F6-1485-7D64-8C8A-5BA8A65D99A9}"/>
                </a:ext>
              </a:extLst>
            </p:cNvPr>
            <p:cNvSpPr/>
            <p:nvPr/>
          </p:nvSpPr>
          <p:spPr>
            <a:xfrm>
              <a:off x="678853" y="139316"/>
              <a:ext cx="6022756" cy="2308324"/>
            </a:xfrm>
            <a:prstGeom prst="wedgeRoundRectCallout">
              <a:avLst>
                <a:gd name="adj1" fmla="val -52763"/>
                <a:gd name="adj2" fmla="val -3516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2241A6BD-8123-6455-9556-366250646B17}"/>
                </a:ext>
              </a:extLst>
            </p:cNvPr>
            <p:cNvSpPr txBox="1"/>
            <p:nvPr/>
          </p:nvSpPr>
          <p:spPr>
            <a:xfrm>
              <a:off x="833576" y="431606"/>
              <a:ext cx="5569902" cy="1594881"/>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Những thay đổi nào tích cực? Những thay đổi tích cực được gọi là gì? (sự tiến bộ).</a:t>
              </a:r>
            </a:p>
          </p:txBody>
        </p:sp>
      </p:grpSp>
    </p:spTree>
    <p:extLst>
      <p:ext uri="{BB962C8B-B14F-4D97-AF65-F5344CB8AC3E}">
        <p14:creationId xmlns:p14="http://schemas.microsoft.com/office/powerpoint/2010/main" val="3890867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750" fill="hold"/>
                                        <p:tgtEl>
                                          <p:spTgt spid="13"/>
                                        </p:tgtEl>
                                        <p:attrNameLst>
                                          <p:attrName>ppt_w</p:attrName>
                                        </p:attrNameLst>
                                      </p:cBhvr>
                                      <p:tavLst>
                                        <p:tav tm="0">
                                          <p:val>
                                            <p:fltVal val="0"/>
                                          </p:val>
                                        </p:tav>
                                        <p:tav tm="100000">
                                          <p:val>
                                            <p:strVal val="#ppt_w"/>
                                          </p:val>
                                        </p:tav>
                                      </p:tavLst>
                                    </p:anim>
                                    <p:anim calcmode="lin" valueType="num">
                                      <p:cBhvr>
                                        <p:cTn id="29" dur="750" fill="hold"/>
                                        <p:tgtEl>
                                          <p:spTgt spid="13"/>
                                        </p:tgtEl>
                                        <p:attrNameLst>
                                          <p:attrName>ppt_h</p:attrName>
                                        </p:attrNameLst>
                                      </p:cBhvr>
                                      <p:tavLst>
                                        <p:tav tm="0">
                                          <p:val>
                                            <p:fltVal val="0"/>
                                          </p:val>
                                        </p:tav>
                                        <p:tav tm="100000">
                                          <p:val>
                                            <p:strVal val="#ppt_h"/>
                                          </p:val>
                                        </p:tav>
                                      </p:tavLst>
                                    </p:anim>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6" name="Picture 5">
            <a:extLst>
              <a:ext uri="{FF2B5EF4-FFF2-40B4-BE49-F238E27FC236}">
                <a16:creationId xmlns:a16="http://schemas.microsoft.com/office/drawing/2014/main" id="{A0EA86E0-B8C1-CDA6-05AC-7EA99724B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09" y="-85724"/>
            <a:ext cx="6136046" cy="558974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56592" y="4144091"/>
            <a:ext cx="1969421" cy="1224605"/>
          </a:xfrm>
          <a:prstGeom prst="rect">
            <a:avLst/>
          </a:prstGeom>
        </p:spPr>
      </p:pic>
      <p:pic>
        <p:nvPicPr>
          <p:cNvPr id="4" name="Picture 3">
            <a:extLst>
              <a:ext uri="{FF2B5EF4-FFF2-40B4-BE49-F238E27FC236}">
                <a16:creationId xmlns:a16="http://schemas.microsoft.com/office/drawing/2014/main" id="{8C45E73F-4258-309B-99EC-020235F207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26013" y="602583"/>
            <a:ext cx="1662158" cy="3751494"/>
          </a:xfrm>
          <a:prstGeom prst="rect">
            <a:avLst/>
          </a:prstGeom>
        </p:spPr>
      </p:pic>
      <p:pic>
        <p:nvPicPr>
          <p:cNvPr id="5" name="Picture 4">
            <a:extLst>
              <a:ext uri="{FF2B5EF4-FFF2-40B4-BE49-F238E27FC236}">
                <a16:creationId xmlns:a16="http://schemas.microsoft.com/office/drawing/2014/main" id="{F240D2A2-2919-0812-37AE-C6F29E1BA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68990" y="3428999"/>
            <a:ext cx="3976382" cy="4630331"/>
          </a:xfrm>
          <a:prstGeom prst="rect">
            <a:avLst/>
          </a:prstGeom>
        </p:spPr>
      </p:pic>
      <p:pic>
        <p:nvPicPr>
          <p:cNvPr id="12" name="Picture 11">
            <a:extLst>
              <a:ext uri="{FF2B5EF4-FFF2-40B4-BE49-F238E27FC236}">
                <a16:creationId xmlns:a16="http://schemas.microsoft.com/office/drawing/2014/main" id="{A8B1606B-CC7D-C9B3-8E6D-3AE6B9E9D26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705" y="4388550"/>
            <a:ext cx="3216059" cy="3775046"/>
          </a:xfrm>
          <a:prstGeom prst="rect">
            <a:avLst/>
          </a:prstGeom>
        </p:spPr>
      </p:pic>
      <p:pic>
        <p:nvPicPr>
          <p:cNvPr id="8" name="Picture 7">
            <a:extLst>
              <a:ext uri="{FF2B5EF4-FFF2-40B4-BE49-F238E27FC236}">
                <a16:creationId xmlns:a16="http://schemas.microsoft.com/office/drawing/2014/main" id="{96F526AA-6C3C-21F8-E8EF-498DAFEBEF71}"/>
              </a:ext>
            </a:extLst>
          </p:cNvPr>
          <p:cNvPicPr>
            <a:picLocks noChangeAspect="1"/>
          </p:cNvPicPr>
          <p:nvPr/>
        </p:nvPicPr>
        <p:blipFill>
          <a:blip r:embed="rId8"/>
          <a:stretch>
            <a:fillRect/>
          </a:stretch>
        </p:blipFill>
        <p:spPr>
          <a:xfrm>
            <a:off x="3087356" y="745486"/>
            <a:ext cx="6169687" cy="3023878"/>
          </a:xfrm>
          <a:prstGeom prst="rect">
            <a:avLst/>
          </a:prstGeom>
        </p:spPr>
      </p:pic>
      <p:pic>
        <p:nvPicPr>
          <p:cNvPr id="9" name="Picture 2">
            <a:extLst>
              <a:ext uri="{FF2B5EF4-FFF2-40B4-BE49-F238E27FC236}">
                <a16:creationId xmlns:a16="http://schemas.microsoft.com/office/drawing/2014/main" id="{045860EE-ECDE-97A0-3F5F-16E8AD38ED9D}"/>
              </a:ext>
            </a:extLst>
          </p:cNvPr>
          <p:cNvPicPr>
            <a:picLocks noChangeAspect="1"/>
          </p:cNvPicPr>
          <p:nvPr/>
        </p:nvPicPr>
        <p:blipFill>
          <a:blip r:embed="rId9"/>
          <a:srcRect/>
          <a:stretch>
            <a:fillRect/>
          </a:stretch>
        </p:blipFill>
        <p:spPr>
          <a:xfrm>
            <a:off x="-95250" y="2498407"/>
            <a:ext cx="4381500" cy="4359593"/>
          </a:xfrm>
          <a:prstGeom prst="rect">
            <a:avLst/>
          </a:prstGeom>
        </p:spPr>
      </p:pic>
    </p:spTree>
    <p:extLst>
      <p:ext uri="{BB962C8B-B14F-4D97-AF65-F5344CB8AC3E}">
        <p14:creationId xmlns:p14="http://schemas.microsoft.com/office/powerpoint/2010/main" val="4146889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2FACCC34-1855-B231-1D10-885D671C5A6A}"/>
              </a:ext>
            </a:extLst>
          </p:cNvPr>
          <p:cNvPicPr>
            <a:picLocks noChangeAspect="1"/>
          </p:cNvPicPr>
          <p:nvPr/>
        </p:nvPicPr>
        <p:blipFill>
          <a:blip r:embed="rId6"/>
          <a:stretch>
            <a:fillRect/>
          </a:stretch>
        </p:blipFill>
        <p:spPr>
          <a:xfrm>
            <a:off x="2796736" y="844769"/>
            <a:ext cx="6620830" cy="2804403"/>
          </a:xfrm>
          <a:prstGeom prst="rect">
            <a:avLst/>
          </a:prstGeom>
        </p:spPr>
      </p:pic>
    </p:spTree>
    <p:extLst>
      <p:ext uri="{BB962C8B-B14F-4D97-AF65-F5344CB8AC3E}">
        <p14:creationId xmlns:p14="http://schemas.microsoft.com/office/powerpoint/2010/main" val="139829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760927" cy="2694771"/>
            <a:chOff x="4353057" y="1937803"/>
            <a:chExt cx="10760927" cy="2694771"/>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556596" cy="2554545"/>
            </a:xfrm>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303180" y="39320"/>
                    <a:pt x="447260" y="22977"/>
                    <a:pt x="677649" y="0"/>
                  </a:cubicBezTo>
                  <a:cubicBezTo>
                    <a:pt x="859157" y="-44949"/>
                    <a:pt x="1035468" y="16082"/>
                    <a:pt x="1259733" y="0"/>
                  </a:cubicBezTo>
                  <a:cubicBezTo>
                    <a:pt x="1527147" y="13143"/>
                    <a:pt x="1677983" y="44880"/>
                    <a:pt x="2032948" y="0"/>
                  </a:cubicBezTo>
                  <a:cubicBezTo>
                    <a:pt x="2362784" y="75871"/>
                    <a:pt x="2573969" y="-7921"/>
                    <a:pt x="2710597" y="0"/>
                  </a:cubicBezTo>
                  <a:cubicBezTo>
                    <a:pt x="2809276" y="-52946"/>
                    <a:pt x="3496798" y="132859"/>
                    <a:pt x="3770511" y="0"/>
                  </a:cubicBezTo>
                  <a:cubicBezTo>
                    <a:pt x="4034961" y="-68928"/>
                    <a:pt x="4491020" y="73746"/>
                    <a:pt x="4734858" y="0"/>
                  </a:cubicBezTo>
                  <a:cubicBezTo>
                    <a:pt x="4998653" y="40727"/>
                    <a:pt x="5373103" y="-211587"/>
                    <a:pt x="5699206" y="0"/>
                  </a:cubicBezTo>
                  <a:cubicBezTo>
                    <a:pt x="6028199" y="84656"/>
                    <a:pt x="6102328" y="67272"/>
                    <a:pt x="6472421" y="0"/>
                  </a:cubicBezTo>
                  <a:cubicBezTo>
                    <a:pt x="6773742" y="-24733"/>
                    <a:pt x="7227233" y="-7864"/>
                    <a:pt x="7341203" y="0"/>
                  </a:cubicBezTo>
                  <a:cubicBezTo>
                    <a:pt x="7589801" y="38681"/>
                    <a:pt x="7756166" y="824"/>
                    <a:pt x="8114418" y="0"/>
                  </a:cubicBezTo>
                  <a:cubicBezTo>
                    <a:pt x="8599916" y="97768"/>
                    <a:pt x="8894321" y="59411"/>
                    <a:pt x="9556596" y="0"/>
                  </a:cubicBezTo>
                  <a:cubicBezTo>
                    <a:pt x="9552947" y="503076"/>
                    <a:pt x="9597505" y="739394"/>
                    <a:pt x="9556596" y="1302817"/>
                  </a:cubicBezTo>
                  <a:cubicBezTo>
                    <a:pt x="9630011" y="1799164"/>
                    <a:pt x="9536020" y="2143364"/>
                    <a:pt x="9556596" y="2554545"/>
                  </a:cubicBezTo>
                  <a:cubicBezTo>
                    <a:pt x="9300680" y="2549061"/>
                    <a:pt x="9127830" y="2479040"/>
                    <a:pt x="8878946" y="2554545"/>
                  </a:cubicBezTo>
                  <a:cubicBezTo>
                    <a:pt x="8571544" y="2563048"/>
                    <a:pt x="8276003" y="2371112"/>
                    <a:pt x="7914599" y="2554545"/>
                  </a:cubicBezTo>
                  <a:cubicBezTo>
                    <a:pt x="7402821" y="2661766"/>
                    <a:pt x="7198017" y="2566306"/>
                    <a:pt x="6950251" y="2554545"/>
                  </a:cubicBezTo>
                  <a:cubicBezTo>
                    <a:pt x="6605233" y="2591383"/>
                    <a:pt x="6303081" y="2523350"/>
                    <a:pt x="6081469" y="2554545"/>
                  </a:cubicBezTo>
                  <a:cubicBezTo>
                    <a:pt x="5902514" y="2604268"/>
                    <a:pt x="5540845" y="2628393"/>
                    <a:pt x="5021557" y="2554545"/>
                  </a:cubicBezTo>
                  <a:cubicBezTo>
                    <a:pt x="4616348" y="2568368"/>
                    <a:pt x="4560619" y="2557361"/>
                    <a:pt x="4152775" y="2554545"/>
                  </a:cubicBezTo>
                  <a:cubicBezTo>
                    <a:pt x="3764774" y="2648547"/>
                    <a:pt x="3488522" y="2651314"/>
                    <a:pt x="3092862" y="2554545"/>
                  </a:cubicBezTo>
                  <a:cubicBezTo>
                    <a:pt x="2701844" y="2590608"/>
                    <a:pt x="2597466" y="2613892"/>
                    <a:pt x="2319645" y="2554545"/>
                  </a:cubicBezTo>
                  <a:cubicBezTo>
                    <a:pt x="2074701" y="2607099"/>
                    <a:pt x="1705817" y="2462425"/>
                    <a:pt x="1355298" y="2554545"/>
                  </a:cubicBezTo>
                  <a:cubicBezTo>
                    <a:pt x="957412" y="2640624"/>
                    <a:pt x="989233" y="2521655"/>
                    <a:pt x="773214" y="2554545"/>
                  </a:cubicBezTo>
                  <a:cubicBezTo>
                    <a:pt x="585362" y="2566668"/>
                    <a:pt x="185037" y="2567580"/>
                    <a:pt x="0" y="2554545"/>
                  </a:cubicBezTo>
                  <a:cubicBezTo>
                    <a:pt x="18990" y="2021184"/>
                    <a:pt x="-92467" y="1908363"/>
                    <a:pt x="0" y="1328362"/>
                  </a:cubicBezTo>
                  <a:cubicBezTo>
                    <a:pt x="45238" y="733288"/>
                    <a:pt x="-88206" y="587112"/>
                    <a:pt x="0" y="0"/>
                  </a:cubicBezTo>
                  <a:close/>
                </a:path>
                <a:path w="9556596" h="2554545" stroke="0" extrusionOk="0">
                  <a:moveTo>
                    <a:pt x="0" y="0"/>
                  </a:moveTo>
                  <a:cubicBezTo>
                    <a:pt x="96157" y="-85944"/>
                    <a:pt x="573169" y="47665"/>
                    <a:pt x="773214" y="0"/>
                  </a:cubicBezTo>
                  <a:cubicBezTo>
                    <a:pt x="1043788" y="13279"/>
                    <a:pt x="1237702" y="30335"/>
                    <a:pt x="1737563" y="0"/>
                  </a:cubicBezTo>
                  <a:cubicBezTo>
                    <a:pt x="2181799" y="11130"/>
                    <a:pt x="2187220" y="-35987"/>
                    <a:pt x="2415212" y="0"/>
                  </a:cubicBezTo>
                  <a:cubicBezTo>
                    <a:pt x="2713768" y="19917"/>
                    <a:pt x="3106867" y="-85869"/>
                    <a:pt x="3283994" y="0"/>
                  </a:cubicBezTo>
                  <a:cubicBezTo>
                    <a:pt x="3430341" y="-22493"/>
                    <a:pt x="4103424" y="130869"/>
                    <a:pt x="4248341" y="0"/>
                  </a:cubicBezTo>
                  <a:cubicBezTo>
                    <a:pt x="4536414" y="-59879"/>
                    <a:pt x="4780558" y="-47003"/>
                    <a:pt x="4925990" y="0"/>
                  </a:cubicBezTo>
                  <a:cubicBezTo>
                    <a:pt x="5082807" y="84240"/>
                    <a:pt x="5422168" y="70199"/>
                    <a:pt x="5699206" y="0"/>
                  </a:cubicBezTo>
                  <a:cubicBezTo>
                    <a:pt x="6074184" y="-70405"/>
                    <a:pt x="6164002" y="-77171"/>
                    <a:pt x="6376856" y="0"/>
                  </a:cubicBezTo>
                  <a:cubicBezTo>
                    <a:pt x="6538766" y="52347"/>
                    <a:pt x="7191067" y="151843"/>
                    <a:pt x="7341203" y="0"/>
                  </a:cubicBezTo>
                  <a:cubicBezTo>
                    <a:pt x="7621919" y="-77322"/>
                    <a:pt x="8100978" y="67427"/>
                    <a:pt x="8305550" y="0"/>
                  </a:cubicBezTo>
                  <a:cubicBezTo>
                    <a:pt x="8672134" y="43753"/>
                    <a:pt x="9327587" y="-6561"/>
                    <a:pt x="9556596" y="0"/>
                  </a:cubicBezTo>
                  <a:cubicBezTo>
                    <a:pt x="9625555" y="494058"/>
                    <a:pt x="9540356" y="839626"/>
                    <a:pt x="9556596" y="1251727"/>
                  </a:cubicBezTo>
                  <a:cubicBezTo>
                    <a:pt x="9423305" y="1501797"/>
                    <a:pt x="9624551" y="2129919"/>
                    <a:pt x="9556596" y="2554545"/>
                  </a:cubicBezTo>
                  <a:cubicBezTo>
                    <a:pt x="9183265" y="2532290"/>
                    <a:pt x="8958123" y="2573423"/>
                    <a:pt x="8496682" y="2554545"/>
                  </a:cubicBezTo>
                  <a:cubicBezTo>
                    <a:pt x="8184441" y="2424756"/>
                    <a:pt x="7906844" y="2588254"/>
                    <a:pt x="7627900" y="2554545"/>
                  </a:cubicBezTo>
                  <a:cubicBezTo>
                    <a:pt x="7343623" y="2604383"/>
                    <a:pt x="7010854" y="2527886"/>
                    <a:pt x="6663553" y="2554545"/>
                  </a:cubicBezTo>
                  <a:cubicBezTo>
                    <a:pt x="6217270" y="2555119"/>
                    <a:pt x="6057947" y="2521425"/>
                    <a:pt x="5794772" y="2554545"/>
                  </a:cubicBezTo>
                  <a:cubicBezTo>
                    <a:pt x="5478403" y="2561395"/>
                    <a:pt x="5220426" y="2627878"/>
                    <a:pt x="4925990" y="2554545"/>
                  </a:cubicBezTo>
                  <a:cubicBezTo>
                    <a:pt x="4680695" y="2508911"/>
                    <a:pt x="4366449" y="2522669"/>
                    <a:pt x="4057209" y="2554545"/>
                  </a:cubicBezTo>
                  <a:cubicBezTo>
                    <a:pt x="3705084" y="2529932"/>
                    <a:pt x="3709584" y="2524463"/>
                    <a:pt x="3379559" y="2554545"/>
                  </a:cubicBezTo>
                  <a:cubicBezTo>
                    <a:pt x="2984546" y="2523891"/>
                    <a:pt x="2851189" y="2513393"/>
                    <a:pt x="2415212" y="2554545"/>
                  </a:cubicBezTo>
                  <a:cubicBezTo>
                    <a:pt x="2009879" y="2576407"/>
                    <a:pt x="1830945" y="2509910"/>
                    <a:pt x="1737563" y="2554545"/>
                  </a:cubicBezTo>
                  <a:cubicBezTo>
                    <a:pt x="1663911" y="2588398"/>
                    <a:pt x="1377817" y="2573695"/>
                    <a:pt x="1155479" y="2554545"/>
                  </a:cubicBezTo>
                  <a:cubicBezTo>
                    <a:pt x="934627" y="2642869"/>
                    <a:pt x="619307" y="2498798"/>
                    <a:pt x="0" y="2554545"/>
                  </a:cubicBezTo>
                  <a:cubicBezTo>
                    <a:pt x="-36396" y="1994810"/>
                    <a:pt x="-3981" y="1907151"/>
                    <a:pt x="0" y="1353909"/>
                  </a:cubicBezTo>
                  <a:cubicBezTo>
                    <a:pt x="24813" y="784346"/>
                    <a:pt x="-15252" y="616631"/>
                    <a:pt x="0" y="0"/>
                  </a:cubicBezTo>
                  <a:close/>
                </a:path>
                <a:path w="9556596" h="2554545" fill="none" stroke="0" extrusionOk="0">
                  <a:moveTo>
                    <a:pt x="0" y="0"/>
                  </a:moveTo>
                  <a:cubicBezTo>
                    <a:pt x="246737" y="28351"/>
                    <a:pt x="444339" y="14329"/>
                    <a:pt x="677649" y="0"/>
                  </a:cubicBezTo>
                  <a:cubicBezTo>
                    <a:pt x="911036" y="-26061"/>
                    <a:pt x="1072556" y="-6912"/>
                    <a:pt x="1259733" y="0"/>
                  </a:cubicBezTo>
                  <a:cubicBezTo>
                    <a:pt x="1424743" y="27945"/>
                    <a:pt x="1666039" y="-64024"/>
                    <a:pt x="2032948" y="0"/>
                  </a:cubicBezTo>
                  <a:cubicBezTo>
                    <a:pt x="2379488" y="30853"/>
                    <a:pt x="2531948" y="106705"/>
                    <a:pt x="2710597" y="0"/>
                  </a:cubicBezTo>
                  <a:cubicBezTo>
                    <a:pt x="2870496" y="13676"/>
                    <a:pt x="3506488" y="21340"/>
                    <a:pt x="3770511" y="0"/>
                  </a:cubicBezTo>
                  <a:cubicBezTo>
                    <a:pt x="4109402" y="-51224"/>
                    <a:pt x="4424665" y="56879"/>
                    <a:pt x="4734858" y="0"/>
                  </a:cubicBezTo>
                  <a:cubicBezTo>
                    <a:pt x="4867354" y="43230"/>
                    <a:pt x="5314740" y="-28919"/>
                    <a:pt x="5699206" y="0"/>
                  </a:cubicBezTo>
                  <a:cubicBezTo>
                    <a:pt x="6039896" y="52304"/>
                    <a:pt x="6118730" y="73427"/>
                    <a:pt x="6472421" y="0"/>
                  </a:cubicBezTo>
                  <a:cubicBezTo>
                    <a:pt x="6802095" y="-38836"/>
                    <a:pt x="7182855" y="2392"/>
                    <a:pt x="7341203" y="0"/>
                  </a:cubicBezTo>
                  <a:cubicBezTo>
                    <a:pt x="7519394" y="-34180"/>
                    <a:pt x="7758809" y="45334"/>
                    <a:pt x="8114418" y="0"/>
                  </a:cubicBezTo>
                  <a:cubicBezTo>
                    <a:pt x="8466600" y="-146229"/>
                    <a:pt x="8867251" y="57453"/>
                    <a:pt x="9556596" y="0"/>
                  </a:cubicBezTo>
                  <a:cubicBezTo>
                    <a:pt x="9570698" y="268419"/>
                    <a:pt x="9483559" y="774273"/>
                    <a:pt x="9556596" y="1302817"/>
                  </a:cubicBezTo>
                  <a:cubicBezTo>
                    <a:pt x="9501743" y="1764810"/>
                    <a:pt x="9564576" y="2236069"/>
                    <a:pt x="9556596" y="2554545"/>
                  </a:cubicBezTo>
                  <a:cubicBezTo>
                    <a:pt x="9232779" y="2620068"/>
                    <a:pt x="9119272" y="2506312"/>
                    <a:pt x="8878946" y="2554545"/>
                  </a:cubicBezTo>
                  <a:cubicBezTo>
                    <a:pt x="8655471" y="2546659"/>
                    <a:pt x="8265495" y="2435167"/>
                    <a:pt x="7914599" y="2554545"/>
                  </a:cubicBezTo>
                  <a:cubicBezTo>
                    <a:pt x="7467316" y="2679817"/>
                    <a:pt x="7289928" y="2623150"/>
                    <a:pt x="6950251" y="2554545"/>
                  </a:cubicBezTo>
                  <a:cubicBezTo>
                    <a:pt x="6758720" y="2568612"/>
                    <a:pt x="6367475" y="2578666"/>
                    <a:pt x="6081469" y="2554545"/>
                  </a:cubicBezTo>
                  <a:cubicBezTo>
                    <a:pt x="5852123" y="2527126"/>
                    <a:pt x="5527010" y="2491759"/>
                    <a:pt x="5021557" y="2554545"/>
                  </a:cubicBezTo>
                  <a:cubicBezTo>
                    <a:pt x="4621889" y="2551751"/>
                    <a:pt x="4553917" y="2584277"/>
                    <a:pt x="4152775" y="2554545"/>
                  </a:cubicBezTo>
                  <a:cubicBezTo>
                    <a:pt x="3907909" y="2596058"/>
                    <a:pt x="3435657" y="2589538"/>
                    <a:pt x="3092862" y="2554545"/>
                  </a:cubicBezTo>
                  <a:cubicBezTo>
                    <a:pt x="2696153" y="2551590"/>
                    <a:pt x="2613180" y="2574415"/>
                    <a:pt x="2319645" y="2554545"/>
                  </a:cubicBezTo>
                  <a:cubicBezTo>
                    <a:pt x="1993234" y="2574904"/>
                    <a:pt x="1735402" y="2467602"/>
                    <a:pt x="1355298" y="2554545"/>
                  </a:cubicBezTo>
                  <a:cubicBezTo>
                    <a:pt x="928753" y="2675567"/>
                    <a:pt x="981908" y="2495682"/>
                    <a:pt x="773214" y="2554545"/>
                  </a:cubicBezTo>
                  <a:cubicBezTo>
                    <a:pt x="539937" y="2562771"/>
                    <a:pt x="133030" y="2538244"/>
                    <a:pt x="0" y="2554545"/>
                  </a:cubicBezTo>
                  <a:cubicBezTo>
                    <a:pt x="-41737" y="2052151"/>
                    <a:pt x="-54114" y="1927791"/>
                    <a:pt x="0" y="1328362"/>
                  </a:cubicBezTo>
                  <a:cubicBezTo>
                    <a:pt x="19767" y="727681"/>
                    <a:pt x="-9819" y="596738"/>
                    <a:pt x="0" y="0"/>
                  </a:cubicBezTo>
                  <a:close/>
                </a:path>
                <a:path w="9556596" h="2554545" fill="none" stroke="0" extrusionOk="0">
                  <a:moveTo>
                    <a:pt x="0" y="0"/>
                  </a:moveTo>
                  <a:cubicBezTo>
                    <a:pt x="295596" y="32249"/>
                    <a:pt x="426274" y="24168"/>
                    <a:pt x="677649" y="0"/>
                  </a:cubicBezTo>
                  <a:cubicBezTo>
                    <a:pt x="876253" y="-20161"/>
                    <a:pt x="1033127" y="4827"/>
                    <a:pt x="1259733" y="0"/>
                  </a:cubicBezTo>
                  <a:cubicBezTo>
                    <a:pt x="1488866" y="12791"/>
                    <a:pt x="1681767" y="635"/>
                    <a:pt x="2032948" y="0"/>
                  </a:cubicBezTo>
                  <a:cubicBezTo>
                    <a:pt x="2337006" y="41712"/>
                    <a:pt x="2555783" y="38228"/>
                    <a:pt x="2710597" y="0"/>
                  </a:cubicBezTo>
                  <a:cubicBezTo>
                    <a:pt x="2863249" y="69"/>
                    <a:pt x="3543591" y="77634"/>
                    <a:pt x="3770511" y="0"/>
                  </a:cubicBezTo>
                  <a:cubicBezTo>
                    <a:pt x="4072995" y="-66474"/>
                    <a:pt x="4477032" y="56838"/>
                    <a:pt x="4734858" y="0"/>
                  </a:cubicBezTo>
                  <a:cubicBezTo>
                    <a:pt x="4915207" y="36372"/>
                    <a:pt x="5339129" y="-145915"/>
                    <a:pt x="5699206" y="0"/>
                  </a:cubicBezTo>
                  <a:cubicBezTo>
                    <a:pt x="6031649" y="79008"/>
                    <a:pt x="6118399" y="69910"/>
                    <a:pt x="6472421" y="0"/>
                  </a:cubicBezTo>
                  <a:cubicBezTo>
                    <a:pt x="6783989" y="-27030"/>
                    <a:pt x="7192921" y="24773"/>
                    <a:pt x="7341203" y="0"/>
                  </a:cubicBezTo>
                  <a:cubicBezTo>
                    <a:pt x="7567281" y="15984"/>
                    <a:pt x="7771442" y="18261"/>
                    <a:pt x="8114418" y="0"/>
                  </a:cubicBezTo>
                  <a:cubicBezTo>
                    <a:pt x="8560621" y="-3197"/>
                    <a:pt x="8870063" y="92233"/>
                    <a:pt x="9556596" y="0"/>
                  </a:cubicBezTo>
                  <a:cubicBezTo>
                    <a:pt x="9555564" y="441589"/>
                    <a:pt x="9589704" y="763941"/>
                    <a:pt x="9556596" y="1302817"/>
                  </a:cubicBezTo>
                  <a:cubicBezTo>
                    <a:pt x="9550894" y="1844451"/>
                    <a:pt x="9581607" y="2239088"/>
                    <a:pt x="9556596" y="2554545"/>
                  </a:cubicBezTo>
                  <a:cubicBezTo>
                    <a:pt x="9273983" y="2588551"/>
                    <a:pt x="9127634" y="2474695"/>
                    <a:pt x="8878946" y="2554545"/>
                  </a:cubicBezTo>
                  <a:cubicBezTo>
                    <a:pt x="8620581" y="2602608"/>
                    <a:pt x="8250410" y="2393717"/>
                    <a:pt x="7914599" y="2554545"/>
                  </a:cubicBezTo>
                  <a:cubicBezTo>
                    <a:pt x="7415709" y="2639354"/>
                    <a:pt x="7246885" y="2588684"/>
                    <a:pt x="6950251" y="2554545"/>
                  </a:cubicBezTo>
                  <a:cubicBezTo>
                    <a:pt x="6664042" y="2562862"/>
                    <a:pt x="6344205" y="2564305"/>
                    <a:pt x="6081469" y="2554545"/>
                  </a:cubicBezTo>
                  <a:cubicBezTo>
                    <a:pt x="5865322" y="2561190"/>
                    <a:pt x="5497753" y="2544957"/>
                    <a:pt x="5021557" y="2554545"/>
                  </a:cubicBezTo>
                  <a:cubicBezTo>
                    <a:pt x="4615793" y="2576943"/>
                    <a:pt x="4558654" y="2572178"/>
                    <a:pt x="4152775" y="2554545"/>
                  </a:cubicBezTo>
                  <a:cubicBezTo>
                    <a:pt x="3812249" y="2613639"/>
                    <a:pt x="3481388" y="2691151"/>
                    <a:pt x="3092862" y="2554545"/>
                  </a:cubicBezTo>
                  <a:cubicBezTo>
                    <a:pt x="2704033" y="2566154"/>
                    <a:pt x="2592762" y="2598392"/>
                    <a:pt x="2319645" y="2554545"/>
                  </a:cubicBezTo>
                  <a:cubicBezTo>
                    <a:pt x="2039947" y="2601333"/>
                    <a:pt x="1758475" y="2442799"/>
                    <a:pt x="1355298" y="2554545"/>
                  </a:cubicBezTo>
                  <a:cubicBezTo>
                    <a:pt x="946031" y="2644258"/>
                    <a:pt x="971702" y="2510569"/>
                    <a:pt x="773214" y="2554545"/>
                  </a:cubicBezTo>
                  <a:cubicBezTo>
                    <a:pt x="553646" y="2568077"/>
                    <a:pt x="163648" y="2561302"/>
                    <a:pt x="0" y="2554545"/>
                  </a:cubicBezTo>
                  <a:cubicBezTo>
                    <a:pt x="3642" y="2024464"/>
                    <a:pt x="-80060" y="1919427"/>
                    <a:pt x="0" y="1328362"/>
                  </a:cubicBezTo>
                  <a:cubicBezTo>
                    <a:pt x="-295" y="722342"/>
                    <a:pt x="-43399" y="59247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31825359">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298563" y="39484"/>
                            <a:pt x="451868" y="23932"/>
                            <a:pt x="677649" y="0"/>
                          </a:cubicBezTo>
                          <a:cubicBezTo>
                            <a:pt x="873836" y="-37440"/>
                            <a:pt x="1042397" y="13514"/>
                            <a:pt x="1259733" y="0"/>
                          </a:cubicBezTo>
                          <a:cubicBezTo>
                            <a:pt x="1499861" y="6537"/>
                            <a:pt x="1684076" y="8476"/>
                            <a:pt x="2032948" y="0"/>
                          </a:cubicBezTo>
                          <a:cubicBezTo>
                            <a:pt x="2364910" y="68477"/>
                            <a:pt x="2553676" y="25033"/>
                            <a:pt x="2710597" y="0"/>
                          </a:cubicBezTo>
                          <a:cubicBezTo>
                            <a:pt x="2868286" y="-42338"/>
                            <a:pt x="3493626" y="125342"/>
                            <a:pt x="3770511" y="0"/>
                          </a:cubicBezTo>
                          <a:cubicBezTo>
                            <a:pt x="4058396" y="-68293"/>
                            <a:pt x="4493184" y="43773"/>
                            <a:pt x="4734858" y="0"/>
                          </a:cubicBezTo>
                          <a:cubicBezTo>
                            <a:pt x="4992259" y="29705"/>
                            <a:pt x="5358122" y="-122492"/>
                            <a:pt x="5699206" y="0"/>
                          </a:cubicBezTo>
                          <a:cubicBezTo>
                            <a:pt x="6039456" y="77682"/>
                            <a:pt x="6112283" y="67644"/>
                            <a:pt x="6472421" y="0"/>
                          </a:cubicBezTo>
                          <a:cubicBezTo>
                            <a:pt x="6789762" y="-39361"/>
                            <a:pt x="7198751" y="-2635"/>
                            <a:pt x="7341203" y="0"/>
                          </a:cubicBezTo>
                          <a:cubicBezTo>
                            <a:pt x="7562687" y="20876"/>
                            <a:pt x="7779459" y="20489"/>
                            <a:pt x="8114418" y="0"/>
                          </a:cubicBezTo>
                          <a:cubicBezTo>
                            <a:pt x="8524506" y="38289"/>
                            <a:pt x="8912040" y="47300"/>
                            <a:pt x="9556596" y="0"/>
                          </a:cubicBezTo>
                          <a:cubicBezTo>
                            <a:pt x="9543372" y="463887"/>
                            <a:pt x="9590690" y="777308"/>
                            <a:pt x="9556596" y="1302817"/>
                          </a:cubicBezTo>
                          <a:cubicBezTo>
                            <a:pt x="9600862" y="1792127"/>
                            <a:pt x="9538911" y="2190405"/>
                            <a:pt x="9556596" y="2554545"/>
                          </a:cubicBezTo>
                          <a:cubicBezTo>
                            <a:pt x="9289163" y="2578655"/>
                            <a:pt x="9123792" y="2497107"/>
                            <a:pt x="8878946" y="2554545"/>
                          </a:cubicBezTo>
                          <a:cubicBezTo>
                            <a:pt x="8624620" y="2571876"/>
                            <a:pt x="8314225" y="2428487"/>
                            <a:pt x="7914599" y="2554545"/>
                          </a:cubicBezTo>
                          <a:cubicBezTo>
                            <a:pt x="7444804" y="2648999"/>
                            <a:pt x="7216980" y="2578610"/>
                            <a:pt x="6950251" y="2554545"/>
                          </a:cubicBezTo>
                          <a:cubicBezTo>
                            <a:pt x="6647776" y="2550140"/>
                            <a:pt x="6318401" y="2529020"/>
                            <a:pt x="6081469" y="2554545"/>
                          </a:cubicBezTo>
                          <a:cubicBezTo>
                            <a:pt x="5846514" y="2581579"/>
                            <a:pt x="5459182" y="2583293"/>
                            <a:pt x="5021557" y="2554545"/>
                          </a:cubicBezTo>
                          <a:cubicBezTo>
                            <a:pt x="4617053" y="2562656"/>
                            <a:pt x="4547579" y="2562562"/>
                            <a:pt x="4152775" y="2554545"/>
                          </a:cubicBezTo>
                          <a:cubicBezTo>
                            <a:pt x="3769082" y="2606092"/>
                            <a:pt x="3470428" y="2624654"/>
                            <a:pt x="3092862" y="2554545"/>
                          </a:cubicBezTo>
                          <a:cubicBezTo>
                            <a:pt x="2727224" y="2568935"/>
                            <a:pt x="2592812" y="2602015"/>
                            <a:pt x="2319645" y="2554545"/>
                          </a:cubicBezTo>
                          <a:cubicBezTo>
                            <a:pt x="2069865" y="2588855"/>
                            <a:pt x="1745877" y="2476289"/>
                            <a:pt x="1355298" y="2554545"/>
                          </a:cubicBezTo>
                          <a:cubicBezTo>
                            <a:pt x="953557" y="2635681"/>
                            <a:pt x="996992" y="2519012"/>
                            <a:pt x="773214" y="2554545"/>
                          </a:cubicBezTo>
                          <a:cubicBezTo>
                            <a:pt x="555678" y="2584139"/>
                            <a:pt x="176442" y="2555310"/>
                            <a:pt x="0" y="2554545"/>
                          </a:cubicBezTo>
                          <a:cubicBezTo>
                            <a:pt x="5303" y="2033417"/>
                            <a:pt x="-63060" y="1901899"/>
                            <a:pt x="0" y="1328362"/>
                          </a:cubicBezTo>
                          <a:cubicBezTo>
                            <a:pt x="29942" y="755099"/>
                            <a:pt x="-53674" y="589589"/>
                            <a:pt x="0" y="0"/>
                          </a:cubicBezTo>
                          <a:close/>
                        </a:path>
                        <a:path w="9556596" h="2554545" stroke="0" extrusionOk="0">
                          <a:moveTo>
                            <a:pt x="0" y="0"/>
                          </a:moveTo>
                          <a:cubicBezTo>
                            <a:pt x="142753" y="-72235"/>
                            <a:pt x="543083" y="49035"/>
                            <a:pt x="773214" y="0"/>
                          </a:cubicBezTo>
                          <a:cubicBezTo>
                            <a:pt x="1027544" y="-22811"/>
                            <a:pt x="1246069" y="17133"/>
                            <a:pt x="1737563" y="0"/>
                          </a:cubicBezTo>
                          <a:cubicBezTo>
                            <a:pt x="2187879" y="21290"/>
                            <a:pt x="2181720" y="-44187"/>
                            <a:pt x="2415212" y="0"/>
                          </a:cubicBezTo>
                          <a:cubicBezTo>
                            <a:pt x="2685346" y="33423"/>
                            <a:pt x="3104773" y="-69319"/>
                            <a:pt x="3283994" y="0"/>
                          </a:cubicBezTo>
                          <a:cubicBezTo>
                            <a:pt x="3453682" y="23678"/>
                            <a:pt x="4055008" y="106267"/>
                            <a:pt x="4248341" y="0"/>
                          </a:cubicBezTo>
                          <a:cubicBezTo>
                            <a:pt x="4498126" y="-77836"/>
                            <a:pt x="4737688" y="-53274"/>
                            <a:pt x="4925990" y="0"/>
                          </a:cubicBezTo>
                          <a:cubicBezTo>
                            <a:pt x="5134681" y="59624"/>
                            <a:pt x="5389022" y="63702"/>
                            <a:pt x="5699206" y="0"/>
                          </a:cubicBezTo>
                          <a:cubicBezTo>
                            <a:pt x="6069622" y="-66161"/>
                            <a:pt x="6169032" y="-67317"/>
                            <a:pt x="6376856" y="0"/>
                          </a:cubicBezTo>
                          <a:cubicBezTo>
                            <a:pt x="6570478" y="50012"/>
                            <a:pt x="7171499" y="125562"/>
                            <a:pt x="7341203" y="0"/>
                          </a:cubicBezTo>
                          <a:cubicBezTo>
                            <a:pt x="7595482" y="-79854"/>
                            <a:pt x="8066936" y="46660"/>
                            <a:pt x="8305550" y="0"/>
                          </a:cubicBezTo>
                          <a:cubicBezTo>
                            <a:pt x="8631363" y="13396"/>
                            <a:pt x="9297510" y="-19368"/>
                            <a:pt x="9556596" y="0"/>
                          </a:cubicBezTo>
                          <a:cubicBezTo>
                            <a:pt x="9614715" y="490368"/>
                            <a:pt x="9554324" y="901620"/>
                            <a:pt x="9556596" y="1251727"/>
                          </a:cubicBezTo>
                          <a:cubicBezTo>
                            <a:pt x="9479379" y="1530985"/>
                            <a:pt x="9593398" y="2086923"/>
                            <a:pt x="9556596" y="2554545"/>
                          </a:cubicBezTo>
                          <a:cubicBezTo>
                            <a:pt x="9183236" y="2492720"/>
                            <a:pt x="8927253" y="2595297"/>
                            <a:pt x="8496682" y="2554545"/>
                          </a:cubicBezTo>
                          <a:cubicBezTo>
                            <a:pt x="8140274" y="2460286"/>
                            <a:pt x="7891723" y="2569356"/>
                            <a:pt x="7627900" y="2554545"/>
                          </a:cubicBezTo>
                          <a:cubicBezTo>
                            <a:pt x="7364988" y="2569298"/>
                            <a:pt x="7058011" y="2518366"/>
                            <a:pt x="6663553" y="2554545"/>
                          </a:cubicBezTo>
                          <a:cubicBezTo>
                            <a:pt x="6217270" y="2568645"/>
                            <a:pt x="6035417" y="2555058"/>
                            <a:pt x="5794772" y="2554545"/>
                          </a:cubicBezTo>
                          <a:cubicBezTo>
                            <a:pt x="5531610" y="2547302"/>
                            <a:pt x="5212322" y="2599459"/>
                            <a:pt x="4925990" y="2554545"/>
                          </a:cubicBezTo>
                          <a:cubicBezTo>
                            <a:pt x="4660725" y="2531302"/>
                            <a:pt x="4390957" y="2552112"/>
                            <a:pt x="4057209" y="2554545"/>
                          </a:cubicBezTo>
                          <a:cubicBezTo>
                            <a:pt x="3703536" y="2530035"/>
                            <a:pt x="3710776" y="2523457"/>
                            <a:pt x="3379559" y="2554545"/>
                          </a:cubicBezTo>
                          <a:cubicBezTo>
                            <a:pt x="3007107" y="2546002"/>
                            <a:pt x="2835428" y="2502749"/>
                            <a:pt x="2415212" y="2554545"/>
                          </a:cubicBezTo>
                          <a:cubicBezTo>
                            <a:pt x="2017135" y="2600524"/>
                            <a:pt x="1842891" y="2510297"/>
                            <a:pt x="1737563" y="2554545"/>
                          </a:cubicBezTo>
                          <a:cubicBezTo>
                            <a:pt x="1640038" y="2592007"/>
                            <a:pt x="1366242" y="2578629"/>
                            <a:pt x="1155479" y="2554545"/>
                          </a:cubicBezTo>
                          <a:cubicBezTo>
                            <a:pt x="958236" y="2574614"/>
                            <a:pt x="587455" y="2515343"/>
                            <a:pt x="0" y="2554545"/>
                          </a:cubicBezTo>
                          <a:cubicBezTo>
                            <a:pt x="-21079" y="1991581"/>
                            <a:pt x="585" y="1908062"/>
                            <a:pt x="0" y="1353909"/>
                          </a:cubicBezTo>
                          <a:cubicBezTo>
                            <a:pt x="-2518" y="793494"/>
                            <a:pt x="-17727" y="604867"/>
                            <a:pt x="0" y="0"/>
                          </a:cubicBezTo>
                          <a:close/>
                        </a:path>
                        <a:path w="9556596" h="2554545" fill="none" stroke="0" extrusionOk="0">
                          <a:moveTo>
                            <a:pt x="0" y="0"/>
                          </a:moveTo>
                          <a:cubicBezTo>
                            <a:pt x="272890" y="30111"/>
                            <a:pt x="431181" y="25282"/>
                            <a:pt x="677649" y="0"/>
                          </a:cubicBezTo>
                          <a:cubicBezTo>
                            <a:pt x="901073" y="-3578"/>
                            <a:pt x="1056038" y="-4723"/>
                            <a:pt x="1259733" y="0"/>
                          </a:cubicBezTo>
                          <a:cubicBezTo>
                            <a:pt x="1434496" y="6000"/>
                            <a:pt x="1683234" y="-62496"/>
                            <a:pt x="2032948" y="0"/>
                          </a:cubicBezTo>
                          <a:cubicBezTo>
                            <a:pt x="2367552" y="28238"/>
                            <a:pt x="2549865" y="77421"/>
                            <a:pt x="2710597" y="0"/>
                          </a:cubicBezTo>
                          <a:cubicBezTo>
                            <a:pt x="2874428" y="-17496"/>
                            <a:pt x="3500125" y="38597"/>
                            <a:pt x="3770511" y="0"/>
                          </a:cubicBezTo>
                          <a:cubicBezTo>
                            <a:pt x="4103219" y="-63999"/>
                            <a:pt x="4474380" y="20153"/>
                            <a:pt x="4734858" y="0"/>
                          </a:cubicBezTo>
                          <a:cubicBezTo>
                            <a:pt x="4916972" y="2360"/>
                            <a:pt x="5341923" y="-81380"/>
                            <a:pt x="5699206" y="0"/>
                          </a:cubicBezTo>
                          <a:cubicBezTo>
                            <a:pt x="6045657" y="72428"/>
                            <a:pt x="6137216" y="73098"/>
                            <a:pt x="6472421" y="0"/>
                          </a:cubicBezTo>
                          <a:cubicBezTo>
                            <a:pt x="6808922" y="-41838"/>
                            <a:pt x="7153970" y="26944"/>
                            <a:pt x="7341203" y="0"/>
                          </a:cubicBezTo>
                          <a:cubicBezTo>
                            <a:pt x="7563455" y="-47046"/>
                            <a:pt x="7758105" y="19433"/>
                            <a:pt x="8114418" y="0"/>
                          </a:cubicBezTo>
                          <a:cubicBezTo>
                            <a:pt x="8506061" y="-102773"/>
                            <a:pt x="8893535" y="73702"/>
                            <a:pt x="9556596" y="0"/>
                          </a:cubicBezTo>
                          <a:cubicBezTo>
                            <a:pt x="9536759" y="363481"/>
                            <a:pt x="9577020" y="773528"/>
                            <a:pt x="9556596" y="1302817"/>
                          </a:cubicBezTo>
                          <a:cubicBezTo>
                            <a:pt x="9484943" y="1824773"/>
                            <a:pt x="9567309" y="2279369"/>
                            <a:pt x="9556596" y="2554545"/>
                          </a:cubicBezTo>
                          <a:cubicBezTo>
                            <a:pt x="9258725" y="2605865"/>
                            <a:pt x="9119573" y="2510431"/>
                            <a:pt x="8878946" y="2554545"/>
                          </a:cubicBezTo>
                          <a:cubicBezTo>
                            <a:pt x="8634948" y="2631557"/>
                            <a:pt x="8275445" y="2435403"/>
                            <a:pt x="7914599" y="2554545"/>
                          </a:cubicBezTo>
                          <a:cubicBezTo>
                            <a:pt x="7467990" y="2630727"/>
                            <a:pt x="7267395" y="2598484"/>
                            <a:pt x="6950251" y="2554545"/>
                          </a:cubicBezTo>
                          <a:cubicBezTo>
                            <a:pt x="6710369" y="2552711"/>
                            <a:pt x="6375192" y="2586477"/>
                            <a:pt x="6081469" y="2554545"/>
                          </a:cubicBezTo>
                          <a:cubicBezTo>
                            <a:pt x="5866336" y="2526987"/>
                            <a:pt x="5494367" y="2493796"/>
                            <a:pt x="5021557" y="2554545"/>
                          </a:cubicBezTo>
                          <a:cubicBezTo>
                            <a:pt x="4618847" y="2549251"/>
                            <a:pt x="4541865" y="2580255"/>
                            <a:pt x="4152775" y="2554545"/>
                          </a:cubicBezTo>
                          <a:cubicBezTo>
                            <a:pt x="3841751" y="2550917"/>
                            <a:pt x="3440998" y="2632990"/>
                            <a:pt x="3092862" y="2554545"/>
                          </a:cubicBezTo>
                          <a:cubicBezTo>
                            <a:pt x="2715444" y="2539520"/>
                            <a:pt x="2587222" y="2565658"/>
                            <a:pt x="2319645" y="2554545"/>
                          </a:cubicBezTo>
                          <a:cubicBezTo>
                            <a:pt x="1992740" y="2545151"/>
                            <a:pt x="1769095" y="2469747"/>
                            <a:pt x="1355298" y="2554545"/>
                          </a:cubicBezTo>
                          <a:cubicBezTo>
                            <a:pt x="931317" y="2643583"/>
                            <a:pt x="985519" y="2509023"/>
                            <a:pt x="773214" y="2554545"/>
                          </a:cubicBezTo>
                          <a:cubicBezTo>
                            <a:pt x="536980" y="2566908"/>
                            <a:pt x="124136" y="2540725"/>
                            <a:pt x="0" y="2554545"/>
                          </a:cubicBezTo>
                          <a:cubicBezTo>
                            <a:pt x="-19263" y="2047854"/>
                            <a:pt x="-51131" y="1921180"/>
                            <a:pt x="0" y="1328362"/>
                          </a:cubicBezTo>
                          <a:cubicBezTo>
                            <a:pt x="5110" y="742777"/>
                            <a:pt x="-15049" y="593347"/>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Cùng nhớ lại xem cá nhân 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 thể lớp có lưu lại những hiện vật, sản phẩm, tư liệu nào gợi nhắc đến thành tích đó không (cúp, huy chương, bằng khen, hình ảnh, nhật kí ghi chép, đoạn phim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ngắn</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 công nhau tìm lại.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58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70330" y="845509"/>
              <a:ext cx="5193611" cy="241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thay đổi tích cực – sự tiến bộ thể hiện rằng “Em đã lớn”. Mỗi cá nhân có thể lớn lên về thể</a:t>
              </a:r>
              <a:r>
                <a:rPr kumimoji="0" lang="en-US"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chất và nhận thức. Mỗi tập thể lớp cũng vậy.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69183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11323C6-1AF4-4467-F126-33BA10512574}"/>
              </a:ext>
            </a:extLst>
          </p:cNvPr>
          <p:cNvPicPr>
            <a:picLocks noChangeAspect="1"/>
          </p:cNvPicPr>
          <p:nvPr/>
        </p:nvPicPr>
        <p:blipFill>
          <a:blip r:embed="rId2"/>
          <a:stretch>
            <a:fillRect/>
          </a:stretch>
        </p:blipFill>
        <p:spPr>
          <a:xfrm>
            <a:off x="2672374" y="1543243"/>
            <a:ext cx="8096190" cy="3682303"/>
          </a:xfrm>
          <a:prstGeom prst="rect">
            <a:avLst/>
          </a:prstGeom>
        </p:spPr>
      </p:pic>
    </p:spTree>
    <p:extLst>
      <p:ext uri="{BB962C8B-B14F-4D97-AF65-F5344CB8AC3E}">
        <p14:creationId xmlns:p14="http://schemas.microsoft.com/office/powerpoint/2010/main" val="3604876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340267" y="1237498"/>
            <a:ext cx="3663021"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27083" y="3263208"/>
            <a:ext cx="4467220" cy="3405221"/>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94130" y="1688319"/>
            <a:ext cx="4465408" cy="1745159"/>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4895385" y="2332013"/>
            <a:ext cx="7114477" cy="389036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Đó là hoạt động gì? Thành tích lớp em đạt được là gì? Vì sao em cảm thấy ấn tượng với hoạt động đó?</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đã đóng góp gì vào thành tích ấy?</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của em khi lớp đoạt giải hoặc đạt thành tích?</a:t>
            </a:r>
          </a:p>
        </p:txBody>
      </p:sp>
      <p:sp>
        <p:nvSpPr>
          <p:cNvPr id="6" name="Rectangle: Rounded Corners 5">
            <a:extLst>
              <a:ext uri="{FF2B5EF4-FFF2-40B4-BE49-F238E27FC236}">
                <a16:creationId xmlns:a16="http://schemas.microsoft.com/office/drawing/2014/main" id="{C087BD6F-CBD7-C780-D6FD-F60B1019556B}"/>
              </a:ext>
            </a:extLst>
          </p:cNvPr>
          <p:cNvSpPr/>
          <p:nvPr/>
        </p:nvSpPr>
        <p:spPr>
          <a:xfrm>
            <a:off x="2583982" y="156050"/>
            <a:ext cx="8626289" cy="1126340"/>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Mỗi</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lựa</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kỉ</a:t>
            </a:r>
            <a:r>
              <a:rPr lang="en-US" sz="3600" dirty="0">
                <a:solidFill>
                  <a:srgbClr val="002060"/>
                </a:solidFill>
              </a:rPr>
              <a:t> </a:t>
            </a:r>
            <a:r>
              <a:rPr lang="en-US" sz="3600" dirty="0" err="1">
                <a:solidFill>
                  <a:srgbClr val="002060"/>
                </a:solidFill>
              </a:rPr>
              <a:t>niệm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tích</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nhớ</a:t>
            </a:r>
            <a:r>
              <a:rPr lang="en-US" sz="3600" dirty="0">
                <a:solidFill>
                  <a:srgbClr val="002060"/>
                </a:solidFill>
              </a:rPr>
              <a:t> </a:t>
            </a:r>
            <a:r>
              <a:rPr lang="en-US" sz="3600" dirty="0" err="1">
                <a:solidFill>
                  <a:srgbClr val="002060"/>
                </a:solidFill>
              </a:rPr>
              <a:t>và</a:t>
            </a:r>
            <a:r>
              <a:rPr lang="en-US" sz="3600" dirty="0">
                <a:solidFill>
                  <a:srgbClr val="002060"/>
                </a:solidFill>
              </a:rPr>
              <a:t> chia </a:t>
            </a:r>
            <a:r>
              <a:rPr lang="en-US" sz="3600" dirty="0" err="1">
                <a:solidFill>
                  <a:srgbClr val="002060"/>
                </a:solidFill>
              </a:rPr>
              <a:t>sẻ</a:t>
            </a:r>
            <a:r>
              <a:rPr lang="en-US" sz="3600" dirty="0">
                <a:solidFill>
                  <a:srgbClr val="002060"/>
                </a:solidFill>
              </a:rPr>
              <a:t>:</a:t>
            </a:r>
            <a:endParaRPr lang="vi-VN" sz="3600" dirty="0">
              <a:solidFill>
                <a:srgbClr val="002060"/>
              </a:solidFill>
            </a:endParaRPr>
          </a:p>
        </p:txBody>
      </p:sp>
    </p:spTree>
    <p:extLst>
      <p:ext uri="{BB962C8B-B14F-4D97-AF65-F5344CB8AC3E}">
        <p14:creationId xmlns:p14="http://schemas.microsoft.com/office/powerpoint/2010/main" val="325088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C7C10A9-F702-DC1C-A746-DF029D1EA668}"/>
              </a:ext>
            </a:extLst>
          </p:cNvPr>
          <p:cNvPicPr>
            <a:picLocks noChangeAspect="1"/>
          </p:cNvPicPr>
          <p:nvPr/>
        </p:nvPicPr>
        <p:blipFill>
          <a:blip r:embed="rId3"/>
          <a:stretch>
            <a:fillRect/>
          </a:stretch>
        </p:blipFill>
        <p:spPr>
          <a:xfrm>
            <a:off x="1538868" y="2134023"/>
            <a:ext cx="9266663" cy="4537552"/>
          </a:xfrm>
          <a:prstGeom prst="rect">
            <a:avLst/>
          </a:prstGeom>
        </p:spPr>
      </p:pic>
      <p:pic>
        <p:nvPicPr>
          <p:cNvPr id="7" name="Picture 6">
            <a:extLst>
              <a:ext uri="{FF2B5EF4-FFF2-40B4-BE49-F238E27FC236}">
                <a16:creationId xmlns:a16="http://schemas.microsoft.com/office/drawing/2014/main" id="{EBC91537-91C1-2E4D-1205-7358A943C171}"/>
              </a:ext>
            </a:extLst>
          </p:cNvPr>
          <p:cNvPicPr>
            <a:picLocks noChangeAspect="1"/>
          </p:cNvPicPr>
          <p:nvPr/>
        </p:nvPicPr>
        <p:blipFill>
          <a:blip r:embed="rId4"/>
          <a:stretch>
            <a:fillRect/>
          </a:stretch>
        </p:blipFill>
        <p:spPr>
          <a:xfrm>
            <a:off x="3323064" y="144966"/>
            <a:ext cx="5012834" cy="2123300"/>
          </a:xfrm>
          <a:prstGeom prst="rect">
            <a:avLst/>
          </a:prstGeom>
        </p:spPr>
      </p:pic>
    </p:spTree>
    <p:extLst>
      <p:ext uri="{BB962C8B-B14F-4D97-AF65-F5344CB8AC3E}">
        <p14:creationId xmlns:p14="http://schemas.microsoft.com/office/powerpoint/2010/main" val="3903191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410433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9559262-6666-3750-2641-606D21C15E36}"/>
              </a:ext>
            </a:extLst>
          </p:cNvPr>
          <p:cNvPicPr>
            <a:picLocks noChangeAspect="1"/>
          </p:cNvPicPr>
          <p:nvPr/>
        </p:nvPicPr>
        <p:blipFill>
          <a:blip r:embed="rId2"/>
          <a:stretch>
            <a:fillRect/>
          </a:stretch>
        </p:blipFill>
        <p:spPr>
          <a:xfrm>
            <a:off x="2316885" y="616262"/>
            <a:ext cx="7803556" cy="5803895"/>
          </a:xfrm>
          <a:prstGeom prst="rect">
            <a:avLst/>
          </a:prstGeom>
        </p:spPr>
      </p:pic>
    </p:spTree>
    <p:extLst>
      <p:ext uri="{BB962C8B-B14F-4D97-AF65-F5344CB8AC3E}">
        <p14:creationId xmlns:p14="http://schemas.microsoft.com/office/powerpoint/2010/main" val="1980609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F06C8B-040C-A315-F04B-3F234667015F}"/>
              </a:ext>
            </a:extLst>
          </p:cNvPr>
          <p:cNvGrpSpPr/>
          <p:nvPr/>
        </p:nvGrpSpPr>
        <p:grpSpPr>
          <a:xfrm>
            <a:off x="638625" y="1570038"/>
            <a:ext cx="10891736" cy="1964899"/>
            <a:chOff x="678552" y="2068805"/>
            <a:chExt cx="5862589" cy="4585322"/>
          </a:xfrm>
        </p:grpSpPr>
        <p:sp>
          <p:nvSpPr>
            <p:cNvPr id="8" name="Rectangle: Rounded Corners 7">
              <a:extLst>
                <a:ext uri="{FF2B5EF4-FFF2-40B4-BE49-F238E27FC236}">
                  <a16:creationId xmlns:a16="http://schemas.microsoft.com/office/drawing/2014/main" id="{D9D8A509-DDE4-8C70-7624-63D7F6C72F8D}"/>
                </a:ext>
              </a:extLst>
            </p:cNvPr>
            <p:cNvSpPr/>
            <p:nvPr/>
          </p:nvSpPr>
          <p:spPr>
            <a:xfrm>
              <a:off x="678552" y="2068805"/>
              <a:ext cx="5862589" cy="458532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id="{6F5FDF86-65F3-85C7-17BF-9135E848BCAB}"/>
                </a:ext>
              </a:extLst>
            </p:cNvPr>
            <p:cNvSpPr>
              <a:spLocks noChangeArrowheads="1"/>
            </p:cNvSpPr>
            <p:nvPr/>
          </p:nvSpPr>
          <p:spPr bwMode="auto">
            <a:xfrm>
              <a:off x="830262" y="2481361"/>
              <a:ext cx="5547164" cy="4093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S</a:t>
              </a:r>
              <a:r>
                <a:rPr lang="vi-VN" altLang="en-US" dirty="0">
                  <a:solidFill>
                    <a:srgbClr val="002060"/>
                  </a:solidFill>
                  <a:latin typeface="Arial" panose="020B0604020202020204" pitchFamily="34" charset="0"/>
                  <a:cs typeface="Arial" panose="020B0604020202020204" pitchFamily="34" charset="0"/>
                </a:rPr>
                <a:t>uy nghĩ và thảo luận với bạn bè, người thân về những thay đổi</a:t>
              </a:r>
              <a:r>
                <a:rPr lang="en-US" altLang="en-US" dirty="0">
                  <a:solidFill>
                    <a:srgbClr val="002060"/>
                  </a:solidFill>
                  <a:latin typeface="Arial" panose="020B0604020202020204" pitchFamily="34" charset="0"/>
                  <a:cs typeface="Arial" panose="020B0604020202020204" pitchFamily="34" charset="0"/>
                </a:rPr>
                <a:t> </a:t>
              </a:r>
              <a:r>
                <a:rPr lang="vi-VN" altLang="en-US" dirty="0">
                  <a:solidFill>
                    <a:srgbClr val="002060"/>
                  </a:solidFill>
                  <a:latin typeface="Arial" panose="020B0604020202020204" pitchFamily="34" charset="0"/>
                  <a:cs typeface="Arial" panose="020B0604020202020204" pitchFamily="34" charset="0"/>
                </a:rPr>
                <a:t>tích cực của mình trong một năng lực hoặc kĩ năng nào đó</a:t>
              </a: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id="{189B965B-99DE-7D0E-E426-B80B073E49F4}"/>
              </a:ext>
            </a:extLst>
          </p:cNvPr>
          <p:cNvPicPr>
            <a:picLocks noChangeAspect="1"/>
          </p:cNvPicPr>
          <p:nvPr/>
        </p:nvPicPr>
        <p:blipFill>
          <a:blip r:embed="rId4"/>
          <a:stretch>
            <a:fillRect/>
          </a:stretch>
        </p:blipFill>
        <p:spPr>
          <a:xfrm>
            <a:off x="3870188" y="288097"/>
            <a:ext cx="4072481" cy="1152244"/>
          </a:xfrm>
          <a:prstGeom prst="rect">
            <a:avLst/>
          </a:prstGeom>
        </p:spPr>
      </p:pic>
      <p:pic>
        <p:nvPicPr>
          <p:cNvPr id="13" name="Picture 12">
            <a:extLst>
              <a:ext uri="{FF2B5EF4-FFF2-40B4-BE49-F238E27FC236}">
                <a16:creationId xmlns:a16="http://schemas.microsoft.com/office/drawing/2014/main" id="{9870337B-5CC2-44CA-1482-6BE2CC31F02D}"/>
              </a:ext>
            </a:extLst>
          </p:cNvPr>
          <p:cNvPicPr>
            <a:picLocks noChangeAspect="1"/>
          </p:cNvPicPr>
          <p:nvPr/>
        </p:nvPicPr>
        <p:blipFill>
          <a:blip r:embed="rId5"/>
          <a:stretch>
            <a:fillRect/>
          </a:stretch>
        </p:blipFill>
        <p:spPr>
          <a:xfrm>
            <a:off x="1443386" y="4017807"/>
            <a:ext cx="9505950" cy="1476375"/>
          </a:xfrm>
          <a:prstGeom prst="rect">
            <a:avLst/>
          </a:prstGeom>
        </p:spPr>
      </p:pic>
    </p:spTree>
    <p:extLst>
      <p:ext uri="{BB962C8B-B14F-4D97-AF65-F5344CB8AC3E}">
        <p14:creationId xmlns:p14="http://schemas.microsoft.com/office/powerpoint/2010/main" val="35749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A1F24437-E730-EDC7-2AA0-A15F8FEF290E}"/>
              </a:ext>
            </a:extLst>
          </p:cNvPr>
          <p:cNvPicPr>
            <a:picLocks noChangeAspect="1"/>
          </p:cNvPicPr>
          <p:nvPr/>
        </p:nvPicPr>
        <p:blipFill>
          <a:blip r:embed="rId5"/>
          <a:stretch>
            <a:fillRect/>
          </a:stretch>
        </p:blipFill>
        <p:spPr>
          <a:xfrm>
            <a:off x="3154348" y="401265"/>
            <a:ext cx="5950212" cy="411515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912"/>
                                        </p:tgtEl>
                                        <p:attrNameLst>
                                          <p:attrName>style.visibility</p:attrName>
                                        </p:attrNameLst>
                                      </p:cBhvr>
                                      <p:to>
                                        <p:strVal val="visible"/>
                                      </p:to>
                                    </p:set>
                                    <p:animEffect transition="in" filter="randombar(horizontal)">
                                      <p:cBhvr>
                                        <p:cTn id="14" dur="500"/>
                                        <p:tgtEl>
                                          <p:spTgt spid="8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6276" y="4144091"/>
            <a:ext cx="1969421" cy="1224605"/>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1812642" y="1219200"/>
            <a:ext cx="8842630" cy="2443704"/>
            <a:chOff x="622407" y="461504"/>
            <a:chExt cx="6022756" cy="2308324"/>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622407" y="461504"/>
              <a:ext cx="6022756" cy="2308324"/>
            </a:xfrm>
            <a:prstGeom prst="wedgeRoundRectCallout">
              <a:avLst>
                <a:gd name="adj1" fmla="val -38447"/>
                <a:gd name="adj2" fmla="val 8430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F30D758D-F00E-60F9-46E5-435C2C3F6FCB}"/>
                </a:ext>
              </a:extLst>
            </p:cNvPr>
            <p:cNvSpPr txBox="1"/>
            <p:nvPr/>
          </p:nvSpPr>
          <p:spPr>
            <a:xfrm>
              <a:off x="695404" y="601304"/>
              <a:ext cx="5876760" cy="1947864"/>
            </a:xfrm>
            <a:prstGeom prst="rect">
              <a:avLst/>
            </a:prstGeom>
            <a:noFill/>
          </p:spPr>
          <p:txBody>
            <a:bodyPr wrap="square" rtlCol="0">
              <a:spAutoFit/>
            </a:bodyPr>
            <a:lstStyle/>
            <a:p>
              <a:pPr algn="just"/>
              <a:r>
                <a:rPr lang="en-US" sz="3200" dirty="0">
                  <a:solidFill>
                    <a:srgbClr val="002060"/>
                  </a:solidFill>
                </a:rPr>
                <a:t>GV </a:t>
              </a:r>
              <a:r>
                <a:rPr lang="en-US" sz="3200" dirty="0" err="1">
                  <a:solidFill>
                    <a:srgbClr val="002060"/>
                  </a:solidFill>
                </a:rPr>
                <a:t>nói</a:t>
              </a:r>
              <a:r>
                <a:rPr lang="en-US" sz="3200" dirty="0">
                  <a:solidFill>
                    <a:srgbClr val="002060"/>
                  </a:solidFill>
                </a:rPr>
                <a:t> </a:t>
              </a:r>
              <a:r>
                <a:rPr lang="en-US" sz="3200" dirty="0" err="1">
                  <a:solidFill>
                    <a:srgbClr val="002060"/>
                  </a:solidFill>
                </a:rPr>
                <a:t>lời</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kèm</a:t>
              </a:r>
              <a:r>
                <a:rPr lang="en-US" sz="3200" dirty="0">
                  <a:solidFill>
                    <a:srgbClr val="002060"/>
                  </a:solidFill>
                </a:rPr>
                <a:t> </a:t>
              </a:r>
              <a:r>
                <a:rPr lang="en-US" sz="3200" dirty="0" err="1">
                  <a:solidFill>
                    <a:srgbClr val="002060"/>
                  </a:solidFill>
                </a:rPr>
                <a:t>theo</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dấu</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thay</a:t>
              </a:r>
              <a:r>
                <a:rPr lang="en-US" sz="3200" dirty="0">
                  <a:solidFill>
                    <a:srgbClr val="002060"/>
                  </a:solidFill>
                </a:rPr>
                <a:t> </a:t>
              </a:r>
              <a:r>
                <a:rPr lang="en-US" sz="3200" dirty="0" err="1">
                  <a:solidFill>
                    <a:srgbClr val="002060"/>
                  </a:solidFill>
                </a:rPr>
                <a:t>đổi</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tiến</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mà</a:t>
              </a:r>
              <a:r>
                <a:rPr lang="en-US" sz="3200" dirty="0">
                  <a:solidFill>
                    <a:srgbClr val="002060"/>
                  </a:solidFill>
                </a:rPr>
                <a:t> 1 </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học sinh</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mình</a:t>
              </a:r>
              <a:r>
                <a:rPr lang="en-US" sz="3200" dirty="0">
                  <a:solidFill>
                    <a:srgbClr val="002060"/>
                  </a:solidFill>
                </a:rPr>
                <a:t>. Ai </a:t>
              </a:r>
              <a:r>
                <a:rPr lang="en-US" sz="3200" dirty="0" err="1">
                  <a:solidFill>
                    <a:srgbClr val="002060"/>
                  </a:solidFill>
                </a:rPr>
                <a:t>nhận</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mình</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biểu</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như</a:t>
              </a:r>
              <a:r>
                <a:rPr lang="en-US" sz="3200" dirty="0">
                  <a:solidFill>
                    <a:srgbClr val="002060"/>
                  </a:solidFill>
                </a:rPr>
                <a:t> </a:t>
              </a:r>
              <a:r>
                <a:rPr lang="en-US" sz="3200" dirty="0" err="1">
                  <a:solidFill>
                    <a:srgbClr val="002060"/>
                  </a:solidFill>
                </a:rPr>
                <a:t>vậy</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vẫy</a:t>
              </a:r>
              <a:r>
                <a:rPr lang="en-US" sz="3200" dirty="0">
                  <a:solidFill>
                    <a:srgbClr val="002060"/>
                  </a:solidFill>
                </a:rPr>
                <a:t> </a:t>
              </a:r>
              <a:r>
                <a:rPr lang="en-US" sz="3200" dirty="0" err="1">
                  <a:solidFill>
                    <a:srgbClr val="002060"/>
                  </a:solidFill>
                </a:rPr>
                <a:t>tay</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thầy</a:t>
              </a:r>
              <a:r>
                <a:rPr lang="en-US" sz="3200" dirty="0">
                  <a:solidFill>
                    <a:srgbClr val="002060"/>
                  </a:solidFill>
                </a:rPr>
                <a:t>/</a:t>
              </a:r>
              <a:r>
                <a:rPr lang="en-US" sz="3200" dirty="0" err="1">
                  <a:solidFill>
                    <a:srgbClr val="002060"/>
                  </a:solidFill>
                </a:rPr>
                <a:t>cô</a:t>
              </a:r>
              <a:r>
                <a:rPr lang="en-US" sz="3200" dirty="0">
                  <a:solidFill>
                    <a:srgbClr val="002060"/>
                  </a:solidFill>
                </a:rPr>
                <a:t>.</a:t>
              </a:r>
              <a:endParaRPr lang="vi-VN" sz="3200" dirty="0">
                <a:solidFill>
                  <a:srgbClr val="002060"/>
                </a:solidFill>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pic>
        <p:nvPicPr>
          <p:cNvPr id="4" name="Picture 3">
            <a:extLst>
              <a:ext uri="{FF2B5EF4-FFF2-40B4-BE49-F238E27FC236}">
                <a16:creationId xmlns:a16="http://schemas.microsoft.com/office/drawing/2014/main" id="{062F25FE-8FAA-3F1A-1711-0228459E8F0D}"/>
              </a:ext>
            </a:extLst>
          </p:cNvPr>
          <p:cNvPicPr>
            <a:picLocks noChangeAspect="1"/>
          </p:cNvPicPr>
          <p:nvPr/>
        </p:nvPicPr>
        <p:blipFill>
          <a:blip r:embed="rId5"/>
          <a:stretch>
            <a:fillRect/>
          </a:stretch>
        </p:blipFill>
        <p:spPr>
          <a:xfrm>
            <a:off x="1861974" y="90615"/>
            <a:ext cx="8163252" cy="1457070"/>
          </a:xfrm>
          <a:prstGeom prst="rect">
            <a:avLst/>
          </a:prstGeom>
        </p:spPr>
      </p:pic>
      <p:pic>
        <p:nvPicPr>
          <p:cNvPr id="6" name="Picture 5" descr="A picture containing toy, doll, clipart&#10;&#10;Description automatically generated">
            <a:extLst>
              <a:ext uri="{FF2B5EF4-FFF2-40B4-BE49-F238E27FC236}">
                <a16:creationId xmlns:a16="http://schemas.microsoft.com/office/drawing/2014/main" id="{5BE40FED-1117-C0B4-312A-104148BD6A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491583" y="3422384"/>
            <a:ext cx="8352474" cy="3623328"/>
          </a:xfrm>
          <a:prstGeom prst="rect">
            <a:avLst/>
          </a:prstGeom>
        </p:spPr>
      </p:pic>
    </p:spTree>
    <p:extLst>
      <p:ext uri="{BB962C8B-B14F-4D97-AF65-F5344CB8AC3E}">
        <p14:creationId xmlns:p14="http://schemas.microsoft.com/office/powerpoint/2010/main" val="389586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Thầy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cô</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chào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những</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bạn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thấy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mình</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đã</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cao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lên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nhiều</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so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với</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năm</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học</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lớp</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4!</a:t>
            </a:r>
          </a:p>
        </p:txBody>
      </p:sp>
      <p:sp>
        <p:nvSpPr>
          <p:cNvPr id="2" name="Freeform 3">
            <a:extLst>
              <a:ext uri="{FF2B5EF4-FFF2-40B4-BE49-F238E27FC236}">
                <a16:creationId xmlns:a16="http://schemas.microsoft.com/office/drawing/2014/main" id="{BED4F61C-9EA7-AE8C-723A-511B1F34C189}"/>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979709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đã nặng cân hơn so với năm học lớp 4! </a:t>
            </a:r>
            <a:endParaRPr lang="en-US" sz="4000" b="1" dirty="0">
              <a:ln w="0"/>
              <a:solidFill>
                <a:srgbClr val="C00000"/>
              </a:solidFill>
              <a:latin typeface="Calibri" panose="020F0502020204030204" pitchFamily="34" charset="0"/>
              <a:ea typeface="LNTH-LuoLuoNotangYuanTi 1" pitchFamily="2" charset="-128"/>
              <a:cs typeface="Calibri" panose="020F0502020204030204" pitchFamily="34" charset="0"/>
            </a:endParaRPr>
          </a:p>
        </p:txBody>
      </p:sp>
      <p:sp>
        <p:nvSpPr>
          <p:cNvPr id="2" name="Freeform 3">
            <a:extLst>
              <a:ext uri="{FF2B5EF4-FFF2-40B4-BE49-F238E27FC236}">
                <a16:creationId xmlns:a16="http://schemas.microsoft.com/office/drawing/2014/main" id="{F670B747-7658-CF2C-8FE7-139A4AFBA3B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418504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viết chữ đẹp hơn nhiều so với năm học lớp 4!</a:t>
            </a:r>
          </a:p>
        </p:txBody>
      </p:sp>
      <p:sp>
        <p:nvSpPr>
          <p:cNvPr id="2" name="Freeform 3">
            <a:extLst>
              <a:ext uri="{FF2B5EF4-FFF2-40B4-BE49-F238E27FC236}">
                <a16:creationId xmlns:a16="http://schemas.microsoft.com/office/drawing/2014/main" id="{E4339316-AD7E-2BCF-34F9-E1D6606BA525}"/>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3883286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49" y="0"/>
            <a:ext cx="7419975"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biết làm nhiều việc nhà hơn so với năm học lớp 4!</a:t>
            </a:r>
          </a:p>
        </p:txBody>
      </p:sp>
      <p:sp>
        <p:nvSpPr>
          <p:cNvPr id="2" name="Freeform 3">
            <a:extLst>
              <a:ext uri="{FF2B5EF4-FFF2-40B4-BE49-F238E27FC236}">
                <a16:creationId xmlns:a16="http://schemas.microsoft.com/office/drawing/2014/main" id="{29B429E4-73C5-7102-AE59-08994EBF8A7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89113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2" name="Rectangle: Rounded Corners 4181">
            <a:extLst>
              <a:ext uri="{FF2B5EF4-FFF2-40B4-BE49-F238E27FC236}">
                <a16:creationId xmlns:a16="http://schemas.microsoft.com/office/drawing/2014/main" id="{CB3DAF4C-B8DC-57A9-E4D6-5A04211301AA}"/>
              </a:ext>
            </a:extLst>
          </p:cNvPr>
          <p:cNvSpPr/>
          <p:nvPr/>
        </p:nvSpPr>
        <p:spPr>
          <a:xfrm>
            <a:off x="1884709" y="495300"/>
            <a:ext cx="8572799" cy="4785605"/>
          </a:xfrm>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5855" y="375018"/>
                  <a:pt x="343867" y="87971"/>
                  <a:pt x="797617" y="0"/>
                </a:cubicBezTo>
                <a:cubicBezTo>
                  <a:pt x="3902397" y="133490"/>
                  <a:pt x="4804621" y="-213041"/>
                  <a:pt x="7775182" y="0"/>
                </a:cubicBezTo>
                <a:cubicBezTo>
                  <a:pt x="8273591" y="-100737"/>
                  <a:pt x="8665514" y="369376"/>
                  <a:pt x="8572799" y="797617"/>
                </a:cubicBezTo>
                <a:cubicBezTo>
                  <a:pt x="8559473" y="1414469"/>
                  <a:pt x="8382005" y="2597199"/>
                  <a:pt x="8572799" y="3987988"/>
                </a:cubicBezTo>
                <a:cubicBezTo>
                  <a:pt x="8640671" y="4503226"/>
                  <a:pt x="8171771" y="4907489"/>
                  <a:pt x="7775182" y="4785605"/>
                </a:cubicBezTo>
                <a:cubicBezTo>
                  <a:pt x="5065460" y="4871528"/>
                  <a:pt x="4253437" y="4799457"/>
                  <a:pt x="797617" y="4785605"/>
                </a:cubicBezTo>
                <a:cubicBezTo>
                  <a:pt x="365640" y="4731995"/>
                  <a:pt x="-106923" y="4353728"/>
                  <a:pt x="0" y="3987988"/>
                </a:cubicBezTo>
                <a:cubicBezTo>
                  <a:pt x="126287" y="3646390"/>
                  <a:pt x="122742" y="1631066"/>
                  <a:pt x="0" y="797617"/>
                </a:cubicBezTo>
                <a:close/>
              </a:path>
              <a:path w="8572799" h="4785605" stroke="0" extrusionOk="0">
                <a:moveTo>
                  <a:pt x="0" y="797617"/>
                </a:moveTo>
                <a:cubicBezTo>
                  <a:pt x="3079" y="342956"/>
                  <a:pt x="366265" y="58511"/>
                  <a:pt x="797617" y="0"/>
                </a:cubicBezTo>
                <a:cubicBezTo>
                  <a:pt x="1852097" y="20592"/>
                  <a:pt x="4188892" y="-53126"/>
                  <a:pt x="7775182" y="0"/>
                </a:cubicBezTo>
                <a:cubicBezTo>
                  <a:pt x="8183128" y="18650"/>
                  <a:pt x="8637196" y="361463"/>
                  <a:pt x="8572799" y="797617"/>
                </a:cubicBezTo>
                <a:cubicBezTo>
                  <a:pt x="8448830" y="1516840"/>
                  <a:pt x="8532175" y="2875092"/>
                  <a:pt x="8572799" y="3987988"/>
                </a:cubicBezTo>
                <a:cubicBezTo>
                  <a:pt x="8666115" y="4377265"/>
                  <a:pt x="8090238" y="4707089"/>
                  <a:pt x="7775182" y="4785605"/>
                </a:cubicBezTo>
                <a:cubicBezTo>
                  <a:pt x="6205864" y="4265781"/>
                  <a:pt x="3856853" y="5115661"/>
                  <a:pt x="797617" y="4785605"/>
                </a:cubicBezTo>
                <a:cubicBezTo>
                  <a:pt x="407245" y="4815157"/>
                  <a:pt x="48186" y="4466108"/>
                  <a:pt x="0" y="3987988"/>
                </a:cubicBezTo>
                <a:cubicBezTo>
                  <a:pt x="39751" y="3420100"/>
                  <a:pt x="126913" y="1492926"/>
                  <a:pt x="0" y="797617"/>
                </a:cubicBezTo>
                <a:close/>
              </a:path>
              <a:path w="8572799" h="4785605" fill="none" stroke="0" extrusionOk="0">
                <a:moveTo>
                  <a:pt x="0" y="797617"/>
                </a:moveTo>
                <a:cubicBezTo>
                  <a:pt x="-20445" y="427814"/>
                  <a:pt x="352988" y="99082"/>
                  <a:pt x="797617" y="0"/>
                </a:cubicBezTo>
                <a:cubicBezTo>
                  <a:pt x="3702296" y="95864"/>
                  <a:pt x="4724350" y="-282343"/>
                  <a:pt x="7775182" y="0"/>
                </a:cubicBezTo>
                <a:cubicBezTo>
                  <a:pt x="8164023" y="-15940"/>
                  <a:pt x="8677002" y="355784"/>
                  <a:pt x="8572799" y="797617"/>
                </a:cubicBezTo>
                <a:cubicBezTo>
                  <a:pt x="8838191" y="1457527"/>
                  <a:pt x="8465254" y="2567607"/>
                  <a:pt x="8572799" y="3987988"/>
                </a:cubicBezTo>
                <a:cubicBezTo>
                  <a:pt x="8640630" y="4478946"/>
                  <a:pt x="8131707" y="4825507"/>
                  <a:pt x="7775182" y="4785605"/>
                </a:cubicBezTo>
                <a:cubicBezTo>
                  <a:pt x="5053271" y="4830953"/>
                  <a:pt x="4149528" y="4824413"/>
                  <a:pt x="797617" y="4785605"/>
                </a:cubicBezTo>
                <a:cubicBezTo>
                  <a:pt x="352278" y="4752105"/>
                  <a:pt x="-39910" y="4417370"/>
                  <a:pt x="0" y="3987988"/>
                </a:cubicBezTo>
                <a:cubicBezTo>
                  <a:pt x="200543" y="3579184"/>
                  <a:pt x="-21403" y="1690452"/>
                  <a:pt x="0" y="797617"/>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2128" y="370807"/>
                          <a:pt x="349730" y="49009"/>
                          <a:pt x="797617" y="0"/>
                        </a:cubicBezTo>
                        <a:cubicBezTo>
                          <a:pt x="3697406" y="111121"/>
                          <a:pt x="4870169" y="-151508"/>
                          <a:pt x="7775182" y="0"/>
                        </a:cubicBezTo>
                        <a:cubicBezTo>
                          <a:pt x="8239670" y="-41717"/>
                          <a:pt x="8606159" y="361520"/>
                          <a:pt x="8572799" y="797617"/>
                        </a:cubicBezTo>
                        <a:cubicBezTo>
                          <a:pt x="8731058" y="1426489"/>
                          <a:pt x="8446455" y="2499373"/>
                          <a:pt x="8572799" y="3987988"/>
                        </a:cubicBezTo>
                        <a:cubicBezTo>
                          <a:pt x="8628974" y="4490348"/>
                          <a:pt x="8187599" y="4863568"/>
                          <a:pt x="7775182" y="4785605"/>
                        </a:cubicBezTo>
                        <a:cubicBezTo>
                          <a:pt x="5079042" y="4871493"/>
                          <a:pt x="4145176" y="4761201"/>
                          <a:pt x="797617" y="4785605"/>
                        </a:cubicBezTo>
                        <a:cubicBezTo>
                          <a:pt x="362171" y="4753783"/>
                          <a:pt x="-57796" y="4388083"/>
                          <a:pt x="0" y="3987988"/>
                        </a:cubicBezTo>
                        <a:cubicBezTo>
                          <a:pt x="167617" y="3629122"/>
                          <a:pt x="69923" y="1679064"/>
                          <a:pt x="0" y="797617"/>
                        </a:cubicBezTo>
                        <a:close/>
                      </a:path>
                      <a:path w="8572799" h="4785605" stroke="0" extrusionOk="0">
                        <a:moveTo>
                          <a:pt x="0" y="797617"/>
                        </a:moveTo>
                        <a:cubicBezTo>
                          <a:pt x="-13913" y="381454"/>
                          <a:pt x="360498" y="52143"/>
                          <a:pt x="797617" y="0"/>
                        </a:cubicBezTo>
                        <a:cubicBezTo>
                          <a:pt x="2012133" y="5515"/>
                          <a:pt x="4299035" y="162484"/>
                          <a:pt x="7775182" y="0"/>
                        </a:cubicBezTo>
                        <a:cubicBezTo>
                          <a:pt x="8172061" y="14868"/>
                          <a:pt x="8603366" y="354630"/>
                          <a:pt x="8572799" y="797617"/>
                        </a:cubicBezTo>
                        <a:cubicBezTo>
                          <a:pt x="8513565" y="1530614"/>
                          <a:pt x="8678616" y="2796848"/>
                          <a:pt x="8572799" y="3987988"/>
                        </a:cubicBezTo>
                        <a:cubicBezTo>
                          <a:pt x="8632032" y="4370556"/>
                          <a:pt x="8153192" y="4743043"/>
                          <a:pt x="7775182" y="4785605"/>
                        </a:cubicBezTo>
                        <a:cubicBezTo>
                          <a:pt x="6513558" y="4690665"/>
                          <a:pt x="3734934" y="4911418"/>
                          <a:pt x="797617" y="4785605"/>
                        </a:cubicBezTo>
                        <a:cubicBezTo>
                          <a:pt x="349290" y="4784279"/>
                          <a:pt x="44640" y="4501594"/>
                          <a:pt x="0" y="3987988"/>
                        </a:cubicBezTo>
                        <a:cubicBezTo>
                          <a:pt x="106876" y="3322561"/>
                          <a:pt x="127121" y="1539524"/>
                          <a:pt x="0" y="7976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Picture 138" descr="A picture containing toy, doll, clipart&#10;&#10;Description automatically generated">
            <a:extLst>
              <a:ext uri="{FF2B5EF4-FFF2-40B4-BE49-F238E27FC236}">
                <a16:creationId xmlns:a16="http://schemas.microsoft.com/office/drawing/2014/main" id="{5115BB4B-75B2-D9E1-CBB6-9B49F34354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181350" y="4061782"/>
            <a:ext cx="6445823" cy="2796218"/>
          </a:xfrm>
          <a:prstGeom prst="rect">
            <a:avLst/>
          </a:prstGeom>
        </p:spPr>
      </p:pic>
      <p:pic>
        <p:nvPicPr>
          <p:cNvPr id="180" name="Picture 179">
            <a:extLst>
              <a:ext uri="{FF2B5EF4-FFF2-40B4-BE49-F238E27FC236}">
                <a16:creationId xmlns:a16="http://schemas.microsoft.com/office/drawing/2014/main" id="{B313C964-DFED-34E1-2D2F-3B986D8E560C}"/>
              </a:ext>
            </a:extLst>
          </p:cNvPr>
          <p:cNvPicPr>
            <a:picLocks noChangeAspect="1"/>
          </p:cNvPicPr>
          <p:nvPr/>
        </p:nvPicPr>
        <p:blipFill>
          <a:blip r:embed="rId6"/>
          <a:stretch>
            <a:fillRect/>
          </a:stretch>
        </p:blipFill>
        <p:spPr>
          <a:xfrm rot="21000199">
            <a:off x="10438078" y="-652"/>
            <a:ext cx="1631774" cy="1550030"/>
          </a:xfrm>
          <a:prstGeom prst="rect">
            <a:avLst/>
          </a:prstGeom>
        </p:spPr>
      </p:pic>
      <p:sp>
        <p:nvSpPr>
          <p:cNvPr id="183" name="Freeform 2">
            <a:extLst>
              <a:ext uri="{FF2B5EF4-FFF2-40B4-BE49-F238E27FC236}">
                <a16:creationId xmlns:a16="http://schemas.microsoft.com/office/drawing/2014/main" id="{C131C7CC-68D5-C7ED-6012-472C8F368F21}"/>
              </a:ext>
            </a:extLst>
          </p:cNvPr>
          <p:cNvSpPr/>
          <p:nvPr/>
        </p:nvSpPr>
        <p:spPr>
          <a:xfrm>
            <a:off x="76200" y="3286125"/>
            <a:ext cx="3238500" cy="348614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4" name="Freeform 13">
            <a:extLst>
              <a:ext uri="{FF2B5EF4-FFF2-40B4-BE49-F238E27FC236}">
                <a16:creationId xmlns:a16="http://schemas.microsoft.com/office/drawing/2014/main" id="{24743B92-6F32-CF5B-3118-4042226FDE2B}"/>
              </a:ext>
            </a:extLst>
          </p:cNvPr>
          <p:cNvSpPr/>
          <p:nvPr/>
        </p:nvSpPr>
        <p:spPr>
          <a:xfrm>
            <a:off x="10134601" y="3752850"/>
            <a:ext cx="1778114" cy="3036621"/>
          </a:xfrm>
          <a:custGeom>
            <a:avLst/>
            <a:gdLst/>
            <a:ahLst/>
            <a:cxnLst/>
            <a:rect l="l" t="t" r="r" b="b"/>
            <a:pathLst>
              <a:path w="1520521" h="2655932">
                <a:moveTo>
                  <a:pt x="0" y="0"/>
                </a:moveTo>
                <a:lnTo>
                  <a:pt x="1520520" y="0"/>
                </a:lnTo>
                <a:lnTo>
                  <a:pt x="1520520" y="2655932"/>
                </a:lnTo>
                <a:lnTo>
                  <a:pt x="0" y="2655932"/>
                </a:lnTo>
                <a:lnTo>
                  <a:pt x="0" y="0"/>
                </a:lnTo>
                <a:close/>
              </a:path>
            </a:pathLst>
          </a:custGeom>
          <a:blipFill>
            <a:blip r:embed="rId9"/>
            <a:stretch>
              <a:fillRect/>
            </a:stretch>
          </a:blipFill>
        </p:spPr>
      </p:sp>
      <p:pic>
        <p:nvPicPr>
          <p:cNvPr id="185" name="Picture 184">
            <a:extLst>
              <a:ext uri="{FF2B5EF4-FFF2-40B4-BE49-F238E27FC236}">
                <a16:creationId xmlns:a16="http://schemas.microsoft.com/office/drawing/2014/main" id="{89BE382D-C79D-EED1-0768-FCB96410ECD8}"/>
              </a:ext>
            </a:extLst>
          </p:cNvPr>
          <p:cNvPicPr>
            <a:picLocks noChangeAspect="1"/>
          </p:cNvPicPr>
          <p:nvPr/>
        </p:nvPicPr>
        <p:blipFill>
          <a:blip r:embed="rId10"/>
          <a:stretch>
            <a:fillRect/>
          </a:stretch>
        </p:blipFill>
        <p:spPr>
          <a:xfrm>
            <a:off x="3315222" y="453332"/>
            <a:ext cx="5523455" cy="1341236"/>
          </a:xfrm>
          <a:prstGeom prst="rect">
            <a:avLst/>
          </a:prstGeom>
        </p:spPr>
      </p:pic>
      <p:grpSp>
        <p:nvGrpSpPr>
          <p:cNvPr id="187" name="Group 186">
            <a:extLst>
              <a:ext uri="{FF2B5EF4-FFF2-40B4-BE49-F238E27FC236}">
                <a16:creationId xmlns:a16="http://schemas.microsoft.com/office/drawing/2014/main" id="{5E5E617E-25A9-4C51-AABC-633C14DBAE4A}"/>
              </a:ext>
            </a:extLst>
          </p:cNvPr>
          <p:cNvGrpSpPr/>
          <p:nvPr/>
        </p:nvGrpSpPr>
        <p:grpSpPr>
          <a:xfrm>
            <a:off x="2295335" y="1658864"/>
            <a:ext cx="7759829" cy="2561061"/>
            <a:chOff x="2196000" y="1224425"/>
            <a:chExt cx="5155302" cy="3958189"/>
          </a:xfrm>
        </p:grpSpPr>
        <p:sp>
          <p:nvSpPr>
            <p:cNvPr id="188" name="TextBox 187">
              <a:extLst>
                <a:ext uri="{FF2B5EF4-FFF2-40B4-BE49-F238E27FC236}">
                  <a16:creationId xmlns:a16="http://schemas.microsoft.com/office/drawing/2014/main" id="{4102F210-8F3C-C823-4CEB-768FFE012529}"/>
                </a:ext>
              </a:extLst>
            </p:cNvPr>
            <p:cNvSpPr txBox="1"/>
            <p:nvPr/>
          </p:nvSpPr>
          <p:spPr>
            <a:xfrm>
              <a:off x="2196000" y="1224425"/>
              <a:ext cx="5151675" cy="3948118"/>
            </a:xfrm>
            <a:prstGeom prst="rect">
              <a:avLst/>
            </a:prstGeom>
            <a:noFill/>
          </p:spPr>
          <p:txBody>
            <a:bodyPr wrap="square" rtlCol="0">
              <a:spAutoFit/>
            </a:bodyPr>
            <a:lstStyle/>
            <a:p>
              <a:pPr algn="ctr"/>
              <a:r>
                <a:rPr lang="en-US" sz="8000" dirty="0">
                  <a:ln w="206375">
                    <a:solidFill>
                      <a:schemeClr val="bg1"/>
                    </a:solidFill>
                  </a:ln>
                  <a:effectLst>
                    <a:glow rad="139700">
                      <a:schemeClr val="accent5">
                        <a:satMod val="175000"/>
                        <a:alpha val="40000"/>
                      </a:schemeClr>
                    </a:glow>
                  </a:effectLst>
                  <a:latin typeface="iCiel Pony" panose="02000000000000000000" pitchFamily="2" charset="0"/>
                </a:rPr>
                <a:t>CHÚNG MÌNH ĐÃ LỚN</a:t>
              </a:r>
              <a:endParaRPr lang="vi-VN" sz="8000" dirty="0">
                <a:ln w="206375">
                  <a:solidFill>
                    <a:schemeClr val="bg1"/>
                  </a:solidFill>
                </a:ln>
                <a:effectLst>
                  <a:glow rad="139700">
                    <a:schemeClr val="accent5">
                      <a:satMod val="175000"/>
                      <a:alpha val="40000"/>
                    </a:schemeClr>
                  </a:glow>
                </a:effectLst>
                <a:latin typeface="iCiel Pony" panose="02000000000000000000" pitchFamily="2" charset="0"/>
              </a:endParaRPr>
            </a:p>
          </p:txBody>
        </p:sp>
        <p:sp>
          <p:nvSpPr>
            <p:cNvPr id="189" name="TextBox 188">
              <a:extLst>
                <a:ext uri="{FF2B5EF4-FFF2-40B4-BE49-F238E27FC236}">
                  <a16:creationId xmlns:a16="http://schemas.microsoft.com/office/drawing/2014/main" id="{F5B8DCB7-E023-3C3C-9291-E0E46BF1B22D}"/>
                </a:ext>
              </a:extLst>
            </p:cNvPr>
            <p:cNvSpPr txBox="1"/>
            <p:nvPr/>
          </p:nvSpPr>
          <p:spPr>
            <a:xfrm>
              <a:off x="2199627" y="1234496"/>
              <a:ext cx="5151675" cy="39481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CHÚNG MÌNH ĐÃ LỚN </a:t>
              </a:r>
              <a:endParaRPr lang="vi-VN" sz="8000" b="1" dirty="0">
                <a:ln/>
                <a:solidFill>
                  <a:srgbClr val="FF0066"/>
                </a:solidFill>
                <a:effectLst>
                  <a:glow rad="139700">
                    <a:schemeClr val="accent5">
                      <a:satMod val="175000"/>
                      <a:alpha val="40000"/>
                    </a:schemeClr>
                  </a:glow>
                </a:effectLst>
                <a:latin typeface="iCiel Pony" panose="02000000000000000000" pitchFamily="2" charset="0"/>
              </a:endParaRPr>
            </a:p>
          </p:txBody>
        </p:sp>
      </p:grpSp>
      <p:pic>
        <p:nvPicPr>
          <p:cNvPr id="196" name="Picture 195">
            <a:extLst>
              <a:ext uri="{FF2B5EF4-FFF2-40B4-BE49-F238E27FC236}">
                <a16:creationId xmlns:a16="http://schemas.microsoft.com/office/drawing/2014/main" id="{DAE21145-5100-0135-F0A3-11D090E2FC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750" y="537527"/>
            <a:ext cx="2138932" cy="1948498"/>
          </a:xfrm>
          <a:prstGeom prst="rect">
            <a:avLst/>
          </a:prstGeom>
        </p:spPr>
      </p:pic>
      <p:grpSp>
        <p:nvGrpSpPr>
          <p:cNvPr id="197" name="Group 5">
            <a:extLst>
              <a:ext uri="{FF2B5EF4-FFF2-40B4-BE49-F238E27FC236}">
                <a16:creationId xmlns:a16="http://schemas.microsoft.com/office/drawing/2014/main" id="{0AF9CF94-B7DA-B319-1457-CDAD2AEA6BEB}"/>
              </a:ext>
            </a:extLst>
          </p:cNvPr>
          <p:cNvGrpSpPr/>
          <p:nvPr/>
        </p:nvGrpSpPr>
        <p:grpSpPr>
          <a:xfrm>
            <a:off x="345175" y="938461"/>
            <a:ext cx="1959875" cy="655152"/>
            <a:chOff x="1652209" y="2361605"/>
            <a:chExt cx="6611031" cy="655152"/>
          </a:xfrm>
        </p:grpSpPr>
        <p:sp>
          <p:nvSpPr>
            <p:cNvPr id="198" name="TextBox 3">
              <a:extLst>
                <a:ext uri="{FF2B5EF4-FFF2-40B4-BE49-F238E27FC236}">
                  <a16:creationId xmlns:a16="http://schemas.microsoft.com/office/drawing/2014/main" id="{FD835332-A280-2442-3F4B-1EF1DEBFF05B}"/>
                </a:ext>
              </a:extLst>
            </p:cNvPr>
            <p:cNvSpPr txBox="1"/>
            <p:nvPr/>
          </p:nvSpPr>
          <p:spPr>
            <a:xfrm>
              <a:off x="1652209" y="2361605"/>
              <a:ext cx="6591905" cy="646331"/>
            </a:xfrm>
            <a:prstGeom prst="rect">
              <a:avLst/>
            </a:prstGeom>
            <a:noFill/>
          </p:spPr>
          <p:txBody>
            <a:bodyPr wrap="square" rtlCol="0">
              <a:spAutoFit/>
            </a:bodyPr>
            <a:lstStyle/>
            <a:p>
              <a:pPr algn="ctr"/>
              <a:r>
                <a:rPr lang="en-US" sz="3600" dirty="0">
                  <a:ln w="254000">
                    <a:solidFill>
                      <a:schemeClr val="bg1"/>
                    </a:solidFill>
                  </a:ln>
                  <a:solidFill>
                    <a:srgbClr val="CC99FF"/>
                  </a:solidFill>
                  <a:latin typeface="iCiel Pony" panose="02000000000000000000" pitchFamily="2" charset="0"/>
                </a:rPr>
                <a:t>TUẦN 1</a:t>
              </a:r>
            </a:p>
          </p:txBody>
        </p:sp>
        <p:sp>
          <p:nvSpPr>
            <p:cNvPr id="199" name="TextBox 7">
              <a:extLst>
                <a:ext uri="{FF2B5EF4-FFF2-40B4-BE49-F238E27FC236}">
                  <a16:creationId xmlns:a16="http://schemas.microsoft.com/office/drawing/2014/main" id="{6ACDDF04-48EA-3C81-3877-0BE1B6499C0B}"/>
                </a:ext>
              </a:extLst>
            </p:cNvPr>
            <p:cNvSpPr txBox="1"/>
            <p:nvPr/>
          </p:nvSpPr>
          <p:spPr>
            <a:xfrm>
              <a:off x="1671337" y="2370426"/>
              <a:ext cx="6591903" cy="646331"/>
            </a:xfrm>
            <a:prstGeom prst="rect">
              <a:avLst/>
            </a:prstGeom>
            <a:noFill/>
          </p:spPr>
          <p:txBody>
            <a:bodyPr wrap="square" rtlCol="0">
              <a:spAutoFit/>
            </a:bodyPr>
            <a:lstStyle/>
            <a:p>
              <a:pPr algn="ctr"/>
              <a:r>
                <a:rPr lang="en-US" sz="3600" dirty="0">
                  <a:ln w="28575">
                    <a:noFill/>
                  </a:ln>
                  <a:solidFill>
                    <a:srgbClr val="FF3300"/>
                  </a:solidFill>
                  <a:latin typeface="iCiel Pony" panose="02000000000000000000" pitchFamily="2" charset="0"/>
                </a:rPr>
                <a:t>TUẦN 1</a:t>
              </a:r>
            </a:p>
          </p:txBody>
        </p:sp>
      </p:grpSp>
    </p:spTree>
    <p:extLst>
      <p:ext uri="{BB962C8B-B14F-4D97-AF65-F5344CB8AC3E}">
        <p14:creationId xmlns:p14="http://schemas.microsoft.com/office/powerpoint/2010/main" val="385781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barn(inVertical)">
                                      <p:cBhvr>
                                        <p:cTn id="12" dur="500"/>
                                        <p:tgtEl>
                                          <p:spTgt spid="196"/>
                                        </p:tgtEl>
                                      </p:cBhvr>
                                    </p:animEffect>
                                  </p:childTnLst>
                                </p:cTn>
                              </p:par>
                              <p:par>
                                <p:cTn id="13" presetID="16" presetClass="entr" presetSubtype="21"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barn(inVertical)">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randombar(horizontal)">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9"/>
                                        </p:tgtEl>
                                        <p:attrNameLst>
                                          <p:attrName>r</p:attrName>
                                        </p:attrNameLst>
                                      </p:cBhvr>
                                    </p:animRot>
                                    <p:animRot by="-240000">
                                      <p:cBhvr>
                                        <p:cTn id="25" dur="200" fill="hold">
                                          <p:stCondLst>
                                            <p:cond delay="200"/>
                                          </p:stCondLst>
                                        </p:cTn>
                                        <p:tgtEl>
                                          <p:spTgt spid="139"/>
                                        </p:tgtEl>
                                        <p:attrNameLst>
                                          <p:attrName>r</p:attrName>
                                        </p:attrNameLst>
                                      </p:cBhvr>
                                    </p:animRot>
                                    <p:animRot by="240000">
                                      <p:cBhvr>
                                        <p:cTn id="26" dur="200" fill="hold">
                                          <p:stCondLst>
                                            <p:cond delay="400"/>
                                          </p:stCondLst>
                                        </p:cTn>
                                        <p:tgtEl>
                                          <p:spTgt spid="139"/>
                                        </p:tgtEl>
                                        <p:attrNameLst>
                                          <p:attrName>r</p:attrName>
                                        </p:attrNameLst>
                                      </p:cBhvr>
                                    </p:animRot>
                                    <p:animRot by="-240000">
                                      <p:cBhvr>
                                        <p:cTn id="27" dur="200" fill="hold">
                                          <p:stCondLst>
                                            <p:cond delay="600"/>
                                          </p:stCondLst>
                                        </p:cTn>
                                        <p:tgtEl>
                                          <p:spTgt spid="139"/>
                                        </p:tgtEl>
                                        <p:attrNameLst>
                                          <p:attrName>r</p:attrName>
                                        </p:attrNameLst>
                                      </p:cBhvr>
                                    </p:animRot>
                                    <p:animRot by="120000">
                                      <p:cBhvr>
                                        <p:cTn id="28" dur="200" fill="hold">
                                          <p:stCondLst>
                                            <p:cond delay="80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id="{D45EB5FB-006E-F038-3356-595905950B61}"/>
              </a:ext>
            </a:extLst>
          </p:cNvPr>
          <p:cNvSpPr/>
          <p:nvPr/>
        </p:nvSpPr>
        <p:spPr>
          <a:xfrm>
            <a:off x="1015915" y="1743621"/>
            <a:ext cx="10237637" cy="356555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4000" dirty="0">
                <a:solidFill>
                  <a:schemeClr val="tx1"/>
                </a:solidFill>
              </a:rPr>
              <a:t>- </a:t>
            </a:r>
            <a:r>
              <a:rPr lang="en-US" sz="4000" dirty="0" err="1">
                <a:solidFill>
                  <a:schemeClr val="tx1"/>
                </a:solidFill>
              </a:rPr>
              <a:t>Nhận</a:t>
            </a:r>
            <a:r>
              <a:rPr lang="en-US" sz="4000" dirty="0">
                <a:solidFill>
                  <a:schemeClr val="tx1"/>
                </a:solidFill>
              </a:rPr>
              <a:t> </a:t>
            </a:r>
            <a:r>
              <a:rPr lang="en-US" sz="4000" dirty="0" err="1">
                <a:solidFill>
                  <a:schemeClr val="tx1"/>
                </a:solidFill>
              </a:rPr>
              <a:t>biết</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những</a:t>
            </a:r>
            <a:r>
              <a:rPr lang="en-US" sz="4000" dirty="0">
                <a:solidFill>
                  <a:schemeClr val="tx1"/>
                </a:solidFill>
              </a:rPr>
              <a:t> </a:t>
            </a:r>
            <a:r>
              <a:rPr lang="en-US" sz="4000" dirty="0" err="1">
                <a:solidFill>
                  <a:schemeClr val="tx1"/>
                </a:solidFill>
              </a:rPr>
              <a:t>thay</a:t>
            </a:r>
            <a:r>
              <a:rPr lang="en-US" sz="4000" dirty="0">
                <a:solidFill>
                  <a:schemeClr val="tx1"/>
                </a:solidFill>
              </a:rPr>
              <a:t> </a:t>
            </a:r>
            <a:r>
              <a:rPr lang="en-US" sz="4000" dirty="0" err="1">
                <a:solidFill>
                  <a:schemeClr val="tx1"/>
                </a:solidFill>
              </a:rPr>
              <a:t>đổi</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gian</a:t>
            </a:r>
            <a:r>
              <a:rPr lang="en-US" sz="4000" dirty="0">
                <a:solidFill>
                  <a:schemeClr val="tx1"/>
                </a:solidFill>
              </a:rPr>
              <a:t> </a:t>
            </a:r>
            <a:r>
              <a:rPr lang="en-US" sz="4000" dirty="0" err="1">
                <a:solidFill>
                  <a:schemeClr val="tx1"/>
                </a:solidFill>
              </a:rPr>
              <a:t>từ</a:t>
            </a:r>
            <a:r>
              <a:rPr lang="en-US" sz="4000" dirty="0">
                <a:solidFill>
                  <a:schemeClr val="tx1"/>
                </a:solidFill>
              </a:rPr>
              <a:t> </a:t>
            </a:r>
            <a:r>
              <a:rPr lang="en-US" sz="4000" dirty="0" err="1">
                <a:solidFill>
                  <a:schemeClr val="tx1"/>
                </a:solidFill>
              </a:rPr>
              <a:t>lớp</a:t>
            </a:r>
            <a:r>
              <a:rPr lang="en-US" sz="4000" dirty="0">
                <a:solidFill>
                  <a:schemeClr val="tx1"/>
                </a:solidFill>
              </a:rPr>
              <a:t> 1 </a:t>
            </a:r>
            <a:r>
              <a:rPr lang="en-US" sz="4000" dirty="0" err="1">
                <a:solidFill>
                  <a:schemeClr val="tx1"/>
                </a:solidFill>
              </a:rPr>
              <a:t>đến</a:t>
            </a:r>
            <a:r>
              <a:rPr lang="en-US" sz="4000" dirty="0">
                <a:solidFill>
                  <a:schemeClr val="tx1"/>
                </a:solidFill>
              </a:rPr>
              <a:t> </a:t>
            </a:r>
            <a:r>
              <a:rPr lang="en-US" sz="4000" dirty="0" err="1">
                <a:solidFill>
                  <a:schemeClr val="tx1"/>
                </a:solidFill>
              </a:rPr>
              <a:t>lớp</a:t>
            </a:r>
            <a:r>
              <a:rPr lang="en-US" sz="4000" dirty="0">
                <a:solidFill>
                  <a:schemeClr val="tx1"/>
                </a:solidFill>
              </a:rPr>
              <a:t> 4.</a:t>
            </a:r>
          </a:p>
          <a:p>
            <a:pPr marL="457200" algn="just">
              <a:spcBef>
                <a:spcPts val="1200"/>
              </a:spcBef>
            </a:pPr>
            <a:r>
              <a:rPr lang="en-US" sz="4000" dirty="0">
                <a:solidFill>
                  <a:schemeClr val="tx1"/>
                </a:solidFill>
              </a:rPr>
              <a:t>- </a:t>
            </a:r>
            <a:r>
              <a:rPr lang="en-US" sz="4000" dirty="0" err="1">
                <a:solidFill>
                  <a:schemeClr val="tx1"/>
                </a:solidFill>
              </a:rPr>
              <a:t>Tìm</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tư</a:t>
            </a:r>
            <a:r>
              <a:rPr lang="en-US" sz="4000" dirty="0">
                <a:solidFill>
                  <a:schemeClr val="tx1"/>
                </a:solidFill>
              </a:rPr>
              <a:t> </a:t>
            </a:r>
            <a:r>
              <a:rPr lang="en-US" sz="4000" dirty="0" err="1">
                <a:solidFill>
                  <a:schemeClr val="tx1"/>
                </a:solidFill>
              </a:rPr>
              <a:t>liệu</a:t>
            </a:r>
            <a:r>
              <a:rPr lang="en-US" sz="4000" dirty="0">
                <a:solidFill>
                  <a:schemeClr val="tx1"/>
                </a:solidFill>
              </a:rPr>
              <a:t>, </a:t>
            </a:r>
            <a:r>
              <a:rPr lang="en-US" sz="4000" dirty="0" err="1">
                <a:solidFill>
                  <a:schemeClr val="tx1"/>
                </a:solidFill>
              </a:rPr>
              <a:t>sản</a:t>
            </a:r>
            <a:r>
              <a:rPr lang="en-US" sz="4000" dirty="0">
                <a:solidFill>
                  <a:schemeClr val="tx1"/>
                </a:solidFill>
              </a:rPr>
              <a:t> </a:t>
            </a:r>
            <a:r>
              <a:rPr lang="en-US" sz="4000" dirty="0" err="1">
                <a:solidFill>
                  <a:schemeClr val="tx1"/>
                </a:solidFill>
              </a:rPr>
              <a:t>phẩm</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hiện</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cá</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thể</a:t>
            </a:r>
            <a:r>
              <a:rPr lang="en-US" sz="4000" dirty="0">
                <a:solidFill>
                  <a:schemeClr val="tx1"/>
                </a:solidFill>
              </a:rPr>
              <a:t>.</a:t>
            </a:r>
            <a:endParaRPr lang="vi-VN" sz="4000" dirty="0">
              <a:solidFill>
                <a:schemeClr val="tx1"/>
              </a:solidFill>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id="{D7DB248F-8FF9-EB6D-44A6-CDF7C1B40B89}"/>
              </a:ext>
            </a:extLst>
          </p:cNvPr>
          <p:cNvPicPr>
            <a:picLocks noChangeAspect="1"/>
          </p:cNvPicPr>
          <p:nvPr/>
        </p:nvPicPr>
        <p:blipFill>
          <a:blip r:embed="rId4"/>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275102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1440</TotalTime>
  <Words>748</Words>
  <Application>Microsoft Office PowerPoint</Application>
  <PresentationFormat>Widescreen</PresentationFormat>
  <Paragraphs>39</Paragraphs>
  <Slides>29</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Calibri (Body)</vt:lpstr>
      <vt:lpstr>Calibri bold</vt:lpstr>
      <vt:lpstr>iCiel Pony</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Trang T</cp:lastModifiedBy>
  <cp:revision>65</cp:revision>
  <dcterms:created xsi:type="dcterms:W3CDTF">2022-05-25T09:53:07Z</dcterms:created>
  <dcterms:modified xsi:type="dcterms:W3CDTF">2025-09-05T07:35:57Z</dcterms:modified>
  <cp:category>9Slide.vn</cp:category>
</cp:coreProperties>
</file>