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9" r:id="rId3"/>
  </p:sldMasterIdLst>
  <p:notesMasterIdLst>
    <p:notesMasterId r:id="rId24"/>
  </p:notesMasterIdLst>
  <p:sldIdLst>
    <p:sldId id="275" r:id="rId4"/>
    <p:sldId id="291" r:id="rId5"/>
    <p:sldId id="293" r:id="rId6"/>
    <p:sldId id="330" r:id="rId7"/>
    <p:sldId id="328" r:id="rId8"/>
    <p:sldId id="334" r:id="rId9"/>
    <p:sldId id="329" r:id="rId10"/>
    <p:sldId id="325" r:id="rId11"/>
    <p:sldId id="336" r:id="rId12"/>
    <p:sldId id="337" r:id="rId13"/>
    <p:sldId id="338" r:id="rId14"/>
    <p:sldId id="339" r:id="rId15"/>
    <p:sldId id="340" r:id="rId16"/>
    <p:sldId id="341" r:id="rId17"/>
    <p:sldId id="342" r:id="rId18"/>
    <p:sldId id="321" r:id="rId19"/>
    <p:sldId id="259" r:id="rId20"/>
    <p:sldId id="322" r:id="rId21"/>
    <p:sldId id="323" r:id="rId22"/>
    <p:sldId id="29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08E90-FF99-4158-9F82-963EF1669E64}" type="datetimeFigureOut">
              <a:rPr lang="en-US" smtClean="0"/>
              <a:t>11/14/2025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8C497E-115F-4FCD-9A8F-5C6DB9AC1617}" type="slidenum">
              <a:rPr lang="en-US" smtClean="0"/>
              <a:t>‹#›</a:t>
            </a:fld>
            <a:endParaRPr lang="en-US"/>
          </a:p>
        </p:txBody>
      </p:sp>
    </p:spTree>
    <p:extLst>
      <p:ext uri="{BB962C8B-B14F-4D97-AF65-F5344CB8AC3E}">
        <p14:creationId xmlns:p14="http://schemas.microsoft.com/office/powerpoint/2010/main" val="3419805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solidFill>
                  <a:srgbClr val="000000"/>
                </a:solidFill>
                <a:effectLst/>
                <a:latin typeface="Times New Roman" panose="02020603050405020304" pitchFamily="18" charset="0"/>
                <a:ea typeface="Calibri" panose="020F0502020204030204" pitchFamily="34" charset="0"/>
              </a:rPr>
              <a:t>Người Việt Nam ta có truyền thống tôn sư trọng đạo lâu đời. Chúng ta hoàn toàn có thể cùng thầy cô tổ chức chuỗi sự kiện liên quan chứ không chỉ là người dự. Để có thể tổ chức sự kiện về thầy cô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3 – Tiết 2: Hoạt động giáo dục theo chủ đề:</a:t>
            </a:r>
            <a:r>
              <a:rPr lang="vi-VN" sz="1800" i="1" dirty="0">
                <a:effectLst/>
                <a:latin typeface="Times New Roman" panose="02020603050405020304" pitchFamily="18" charset="0"/>
                <a:ea typeface="Calibri" panose="020F0502020204030204" pitchFamily="34" charset="0"/>
              </a:rPr>
              <a:t> </a:t>
            </a:r>
            <a:r>
              <a:rPr lang="vi-VN" sz="1800" b="1" i="1" dirty="0">
                <a:solidFill>
                  <a:srgbClr val="000000"/>
                </a:solidFill>
                <a:effectLst/>
                <a:latin typeface="Times New Roman" panose="02020603050405020304" pitchFamily="18" charset="0"/>
                <a:ea typeface="Calibri" panose="020F0502020204030204" pitchFamily="34" charset="0"/>
              </a:rPr>
              <a:t>Sự kiện về truyền thống tôn sư trọng đạo. </a:t>
            </a:r>
            <a:endParaRPr lang="en-US" dirty="0"/>
          </a:p>
        </p:txBody>
      </p:sp>
      <p:sp>
        <p:nvSpPr>
          <p:cNvPr id="4" name="Slide Number Placeholder 3"/>
          <p:cNvSpPr>
            <a:spLocks noGrp="1"/>
          </p:cNvSpPr>
          <p:nvPr>
            <p:ph type="sldNum" sz="quarter" idx="5"/>
          </p:nvPr>
        </p:nvSpPr>
        <p:spPr/>
        <p:txBody>
          <a:bodyPr/>
          <a:lstStyle/>
          <a:p>
            <a:fld id="{448C497E-115F-4FCD-9A8F-5C6DB9AC1617}" type="slidenum">
              <a:rPr lang="en-US" smtClean="0"/>
              <a:t>3</a:t>
            </a:fld>
            <a:endParaRPr lang="en-US"/>
          </a:p>
        </p:txBody>
      </p:sp>
    </p:spTree>
    <p:extLst>
      <p:ext uri="{BB962C8B-B14F-4D97-AF65-F5344CB8AC3E}">
        <p14:creationId xmlns:p14="http://schemas.microsoft.com/office/powerpoint/2010/main" val="3799914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C497E-115F-4FCD-9A8F-5C6DB9AC1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067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57060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199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2025/11/14</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399902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2025/11/14</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2643137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2025/11/14</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4336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2025/11/14</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197276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380896240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22778960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91057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56418278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28764338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2121771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19687825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2025/11/14</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705898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0530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3227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6426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2418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63395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3392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8202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1697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6932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4690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2025/11/14</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8405365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15369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7448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5676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57953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2723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6816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078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2946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pic>
        <p:nvPicPr>
          <p:cNvPr id="3" name="Picture 2">
            <a:extLst>
              <a:ext uri="{FF2B5EF4-FFF2-40B4-BE49-F238E27FC236}">
                <a16:creationId xmlns:a16="http://schemas.microsoft.com/office/drawing/2014/main" id="{B575E4F6-A956-462B-B393-AFE023FFC350}"/>
              </a:ext>
            </a:extLst>
          </p:cNvPr>
          <p:cNvPicPr>
            <a:picLocks noChangeAspect="1"/>
          </p:cNvPicPr>
          <p:nvPr userDrawn="1"/>
        </p:nvPicPr>
        <p:blipFill>
          <a:blip r:embed="rId3"/>
          <a:stretch>
            <a:fillRect/>
          </a:stretch>
        </p:blipFill>
        <p:spPr>
          <a:xfrm>
            <a:off x="9695001" y="3890549"/>
            <a:ext cx="1368359" cy="492609"/>
          </a:xfrm>
          <a:prstGeom prst="rect">
            <a:avLst/>
          </a:prstGeom>
        </p:spPr>
      </p:pic>
      <p:pic>
        <p:nvPicPr>
          <p:cNvPr id="5" name="Picture 4">
            <a:extLst>
              <a:ext uri="{FF2B5EF4-FFF2-40B4-BE49-F238E27FC236}">
                <a16:creationId xmlns:a16="http://schemas.microsoft.com/office/drawing/2014/main" id="{A3141636-659C-4804-856A-F1CFBA42F3C5}"/>
              </a:ext>
            </a:extLst>
          </p:cNvPr>
          <p:cNvPicPr>
            <a:picLocks noChangeAspect="1"/>
          </p:cNvPicPr>
          <p:nvPr userDrawn="1"/>
        </p:nvPicPr>
        <p:blipFill>
          <a:blip r:embed="rId4"/>
          <a:stretch>
            <a:fillRect/>
          </a:stretch>
        </p:blipFill>
        <p:spPr>
          <a:xfrm>
            <a:off x="633829" y="92559"/>
            <a:ext cx="885825" cy="371475"/>
          </a:xfrm>
          <a:prstGeom prst="rect">
            <a:avLst/>
          </a:prstGeom>
        </p:spPr>
      </p:pic>
      <p:pic>
        <p:nvPicPr>
          <p:cNvPr id="2" name="Picture 1" descr="A red barn in a farm&#10;&#10;Description automatically generated">
            <a:extLst>
              <a:ext uri="{FF2B5EF4-FFF2-40B4-BE49-F238E27FC236}">
                <a16:creationId xmlns:a16="http://schemas.microsoft.com/office/drawing/2014/main" id="{5D98AE97-067C-C74E-9CD7-FD120C325766}"/>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05660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 name="Picture 5">
            <a:extLst>
              <a:ext uri="{FF2B5EF4-FFF2-40B4-BE49-F238E27FC236}">
                <a16:creationId xmlns:a16="http://schemas.microsoft.com/office/drawing/2014/main" id="{A2267158-2EF5-4B08-8864-9362A4A65895}"/>
              </a:ext>
            </a:extLst>
          </p:cNvPr>
          <p:cNvPicPr>
            <a:picLocks noChangeAspect="1"/>
          </p:cNvPicPr>
          <p:nvPr userDrawn="1"/>
        </p:nvPicPr>
        <p:blipFill>
          <a:blip r:embed="rId3"/>
          <a:stretch>
            <a:fillRect/>
          </a:stretch>
        </p:blipFill>
        <p:spPr>
          <a:xfrm>
            <a:off x="633829" y="92559"/>
            <a:ext cx="885825" cy="371475"/>
          </a:xfrm>
          <a:prstGeom prst="rect">
            <a:avLst/>
          </a:prstGeom>
        </p:spPr>
      </p:pic>
      <p:pic>
        <p:nvPicPr>
          <p:cNvPr id="7" name="Picture 6">
            <a:extLst>
              <a:ext uri="{FF2B5EF4-FFF2-40B4-BE49-F238E27FC236}">
                <a16:creationId xmlns:a16="http://schemas.microsoft.com/office/drawing/2014/main" id="{FC1F2A14-CC82-4694-8E72-111A1ABBBB81}"/>
              </a:ext>
            </a:extLst>
          </p:cNvPr>
          <p:cNvPicPr>
            <a:picLocks noChangeAspect="1"/>
          </p:cNvPicPr>
          <p:nvPr userDrawn="1"/>
        </p:nvPicPr>
        <p:blipFill>
          <a:blip r:embed="rId4"/>
          <a:stretch>
            <a:fillRect/>
          </a:stretch>
        </p:blipFill>
        <p:spPr>
          <a:xfrm>
            <a:off x="9695001" y="3890549"/>
            <a:ext cx="1368359" cy="492609"/>
          </a:xfrm>
          <a:prstGeom prst="rect">
            <a:avLst/>
          </a:prstGeom>
        </p:spPr>
      </p:pic>
      <p:pic>
        <p:nvPicPr>
          <p:cNvPr id="2" name="Picture 1" descr="A red barn in a farm&#10;&#10;Description automatically generated">
            <a:extLst>
              <a:ext uri="{FF2B5EF4-FFF2-40B4-BE49-F238E27FC236}">
                <a16:creationId xmlns:a16="http://schemas.microsoft.com/office/drawing/2014/main" id="{6E47E45B-CAA4-A7ED-606A-0A6C7E7EEFEF}"/>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47470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2025/11/14</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1742574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2025/11/14</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314340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2025/11/14</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6769579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2025/11/14</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857235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2025/11/14</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543477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2025/11/14</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6416197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2.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0232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136BBD6-232D-710F-F53E-1318EBB931E5}"/>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819373" y="0"/>
            <a:ext cx="1623665" cy="1623665"/>
          </a:xfrm>
          <a:prstGeom prst="rect">
            <a:avLst/>
          </a:prstGeom>
        </p:spPr>
      </p:pic>
    </p:spTree>
    <p:extLst>
      <p:ext uri="{BB962C8B-B14F-4D97-AF65-F5344CB8AC3E}">
        <p14:creationId xmlns:p14="http://schemas.microsoft.com/office/powerpoint/2010/main" val="283398944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38030029"/>
      </p:ext>
    </p:extLst>
  </p:cSld>
  <p:clrMap bg1="lt1" tx1="dk1" bg2="dk2" tx2="lt2" accent1="accent1" accent2="accent2" accent3="accent3" accent4="accent4" accent5="accent5" accent6="accent6" hlink="hlink" folHlink="folHlink"/>
  <p:sldLayoutIdLst>
    <p:sldLayoutId id="2147483700" r:id="rId1"/>
    <p:sldLayoutId id="214748370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28.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2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slide" Target="slide18.xml"/><Relationship Id="rId12"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slide" Target="slide17.xml"/><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slide" Target="slide20.xml"/><Relationship Id="rId14" Type="http://schemas.openxmlformats.org/officeDocument/2006/relationships/slide" Target="slide19.xml"/></Relationships>
</file>

<file path=ppt/slides/_rels/slide17.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Layout" Target="../slideLayouts/slideLayout39.xml"/><Relationship Id="rId7"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audio" Target="../media/audio2.wav"/><Relationship Id="rId10" Type="http://schemas.openxmlformats.org/officeDocument/2006/relationships/image" Target="../media/image40.png"/><Relationship Id="rId4" Type="http://schemas.openxmlformats.org/officeDocument/2006/relationships/notesSlide" Target="../notesSlides/notesSlide5.xml"/><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Layout" Target="../slideLayouts/slideLayout39.xml"/><Relationship Id="rId7"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audio" Target="../media/audio2.wav"/><Relationship Id="rId10" Type="http://schemas.openxmlformats.org/officeDocument/2006/relationships/image" Target="../media/image40.png"/><Relationship Id="rId4" Type="http://schemas.openxmlformats.org/officeDocument/2006/relationships/notesSlide" Target="../notesSlides/notesSlide6.xml"/><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8" name="Picture 17">
            <a:extLst>
              <a:ext uri="{FF2B5EF4-FFF2-40B4-BE49-F238E27FC236}">
                <a16:creationId xmlns:a16="http://schemas.microsoft.com/office/drawing/2014/main" id="{5D4D3C31-C35B-C8E9-0AD3-2F821F6C1403}"/>
              </a:ext>
            </a:extLst>
          </p:cNvPr>
          <p:cNvPicPr>
            <a:picLocks noChangeAspect="1"/>
          </p:cNvPicPr>
          <p:nvPr/>
        </p:nvPicPr>
        <p:blipFill>
          <a:blip r:embed="rId8"/>
          <a:stretch>
            <a:fillRect/>
          </a:stretch>
        </p:blipFill>
        <p:spPr>
          <a:xfrm>
            <a:off x="5135772" y="327868"/>
            <a:ext cx="1353429" cy="1322947"/>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9"/>
          <a:srcRect l="8432" r="7434" b="24976"/>
          <a:stretch/>
        </p:blipFill>
        <p:spPr>
          <a:xfrm>
            <a:off x="1755227" y="1061085"/>
            <a:ext cx="8776139" cy="2511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F0B55D46-2081-7DBF-C45B-C14590A77E57}"/>
              </a:ext>
            </a:extLst>
          </p:cNvPr>
          <p:cNvPicPr>
            <a:picLocks noChangeAspect="1"/>
          </p:cNvPicPr>
          <p:nvPr/>
        </p:nvPicPr>
        <p:blipFill rotWithShape="1">
          <a:blip r:embed="rId5">
            <a:extLst>
              <a:ext uri="{28A0092B-C50C-407E-A947-70E740481C1C}">
                <a14:useLocalDpi xmlns:a14="http://schemas.microsoft.com/office/drawing/2010/main" val="0"/>
              </a:ext>
            </a:extLst>
          </a:blip>
          <a:srcRect l="31648" t="32979" r="52116" b="583"/>
          <a:stretch/>
        </p:blipFill>
        <p:spPr>
          <a:xfrm>
            <a:off x="3938433" y="2915027"/>
            <a:ext cx="2594623" cy="3276606"/>
          </a:xfrm>
          <a:prstGeom prst="rect">
            <a:avLst/>
          </a:prstGeom>
        </p:spPr>
      </p:pic>
      <p:pic>
        <p:nvPicPr>
          <p:cNvPr id="14" name="Picture 13">
            <a:extLst>
              <a:ext uri="{FF2B5EF4-FFF2-40B4-BE49-F238E27FC236}">
                <a16:creationId xmlns:a16="http://schemas.microsoft.com/office/drawing/2014/main" id="{C51AB6E9-DF23-6C49-262A-D84B3A8E4726}"/>
              </a:ext>
            </a:extLst>
          </p:cNvPr>
          <p:cNvPicPr>
            <a:picLocks noChangeAspect="1"/>
          </p:cNvPicPr>
          <p:nvPr/>
        </p:nvPicPr>
        <p:blipFill rotWithShape="1">
          <a:blip r:embed="rId5">
            <a:extLst>
              <a:ext uri="{28A0092B-C50C-407E-A947-70E740481C1C}">
                <a14:useLocalDpi xmlns:a14="http://schemas.microsoft.com/office/drawing/2010/main" val="0"/>
              </a:ext>
            </a:extLst>
          </a:blip>
          <a:srcRect l="49332" t="33537" r="34432" b="25"/>
          <a:stretch/>
        </p:blipFill>
        <p:spPr>
          <a:xfrm>
            <a:off x="6031902" y="2849279"/>
            <a:ext cx="2594623" cy="3276606"/>
          </a:xfrm>
          <a:prstGeom prst="rect">
            <a:avLst/>
          </a:prstGeom>
        </p:spPr>
      </p:pic>
      <p:pic>
        <p:nvPicPr>
          <p:cNvPr id="15" name="Picture 14">
            <a:extLst>
              <a:ext uri="{FF2B5EF4-FFF2-40B4-BE49-F238E27FC236}">
                <a16:creationId xmlns:a16="http://schemas.microsoft.com/office/drawing/2014/main" id="{4C306D1D-442C-CDA0-0041-FB82228C5C13}"/>
              </a:ext>
            </a:extLst>
          </p:cNvPr>
          <p:cNvPicPr>
            <a:picLocks noChangeAspect="1"/>
          </p:cNvPicPr>
          <p:nvPr/>
        </p:nvPicPr>
        <p:blipFill rotWithShape="1">
          <a:blip r:embed="rId5">
            <a:extLst>
              <a:ext uri="{28A0092B-C50C-407E-A947-70E740481C1C}">
                <a14:useLocalDpi xmlns:a14="http://schemas.microsoft.com/office/drawing/2010/main" val="0"/>
              </a:ext>
            </a:extLst>
          </a:blip>
          <a:srcRect l="68011" t="33561" r="15753" b="1"/>
          <a:stretch/>
        </p:blipFill>
        <p:spPr>
          <a:xfrm>
            <a:off x="7914879" y="2748527"/>
            <a:ext cx="2594623" cy="3276606"/>
          </a:xfrm>
          <a:prstGeom prst="rect">
            <a:avLst/>
          </a:prstGeom>
        </p:spPr>
      </p:pic>
      <p:pic>
        <p:nvPicPr>
          <p:cNvPr id="16" name="Picture 15">
            <a:extLst>
              <a:ext uri="{FF2B5EF4-FFF2-40B4-BE49-F238E27FC236}">
                <a16:creationId xmlns:a16="http://schemas.microsoft.com/office/drawing/2014/main" id="{E1036997-F551-768E-1BFC-6A12633C573A}"/>
              </a:ext>
            </a:extLst>
          </p:cNvPr>
          <p:cNvPicPr>
            <a:picLocks noChangeAspect="1"/>
          </p:cNvPicPr>
          <p:nvPr/>
        </p:nvPicPr>
        <p:blipFill rotWithShape="1">
          <a:blip r:embed="rId5">
            <a:extLst>
              <a:ext uri="{28A0092B-C50C-407E-A947-70E740481C1C}">
                <a14:useLocalDpi xmlns:a14="http://schemas.microsoft.com/office/drawing/2010/main" val="0"/>
              </a:ext>
            </a:extLst>
          </a:blip>
          <a:srcRect l="86956" t="32121" r="-3192" b="1441"/>
          <a:stretch/>
        </p:blipFill>
        <p:spPr>
          <a:xfrm>
            <a:off x="2095656" y="2849279"/>
            <a:ext cx="2594623" cy="3276606"/>
          </a:xfrm>
          <a:prstGeom prst="rect">
            <a:avLst/>
          </a:prstGeom>
        </p:spPr>
      </p:pic>
      <p:grpSp>
        <p:nvGrpSpPr>
          <p:cNvPr id="4" name="Group 3">
            <a:extLst>
              <a:ext uri="{FF2B5EF4-FFF2-40B4-BE49-F238E27FC236}">
                <a16:creationId xmlns:a16="http://schemas.microsoft.com/office/drawing/2014/main" id="{BE344E98-A192-B922-E2A3-D64E399C2D39}"/>
              </a:ext>
            </a:extLst>
          </p:cNvPr>
          <p:cNvGrpSpPr/>
          <p:nvPr/>
        </p:nvGrpSpPr>
        <p:grpSpPr>
          <a:xfrm>
            <a:off x="2051108" y="1134239"/>
            <a:ext cx="8362892" cy="1558161"/>
            <a:chOff x="149417" y="2619739"/>
            <a:chExt cx="3119417" cy="3021996"/>
          </a:xfrm>
        </p:grpSpPr>
        <p:sp>
          <p:nvSpPr>
            <p:cNvPr id="5" name="Rectangle: Rounded Corners 4">
              <a:extLst>
                <a:ext uri="{FF2B5EF4-FFF2-40B4-BE49-F238E27FC236}">
                  <a16:creationId xmlns:a16="http://schemas.microsoft.com/office/drawing/2014/main" id="{D3CD4F58-6D06-ACA8-01D5-05FFEC8E9A29}"/>
                </a:ext>
              </a:extLst>
            </p:cNvPr>
            <p:cNvSpPr/>
            <p:nvPr/>
          </p:nvSpPr>
          <p:spPr>
            <a:xfrm>
              <a:off x="149417" y="2619739"/>
              <a:ext cx="3119415"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7C8EE6F8-4413-4F86-C06D-4D57D81C8A1B}"/>
                </a:ext>
              </a:extLst>
            </p:cNvPr>
            <p:cNvSpPr txBox="1"/>
            <p:nvPr/>
          </p:nvSpPr>
          <p:spPr>
            <a:xfrm>
              <a:off x="149418" y="2699575"/>
              <a:ext cx="3119416" cy="25667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Hoạt động 2: Lập kế hoạch tổ chức hoạt động mà lớp đã lựa chọn. </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5796228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9" name="Group 8">
            <a:extLst>
              <a:ext uri="{FF2B5EF4-FFF2-40B4-BE49-F238E27FC236}">
                <a16:creationId xmlns:a16="http://schemas.microsoft.com/office/drawing/2014/main" id="{D550D87E-492B-9773-02CD-2151FF5B8E9E}"/>
              </a:ext>
            </a:extLst>
          </p:cNvPr>
          <p:cNvGrpSpPr/>
          <p:nvPr/>
        </p:nvGrpSpPr>
        <p:grpSpPr>
          <a:xfrm>
            <a:off x="661095" y="2781693"/>
            <a:ext cx="3886805" cy="3667512"/>
            <a:chOff x="488375" y="2192413"/>
            <a:chExt cx="3886805" cy="3667512"/>
          </a:xfrm>
        </p:grpSpPr>
        <p:pic>
          <p:nvPicPr>
            <p:cNvPr id="10" name="图片 35">
              <a:extLst>
                <a:ext uri="{FF2B5EF4-FFF2-40B4-BE49-F238E27FC236}">
                  <a16:creationId xmlns:a16="http://schemas.microsoft.com/office/drawing/2014/main" id="{300C4EF8-FCE4-B0FF-8597-0C0911DA244C}"/>
                </a:ext>
              </a:extLst>
            </p:cNvPr>
            <p:cNvPicPr>
              <a:picLocks noChangeAspect="1"/>
            </p:cNvPicPr>
            <p:nvPr/>
          </p:nvPicPr>
          <p:blipFill>
            <a:blip r:embed="rId5"/>
            <a:stretch>
              <a:fillRect/>
            </a:stretch>
          </p:blipFill>
          <p:spPr>
            <a:xfrm>
              <a:off x="488375" y="2192413"/>
              <a:ext cx="3862971" cy="3055220"/>
            </a:xfrm>
            <a:prstGeom prst="rect">
              <a:avLst/>
            </a:prstGeom>
          </p:spPr>
        </p:pic>
        <p:sp>
          <p:nvSpPr>
            <p:cNvPr id="11" name="Rectangle 10">
              <a:extLst>
                <a:ext uri="{FF2B5EF4-FFF2-40B4-BE49-F238E27FC236}">
                  <a16:creationId xmlns:a16="http://schemas.microsoft.com/office/drawing/2014/main" id="{2E5E55DB-F1F3-8D17-2C1B-CA13595F034F}"/>
                </a:ext>
              </a:extLst>
            </p:cNvPr>
            <p:cNvSpPr/>
            <p:nvPr/>
          </p:nvSpPr>
          <p:spPr>
            <a:xfrm>
              <a:off x="650240" y="5184099"/>
              <a:ext cx="3724940"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13" name="Group 12">
            <a:extLst>
              <a:ext uri="{FF2B5EF4-FFF2-40B4-BE49-F238E27FC236}">
                <a16:creationId xmlns:a16="http://schemas.microsoft.com/office/drawing/2014/main" id="{58E96923-7AFD-E574-6FE1-891CBE9853D6}"/>
              </a:ext>
            </a:extLst>
          </p:cNvPr>
          <p:cNvGrpSpPr/>
          <p:nvPr/>
        </p:nvGrpSpPr>
        <p:grpSpPr>
          <a:xfrm>
            <a:off x="4338319" y="1056134"/>
            <a:ext cx="7122161" cy="3938454"/>
            <a:chOff x="-2527669" y="2599787"/>
            <a:chExt cx="7567664" cy="2984557"/>
          </a:xfrm>
        </p:grpSpPr>
        <p:sp>
          <p:nvSpPr>
            <p:cNvPr id="15" name="Rectangle: Rounded Corners 14">
              <a:extLst>
                <a:ext uri="{FF2B5EF4-FFF2-40B4-BE49-F238E27FC236}">
                  <a16:creationId xmlns:a16="http://schemas.microsoft.com/office/drawing/2014/main" id="{36D4882A-F837-6C27-6B7D-31BE050E055C}"/>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等线"/>
                <a:ea typeface="+mn-ea"/>
                <a:cs typeface="+mn-cs"/>
              </a:endParaRPr>
            </a:p>
          </p:txBody>
        </p:sp>
        <p:sp>
          <p:nvSpPr>
            <p:cNvPr id="16" name="TextBox 15">
              <a:extLst>
                <a:ext uri="{FF2B5EF4-FFF2-40B4-BE49-F238E27FC236}">
                  <a16:creationId xmlns:a16="http://schemas.microsoft.com/office/drawing/2014/main" id="{86EFE791-0C7B-00D6-F407-92990C594EC8}"/>
                </a:ext>
              </a:extLst>
            </p:cNvPr>
            <p:cNvSpPr txBox="1"/>
            <p:nvPr/>
          </p:nvSpPr>
          <p:spPr>
            <a:xfrm>
              <a:off x="-2356237" y="2638667"/>
              <a:ext cx="7396232" cy="294567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Những việc cần làm cho hoạt động nhóm: lựa chọn, lập kế hoạch.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Lựa chọn tập thể lớp để hợp tác trong việc tổ chức hoạt động.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Phân công nhiệm vụ cho các nhóm, các thành viên.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Đưa ra thời gian thực hiện, thời gian hoàn thành...</a:t>
              </a:r>
            </a:p>
          </p:txBody>
        </p:sp>
      </p:grpSp>
    </p:spTree>
    <p:extLst>
      <p:ext uri="{BB962C8B-B14F-4D97-AF65-F5344CB8AC3E}">
        <p14:creationId xmlns:p14="http://schemas.microsoft.com/office/powerpoint/2010/main" val="35170595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717296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4" name="Group 3">
            <a:extLst>
              <a:ext uri="{FF2B5EF4-FFF2-40B4-BE49-F238E27FC236}">
                <a16:creationId xmlns:a16="http://schemas.microsoft.com/office/drawing/2014/main" id="{E1073029-0EE1-253C-C39F-28B86B9906F1}"/>
              </a:ext>
            </a:extLst>
          </p:cNvPr>
          <p:cNvGrpSpPr/>
          <p:nvPr/>
        </p:nvGrpSpPr>
        <p:grpSpPr>
          <a:xfrm>
            <a:off x="4124960" y="341759"/>
            <a:ext cx="4307840" cy="928241"/>
            <a:chOff x="149417" y="2619739"/>
            <a:chExt cx="3119417" cy="3021996"/>
          </a:xfrm>
        </p:grpSpPr>
        <p:sp>
          <p:nvSpPr>
            <p:cNvPr id="5" name="Rectangle: Rounded Corners 4">
              <a:extLst>
                <a:ext uri="{FF2B5EF4-FFF2-40B4-BE49-F238E27FC236}">
                  <a16:creationId xmlns:a16="http://schemas.microsoft.com/office/drawing/2014/main" id="{69D23A20-1FDA-BEF6-2B26-6A24755A7421}"/>
                </a:ext>
              </a:extLst>
            </p:cNvPr>
            <p:cNvSpPr/>
            <p:nvPr/>
          </p:nvSpPr>
          <p:spPr>
            <a:xfrm>
              <a:off x="149417" y="2619739"/>
              <a:ext cx="3119415"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A5C5381E-837D-9724-A248-62A4903811FF}"/>
                </a:ext>
              </a:extLst>
            </p:cNvPr>
            <p:cNvSpPr txBox="1"/>
            <p:nvPr/>
          </p:nvSpPr>
          <p:spPr>
            <a:xfrm>
              <a:off x="149418" y="2699575"/>
              <a:ext cx="3119416" cy="13729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Tham khảo mẫu</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4" name="Picture 13">
            <a:extLst>
              <a:ext uri="{FF2B5EF4-FFF2-40B4-BE49-F238E27FC236}">
                <a16:creationId xmlns:a16="http://schemas.microsoft.com/office/drawing/2014/main" id="{70B4E5B6-FCDB-A954-D028-F8A852595D0A}"/>
              </a:ext>
            </a:extLst>
          </p:cNvPr>
          <p:cNvPicPr>
            <a:picLocks noChangeAspect="1"/>
          </p:cNvPicPr>
          <p:nvPr/>
        </p:nvPicPr>
        <p:blipFill>
          <a:blip r:embed="rId5"/>
          <a:stretch>
            <a:fillRect/>
          </a:stretch>
        </p:blipFill>
        <p:spPr>
          <a:xfrm>
            <a:off x="4287520" y="1360726"/>
            <a:ext cx="4167482" cy="5111193"/>
          </a:xfrm>
          <a:prstGeom prst="rect">
            <a:avLst/>
          </a:prstGeom>
        </p:spPr>
      </p:pic>
    </p:spTree>
    <p:extLst>
      <p:ext uri="{BB962C8B-B14F-4D97-AF65-F5344CB8AC3E}">
        <p14:creationId xmlns:p14="http://schemas.microsoft.com/office/powerpoint/2010/main" val="6502152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a:extLst>
              <a:ext uri="{FF2B5EF4-FFF2-40B4-BE49-F238E27FC236}">
                <a16:creationId xmlns:a16="http://schemas.microsoft.com/office/drawing/2014/main" id="{8C8AAE34-C275-D42A-BBC3-D6B3900E3E4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0117" t="73491" r="-2725"/>
          <a:stretch/>
        </p:blipFill>
        <p:spPr>
          <a:xfrm>
            <a:off x="386083" y="841848"/>
            <a:ext cx="1876921" cy="1447688"/>
          </a:xfrm>
          <a:prstGeom prst="rect">
            <a:avLst/>
          </a:prstGeom>
        </p:spPr>
      </p:pic>
      <p:pic>
        <p:nvPicPr>
          <p:cNvPr id="8" name="Picture 7">
            <a:extLst>
              <a:ext uri="{FF2B5EF4-FFF2-40B4-BE49-F238E27FC236}">
                <a16:creationId xmlns:a16="http://schemas.microsoft.com/office/drawing/2014/main" id="{23004B8C-F959-C025-17BB-A7C9A8E87ABA}"/>
              </a:ext>
            </a:extLst>
          </p:cNvPr>
          <p:cNvPicPr>
            <a:picLocks noChangeAspect="1"/>
          </p:cNvPicPr>
          <p:nvPr/>
        </p:nvPicPr>
        <p:blipFill>
          <a:blip r:embed="rId7"/>
          <a:stretch>
            <a:fillRect/>
          </a:stretch>
        </p:blipFill>
        <p:spPr>
          <a:xfrm>
            <a:off x="2703316" y="1663032"/>
            <a:ext cx="5992887" cy="3694496"/>
          </a:xfrm>
          <a:prstGeom prst="rect">
            <a:avLst/>
          </a:prstGeom>
        </p:spPr>
      </p:pic>
    </p:spTree>
    <p:extLst>
      <p:ext uri="{BB962C8B-B14F-4D97-AF65-F5344CB8AC3E}">
        <p14:creationId xmlns:p14="http://schemas.microsoft.com/office/powerpoint/2010/main" val="31319023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7" name="Picture 6" descr="A cartoon of a child holding a pencil and a notebook&#10;&#10;Description automatically generated">
            <a:extLst>
              <a:ext uri="{FF2B5EF4-FFF2-40B4-BE49-F238E27FC236}">
                <a16:creationId xmlns:a16="http://schemas.microsoft.com/office/drawing/2014/main" id="{17AD3D82-CB2A-F9D5-5022-B82B52094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8" name="Picture 7" descr="A close up of a logo&#10;&#10;Description automatically generated">
            <a:extLst>
              <a:ext uri="{FF2B5EF4-FFF2-40B4-BE49-F238E27FC236}">
                <a16:creationId xmlns:a16="http://schemas.microsoft.com/office/drawing/2014/main" id="{04EA1894-3F91-7EAC-E9BE-40E14E8F13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8312" y="82225"/>
            <a:ext cx="4948484" cy="1426353"/>
          </a:xfrm>
          <a:prstGeom prst="rect">
            <a:avLst/>
          </a:prstGeom>
        </p:spPr>
      </p:pic>
      <p:sp>
        <p:nvSpPr>
          <p:cNvPr id="9" name="Rectangle: Rounded Corners 8">
            <a:extLst>
              <a:ext uri="{FF2B5EF4-FFF2-40B4-BE49-F238E27FC236}">
                <a16:creationId xmlns:a16="http://schemas.microsoft.com/office/drawing/2014/main" id="{C9F0BD75-4F42-0166-E382-C20DDEE712DA}"/>
              </a:ext>
            </a:extLst>
          </p:cNvPr>
          <p:cNvSpPr/>
          <p:nvPr/>
        </p:nvSpPr>
        <p:spPr>
          <a:xfrm>
            <a:off x="865890" y="1635761"/>
            <a:ext cx="8186670" cy="4339738"/>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Đứng ở vị trí người tổ chức, hoạt động của chúng ta sẽ khác khi chỉ tham gia sự kiện: Người tổ chức cần nắm được kĩ các thông tin để chủ động để xuất hoạt động phù hợp, lên kế hoạch, thực hiện kế hoạch và theo dõi việc thực hiện kế hoạch đó.</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6399824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3" name="Picture 2">
            <a:extLst>
              <a:ext uri="{FF2B5EF4-FFF2-40B4-BE49-F238E27FC236}">
                <a16:creationId xmlns:a16="http://schemas.microsoft.com/office/drawing/2014/main" id="{F5681742-0971-F933-9700-B5119A165360}"/>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9" name="Picture 8" descr="A logo with a black background&#10;&#10;Description automatically generated">
            <a:extLst>
              <a:ext uri="{FF2B5EF4-FFF2-40B4-BE49-F238E27FC236}">
                <a16:creationId xmlns:a16="http://schemas.microsoft.com/office/drawing/2014/main" id="{7892A828-A3E8-7CBB-32F9-A6980F28B1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4640" y="-169950"/>
            <a:ext cx="7104232" cy="5489634"/>
          </a:xfrm>
          <a:prstGeom prst="rect">
            <a:avLst/>
          </a:prstGeom>
        </p:spPr>
      </p:pic>
    </p:spTree>
    <p:extLst>
      <p:ext uri="{BB962C8B-B14F-4D97-AF65-F5344CB8AC3E}">
        <p14:creationId xmlns:p14="http://schemas.microsoft.com/office/powerpoint/2010/main" val="36965256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7FCFFEC-0BB5-F387-7220-2920F69C4663}"/>
              </a:ext>
            </a:extLst>
          </p:cNvPr>
          <p:cNvPicPr>
            <a:picLocks noChangeAspect="1"/>
          </p:cNvPicPr>
          <p:nvPr/>
        </p:nvPicPr>
        <p:blipFill>
          <a:blip r:embed="rId4">
            <a:extLst>
              <a:ext uri="{28A0092B-C50C-407E-A947-70E740481C1C}">
                <a14:useLocalDpi xmlns:a14="http://schemas.microsoft.com/office/drawing/2010/main" val="0"/>
              </a:ext>
            </a:extLst>
          </a:blip>
          <a:srcRect l="12345" r="12345"/>
          <a:stretch/>
        </p:blipFill>
        <p:spPr>
          <a:xfrm>
            <a:off x="5091304" y="1836935"/>
            <a:ext cx="2409552" cy="3199495"/>
          </a:xfrm>
          <a:prstGeom prst="rect">
            <a:avLst/>
          </a:prstGeom>
        </p:spPr>
      </p:pic>
      <p:pic>
        <p:nvPicPr>
          <p:cNvPr id="29" name="Picture 28">
            <a:extLst>
              <a:ext uri="{FF2B5EF4-FFF2-40B4-BE49-F238E27FC236}">
                <a16:creationId xmlns:a16="http://schemas.microsoft.com/office/drawing/2014/main" id="{CA5DD1EA-058F-16FD-8C9B-2B773C741B87}"/>
              </a:ext>
            </a:extLst>
          </p:cNvPr>
          <p:cNvPicPr>
            <a:picLocks noChangeAspect="1"/>
          </p:cNvPicPr>
          <p:nvPr/>
        </p:nvPicPr>
        <p:blipFill>
          <a:blip r:embed="rId4">
            <a:extLst>
              <a:ext uri="{28A0092B-C50C-407E-A947-70E740481C1C}">
                <a14:useLocalDpi xmlns:a14="http://schemas.microsoft.com/office/drawing/2010/main" val="0"/>
              </a:ext>
            </a:extLst>
          </a:blip>
          <a:srcRect t="7920" b="7920"/>
          <a:stretch/>
        </p:blipFill>
        <p:spPr>
          <a:xfrm rot="340777">
            <a:off x="6510760" y="3587367"/>
            <a:ext cx="3339865" cy="2810800"/>
          </a:xfrm>
          <a:prstGeom prst="rect">
            <a:avLst/>
          </a:prstGeom>
        </p:spPr>
      </p:pic>
      <p:pic>
        <p:nvPicPr>
          <p:cNvPr id="30" name="Picture 29">
            <a:extLst>
              <a:ext uri="{FF2B5EF4-FFF2-40B4-BE49-F238E27FC236}">
                <a16:creationId xmlns:a16="http://schemas.microsoft.com/office/drawing/2014/main" id="{5E7E6427-F3E8-736D-06DE-D6600ED85EC0}"/>
              </a:ext>
            </a:extLst>
          </p:cNvPr>
          <p:cNvPicPr>
            <a:picLocks noChangeAspect="1"/>
          </p:cNvPicPr>
          <p:nvPr/>
        </p:nvPicPr>
        <p:blipFill>
          <a:blip r:embed="rId4">
            <a:extLst>
              <a:ext uri="{28A0092B-C50C-407E-A947-70E740481C1C}">
                <a14:useLocalDpi xmlns:a14="http://schemas.microsoft.com/office/drawing/2010/main" val="0"/>
              </a:ext>
            </a:extLst>
          </a:blip>
          <a:srcRect l="6795" r="6795"/>
          <a:stretch/>
        </p:blipFill>
        <p:spPr>
          <a:xfrm rot="928165">
            <a:off x="2762367" y="3310411"/>
            <a:ext cx="2550781" cy="2951981"/>
          </a:xfrm>
          <a:prstGeom prst="rect">
            <a:avLst/>
          </a:prstGeom>
        </p:spPr>
      </p:pic>
      <p:pic>
        <p:nvPicPr>
          <p:cNvPr id="28" name="Picture 27">
            <a:extLst>
              <a:ext uri="{FF2B5EF4-FFF2-40B4-BE49-F238E27FC236}">
                <a16:creationId xmlns:a16="http://schemas.microsoft.com/office/drawing/2014/main" id="{F2AE68EA-0FD1-2CA2-8437-0991965754B5}"/>
              </a:ext>
            </a:extLst>
          </p:cNvPr>
          <p:cNvPicPr>
            <a:picLocks noChangeAspect="1"/>
          </p:cNvPicPr>
          <p:nvPr/>
        </p:nvPicPr>
        <p:blipFill>
          <a:blip r:embed="rId4">
            <a:extLst>
              <a:ext uri="{28A0092B-C50C-407E-A947-70E740481C1C}">
                <a14:useLocalDpi xmlns:a14="http://schemas.microsoft.com/office/drawing/2010/main" val="0"/>
              </a:ext>
            </a:extLst>
          </a:blip>
          <a:srcRect l="4005" r="4005"/>
          <a:stretch/>
        </p:blipFill>
        <p:spPr>
          <a:xfrm rot="21208351" flipH="1">
            <a:off x="471921" y="1808786"/>
            <a:ext cx="2680364" cy="2913733"/>
          </a:xfrm>
          <a:prstGeom prst="rect">
            <a:avLst/>
          </a:prstGeom>
        </p:spPr>
      </p:pic>
      <p:pic>
        <p:nvPicPr>
          <p:cNvPr id="32" name="Picture 31">
            <a:extLst>
              <a:ext uri="{FF2B5EF4-FFF2-40B4-BE49-F238E27FC236}">
                <a16:creationId xmlns:a16="http://schemas.microsoft.com/office/drawing/2014/main" id="{13D9A866-BA66-09A1-4400-B1F5B2D50E6E}"/>
              </a:ext>
            </a:extLst>
          </p:cNvPr>
          <p:cNvPicPr>
            <a:picLocks noChangeAspect="1"/>
          </p:cNvPicPr>
          <p:nvPr/>
        </p:nvPicPr>
        <p:blipFill>
          <a:blip r:embed="rId4">
            <a:extLst>
              <a:ext uri="{28A0092B-C50C-407E-A947-70E740481C1C}">
                <a14:useLocalDpi xmlns:a14="http://schemas.microsoft.com/office/drawing/2010/main" val="0"/>
              </a:ext>
            </a:extLst>
          </a:blip>
          <a:srcRect l="7513" r="7513"/>
          <a:stretch/>
        </p:blipFill>
        <p:spPr>
          <a:xfrm rot="20608117">
            <a:off x="9030344" y="1812132"/>
            <a:ext cx="2810781" cy="3307819"/>
          </a:xfrm>
          <a:prstGeom prst="rect">
            <a:avLst/>
          </a:prstGeom>
        </p:spPr>
      </p:pic>
      <p:pic>
        <p:nvPicPr>
          <p:cNvPr id="23" name="Picture 22">
            <a:hlinkClick r:id="rId5" action="ppaction://hlinksldjump"/>
            <a:extLst>
              <a:ext uri="{FF2B5EF4-FFF2-40B4-BE49-F238E27FC236}">
                <a16:creationId xmlns:a16="http://schemas.microsoft.com/office/drawing/2014/main" id="{D37BD97C-8E81-4241-CB22-A5B0D0CBFD68}"/>
              </a:ext>
            </a:extLst>
          </p:cNvPr>
          <p:cNvPicPr>
            <a:picLocks noChangeAspect="1"/>
          </p:cNvPicPr>
          <p:nvPr/>
        </p:nvPicPr>
        <p:blipFill>
          <a:blip r:embed="rId6"/>
          <a:stretch>
            <a:fillRect/>
          </a:stretch>
        </p:blipFill>
        <p:spPr>
          <a:xfrm>
            <a:off x="454750" y="3660443"/>
            <a:ext cx="3032007" cy="1520068"/>
          </a:xfrm>
          <a:prstGeom prst="rect">
            <a:avLst/>
          </a:prstGeom>
        </p:spPr>
      </p:pic>
      <p:pic>
        <p:nvPicPr>
          <p:cNvPr id="1025" name="Picture 1024">
            <a:hlinkClick r:id="rId7" action="ppaction://hlinksldjump"/>
            <a:extLst>
              <a:ext uri="{FF2B5EF4-FFF2-40B4-BE49-F238E27FC236}">
                <a16:creationId xmlns:a16="http://schemas.microsoft.com/office/drawing/2014/main" id="{6899834E-4257-C44B-00DA-A00952B6D578}"/>
              </a:ext>
            </a:extLst>
          </p:cNvPr>
          <p:cNvPicPr>
            <a:picLocks noChangeAspect="1"/>
          </p:cNvPicPr>
          <p:nvPr/>
        </p:nvPicPr>
        <p:blipFill>
          <a:blip r:embed="rId8"/>
          <a:stretch>
            <a:fillRect/>
          </a:stretch>
        </p:blipFill>
        <p:spPr>
          <a:xfrm>
            <a:off x="2069488" y="5206231"/>
            <a:ext cx="3452773" cy="1862044"/>
          </a:xfrm>
          <a:prstGeom prst="rect">
            <a:avLst/>
          </a:prstGeom>
        </p:spPr>
      </p:pic>
      <p:pic>
        <p:nvPicPr>
          <p:cNvPr id="1027" name="Picture 1026">
            <a:hlinkClick r:id="rId9" action="ppaction://hlinksldjump"/>
            <a:extLst>
              <a:ext uri="{FF2B5EF4-FFF2-40B4-BE49-F238E27FC236}">
                <a16:creationId xmlns:a16="http://schemas.microsoft.com/office/drawing/2014/main" id="{41BBA4B8-5FA7-C3B3-E8FD-8EFFC1955164}"/>
              </a:ext>
            </a:extLst>
          </p:cNvPr>
          <p:cNvPicPr>
            <a:picLocks noChangeAspect="1"/>
          </p:cNvPicPr>
          <p:nvPr/>
        </p:nvPicPr>
        <p:blipFill>
          <a:blip r:embed="rId10"/>
          <a:stretch>
            <a:fillRect/>
          </a:stretch>
        </p:blipFill>
        <p:spPr>
          <a:xfrm>
            <a:off x="4754322" y="4015799"/>
            <a:ext cx="3283775" cy="1576968"/>
          </a:xfrm>
          <a:prstGeom prst="rect">
            <a:avLst/>
          </a:prstGeom>
        </p:spPr>
      </p:pic>
      <p:pic>
        <p:nvPicPr>
          <p:cNvPr id="1028" name="Picture 1027">
            <a:hlinkClick r:id="" action="ppaction://noaction"/>
            <a:extLst>
              <a:ext uri="{FF2B5EF4-FFF2-40B4-BE49-F238E27FC236}">
                <a16:creationId xmlns:a16="http://schemas.microsoft.com/office/drawing/2014/main" id="{2FC7F476-0465-D684-09F2-146E4A7000BA}"/>
              </a:ext>
            </a:extLst>
          </p:cNvPr>
          <p:cNvPicPr>
            <a:picLocks noChangeAspect="1"/>
          </p:cNvPicPr>
          <p:nvPr/>
        </p:nvPicPr>
        <p:blipFill>
          <a:blip r:embed="rId11"/>
          <a:stretch>
            <a:fillRect/>
          </a:stretch>
        </p:blipFill>
        <p:spPr>
          <a:xfrm>
            <a:off x="6242453" y="5555606"/>
            <a:ext cx="3495343" cy="1552583"/>
          </a:xfrm>
          <a:prstGeom prst="rect">
            <a:avLst/>
          </a:prstGeom>
        </p:spPr>
      </p:pic>
      <p:pic>
        <p:nvPicPr>
          <p:cNvPr id="1029" name="Picture 1028">
            <a:hlinkClick r:id="" action="ppaction://noaction"/>
            <a:extLst>
              <a:ext uri="{FF2B5EF4-FFF2-40B4-BE49-F238E27FC236}">
                <a16:creationId xmlns:a16="http://schemas.microsoft.com/office/drawing/2014/main" id="{6854E0DA-945C-BB92-DC3D-9614DD49EF9D}"/>
              </a:ext>
            </a:extLst>
          </p:cNvPr>
          <p:cNvPicPr>
            <a:picLocks noChangeAspect="1"/>
          </p:cNvPicPr>
          <p:nvPr/>
        </p:nvPicPr>
        <p:blipFill>
          <a:blip r:embed="rId12"/>
          <a:stretch>
            <a:fillRect/>
          </a:stretch>
        </p:blipFill>
        <p:spPr>
          <a:xfrm>
            <a:off x="9182841" y="4017696"/>
            <a:ext cx="3162064" cy="1576968"/>
          </a:xfrm>
          <a:prstGeom prst="rect">
            <a:avLst/>
          </a:prstGeom>
        </p:spPr>
      </p:pic>
      <p:pic>
        <p:nvPicPr>
          <p:cNvPr id="5" name="Picture 4">
            <a:extLst>
              <a:ext uri="{FF2B5EF4-FFF2-40B4-BE49-F238E27FC236}">
                <a16:creationId xmlns:a16="http://schemas.microsoft.com/office/drawing/2014/main" id="{58AF8BE8-1261-4886-81C1-25E10D409837}"/>
              </a:ext>
            </a:extLst>
          </p:cNvPr>
          <p:cNvPicPr>
            <a:picLocks noChangeAspect="1"/>
          </p:cNvPicPr>
          <p:nvPr/>
        </p:nvPicPr>
        <p:blipFill>
          <a:blip r:embed="rId13"/>
          <a:stretch>
            <a:fillRect/>
          </a:stretch>
        </p:blipFill>
        <p:spPr>
          <a:xfrm>
            <a:off x="2885871" y="-17795"/>
            <a:ext cx="6578155" cy="1694835"/>
          </a:xfrm>
          <a:prstGeom prst="rect">
            <a:avLst/>
          </a:prstGeom>
        </p:spPr>
      </p:pic>
      <p:sp>
        <p:nvSpPr>
          <p:cNvPr id="2" name="Rectangle: Rounded Corners 1">
            <a:hlinkClick r:id="rId14" action="ppaction://hlinksldjump"/>
            <a:extLst>
              <a:ext uri="{FF2B5EF4-FFF2-40B4-BE49-F238E27FC236}">
                <a16:creationId xmlns:a16="http://schemas.microsoft.com/office/drawing/2014/main" id="{89F2D0A6-8F31-9A44-62AE-96B968791D7D}"/>
              </a:ext>
            </a:extLst>
          </p:cNvPr>
          <p:cNvSpPr/>
          <p:nvPr/>
        </p:nvSpPr>
        <p:spPr>
          <a:xfrm>
            <a:off x="162560" y="132080"/>
            <a:ext cx="1615440" cy="4978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Học</a:t>
            </a:r>
            <a:r>
              <a:rPr lang="en-US" dirty="0">
                <a:solidFill>
                  <a:srgbClr val="002060"/>
                </a:solidFill>
              </a:rPr>
              <a:t> </a:t>
            </a:r>
            <a:r>
              <a:rPr lang="en-US" dirty="0" err="1">
                <a:solidFill>
                  <a:srgbClr val="002060"/>
                </a:solidFill>
              </a:rPr>
              <a:t>tiếp</a:t>
            </a:r>
            <a:endParaRPr lang="en-US" dirty="0">
              <a:solidFill>
                <a:srgbClr val="002060"/>
              </a:solidFill>
            </a:endParaRPr>
          </a:p>
        </p:txBody>
      </p:sp>
    </p:spTree>
    <p:extLst>
      <p:ext uri="{BB962C8B-B14F-4D97-AF65-F5344CB8AC3E}">
        <p14:creationId xmlns:p14="http://schemas.microsoft.com/office/powerpoint/2010/main" val="294904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1025"/>
                                        </p:tgtEl>
                                        <p:attrNameLst>
                                          <p:attrName>style.visibility</p:attrName>
                                        </p:attrNameLst>
                                      </p:cBhvr>
                                      <p:to>
                                        <p:strVal val="visible"/>
                                      </p:to>
                                    </p:set>
                                    <p:animEffect transition="in" filter="randombar(horizontal)">
                                      <p:cBhvr>
                                        <p:cTn id="10" dur="500"/>
                                        <p:tgtEl>
                                          <p:spTgt spid="1025"/>
                                        </p:tgtEl>
                                      </p:cBhvr>
                                    </p:animEffect>
                                  </p:childTnLst>
                                </p:cTn>
                              </p:par>
                              <p:par>
                                <p:cTn id="11" presetID="14" presetClass="entr" presetSubtype="1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randombar(horizontal)">
                                      <p:cBhvr>
                                        <p:cTn id="13" dur="500"/>
                                        <p:tgtEl>
                                          <p:spTgt spid="1027"/>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randombar(horizontal)">
                                      <p:cBhvr>
                                        <p:cTn id="19"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2" presetClass="emph" presetSubtype="0" repeatCount="indefinite" fill="hold" nodeType="after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1025"/>
                    </p:tgtEl>
                  </p:cond>
                </p:stCondLst>
                <p:endSync evt="end" delay="0">
                  <p:rtn val="all"/>
                </p:endSync>
                <p:childTnLst>
                  <p:par>
                    <p:cTn id="36" fill="hold">
                      <p:stCondLst>
                        <p:cond delay="0"/>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32" presetClass="emph" presetSubtype="0" repeatCount="indefinite" fill="hold" nodeType="afterEffect">
                                  <p:stCondLst>
                                    <p:cond delay="0"/>
                                  </p:stCondLst>
                                  <p:childTnLst>
                                    <p:animRot by="120000">
                                      <p:cBhvr>
                                        <p:cTn id="45" dur="100" fill="hold">
                                          <p:stCondLst>
                                            <p:cond delay="0"/>
                                          </p:stCondLst>
                                        </p:cTn>
                                        <p:tgtEl>
                                          <p:spTgt spid="30"/>
                                        </p:tgtEl>
                                        <p:attrNameLst>
                                          <p:attrName>r</p:attrName>
                                        </p:attrNameLst>
                                      </p:cBhvr>
                                    </p:animRot>
                                    <p:animRot by="-240000">
                                      <p:cBhvr>
                                        <p:cTn id="46" dur="200" fill="hold">
                                          <p:stCondLst>
                                            <p:cond delay="200"/>
                                          </p:stCondLst>
                                        </p:cTn>
                                        <p:tgtEl>
                                          <p:spTgt spid="30"/>
                                        </p:tgtEl>
                                        <p:attrNameLst>
                                          <p:attrName>r</p:attrName>
                                        </p:attrNameLst>
                                      </p:cBhvr>
                                    </p:animRot>
                                    <p:animRot by="240000">
                                      <p:cBhvr>
                                        <p:cTn id="47" dur="200" fill="hold">
                                          <p:stCondLst>
                                            <p:cond delay="400"/>
                                          </p:stCondLst>
                                        </p:cTn>
                                        <p:tgtEl>
                                          <p:spTgt spid="30"/>
                                        </p:tgtEl>
                                        <p:attrNameLst>
                                          <p:attrName>r</p:attrName>
                                        </p:attrNameLst>
                                      </p:cBhvr>
                                    </p:animRot>
                                    <p:animRot by="-240000">
                                      <p:cBhvr>
                                        <p:cTn id="48" dur="200" fill="hold">
                                          <p:stCondLst>
                                            <p:cond delay="600"/>
                                          </p:stCondLst>
                                        </p:cTn>
                                        <p:tgtEl>
                                          <p:spTgt spid="30"/>
                                        </p:tgtEl>
                                        <p:attrNameLst>
                                          <p:attrName>r</p:attrName>
                                        </p:attrNameLst>
                                      </p:cBhvr>
                                    </p:animRot>
                                    <p:animRot by="120000">
                                      <p:cBhvr>
                                        <p:cTn id="49" dur="200" fill="hold">
                                          <p:stCondLst>
                                            <p:cond delay="800"/>
                                          </p:stCondLst>
                                        </p:cTn>
                                        <p:tgtEl>
                                          <p:spTgt spid="30"/>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5"/>
                  </p:tgtEl>
                </p:cond>
              </p:nextCondLst>
            </p:seq>
            <p:seq concurrent="1" nextAc="seek">
              <p:cTn id="50" restart="whenNotActive" fill="hold" evtFilter="cancelBubble" nodeType="interactiveSeq">
                <p:stCondLst>
                  <p:cond evt="onClick" delay="0">
                    <p:tgtEl>
                      <p:spTgt spid="1027"/>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1000" fill="hold"/>
                                        <p:tgtEl>
                                          <p:spTgt spid="31"/>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32" presetClass="emph" presetSubtype="0" repeatCount="indefinite" fill="hold" nodeType="afterEffect">
                                  <p:stCondLst>
                                    <p:cond delay="0"/>
                                  </p:stCondLst>
                                  <p:childTnLst>
                                    <p:animRot by="120000">
                                      <p:cBhvr>
                                        <p:cTn id="60" dur="100" fill="hold">
                                          <p:stCondLst>
                                            <p:cond delay="0"/>
                                          </p:stCondLst>
                                        </p:cTn>
                                        <p:tgtEl>
                                          <p:spTgt spid="31"/>
                                        </p:tgtEl>
                                        <p:attrNameLst>
                                          <p:attrName>r</p:attrName>
                                        </p:attrNameLst>
                                      </p:cBhvr>
                                    </p:animRot>
                                    <p:animRot by="-240000">
                                      <p:cBhvr>
                                        <p:cTn id="61" dur="200" fill="hold">
                                          <p:stCondLst>
                                            <p:cond delay="200"/>
                                          </p:stCondLst>
                                        </p:cTn>
                                        <p:tgtEl>
                                          <p:spTgt spid="31"/>
                                        </p:tgtEl>
                                        <p:attrNameLst>
                                          <p:attrName>r</p:attrName>
                                        </p:attrNameLst>
                                      </p:cBhvr>
                                    </p:animRot>
                                    <p:animRot by="240000">
                                      <p:cBhvr>
                                        <p:cTn id="62" dur="200" fill="hold">
                                          <p:stCondLst>
                                            <p:cond delay="400"/>
                                          </p:stCondLst>
                                        </p:cTn>
                                        <p:tgtEl>
                                          <p:spTgt spid="31"/>
                                        </p:tgtEl>
                                        <p:attrNameLst>
                                          <p:attrName>r</p:attrName>
                                        </p:attrNameLst>
                                      </p:cBhvr>
                                    </p:animRot>
                                    <p:animRot by="-240000">
                                      <p:cBhvr>
                                        <p:cTn id="63" dur="200" fill="hold">
                                          <p:stCondLst>
                                            <p:cond delay="600"/>
                                          </p:stCondLst>
                                        </p:cTn>
                                        <p:tgtEl>
                                          <p:spTgt spid="31"/>
                                        </p:tgtEl>
                                        <p:attrNameLst>
                                          <p:attrName>r</p:attrName>
                                        </p:attrNameLst>
                                      </p:cBhvr>
                                    </p:animRot>
                                    <p:animRot by="120000">
                                      <p:cBhvr>
                                        <p:cTn id="64" dur="200" fill="hold">
                                          <p:stCondLst>
                                            <p:cond delay="800"/>
                                          </p:stCondLst>
                                        </p:cTn>
                                        <p:tgtEl>
                                          <p:spTgt spid="31"/>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7"/>
                  </p:tgtEl>
                </p:cond>
              </p:nextCondLst>
            </p:seq>
            <p:seq concurrent="1" nextAc="seek">
              <p:cTn id="65" restart="whenNotActive" fill="hold" evtFilter="cancelBubble" nodeType="interactiveSeq">
                <p:stCondLst>
                  <p:cond evt="onClick" delay="0">
                    <p:tgtEl>
                      <p:spTgt spid="1028"/>
                    </p:tgtEl>
                  </p:cond>
                </p:stCondLst>
                <p:endSync evt="end" delay="0">
                  <p:rtn val="all"/>
                </p:endSync>
                <p:childTnLst>
                  <p:par>
                    <p:cTn id="66" fill="hold">
                      <p:stCondLst>
                        <p:cond delay="0"/>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1000"/>
                                        <p:tgtEl>
                                          <p:spTgt spid="29"/>
                                        </p:tgtEl>
                                      </p:cBhvr>
                                    </p:animEffect>
                                    <p:anim calcmode="lin" valueType="num">
                                      <p:cBhvr>
                                        <p:cTn id="71" dur="1000" fill="hold"/>
                                        <p:tgtEl>
                                          <p:spTgt spid="29"/>
                                        </p:tgtEl>
                                        <p:attrNameLst>
                                          <p:attrName>ppt_x</p:attrName>
                                        </p:attrNameLst>
                                      </p:cBhvr>
                                      <p:tavLst>
                                        <p:tav tm="0">
                                          <p:val>
                                            <p:strVal val="#ppt_x"/>
                                          </p:val>
                                        </p:tav>
                                        <p:tav tm="100000">
                                          <p:val>
                                            <p:strVal val="#ppt_x"/>
                                          </p:val>
                                        </p:tav>
                                      </p:tavLst>
                                    </p:anim>
                                    <p:anim calcmode="lin" valueType="num">
                                      <p:cBhvr>
                                        <p:cTn id="72" dur="1000" fill="hold"/>
                                        <p:tgtEl>
                                          <p:spTgt spid="29"/>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32" presetClass="emph" presetSubtype="0" repeatCount="indefinite" fill="hold" nodeType="afterEffect">
                                  <p:stCondLst>
                                    <p:cond delay="0"/>
                                  </p:stCondLst>
                                  <p:childTnLst>
                                    <p:animRot by="120000">
                                      <p:cBhvr>
                                        <p:cTn id="75" dur="100" fill="hold">
                                          <p:stCondLst>
                                            <p:cond delay="0"/>
                                          </p:stCondLst>
                                        </p:cTn>
                                        <p:tgtEl>
                                          <p:spTgt spid="29"/>
                                        </p:tgtEl>
                                        <p:attrNameLst>
                                          <p:attrName>r</p:attrName>
                                        </p:attrNameLst>
                                      </p:cBhvr>
                                    </p:animRot>
                                    <p:animRot by="-240000">
                                      <p:cBhvr>
                                        <p:cTn id="76" dur="200" fill="hold">
                                          <p:stCondLst>
                                            <p:cond delay="200"/>
                                          </p:stCondLst>
                                        </p:cTn>
                                        <p:tgtEl>
                                          <p:spTgt spid="29"/>
                                        </p:tgtEl>
                                        <p:attrNameLst>
                                          <p:attrName>r</p:attrName>
                                        </p:attrNameLst>
                                      </p:cBhvr>
                                    </p:animRot>
                                    <p:animRot by="240000">
                                      <p:cBhvr>
                                        <p:cTn id="77" dur="200" fill="hold">
                                          <p:stCondLst>
                                            <p:cond delay="400"/>
                                          </p:stCondLst>
                                        </p:cTn>
                                        <p:tgtEl>
                                          <p:spTgt spid="29"/>
                                        </p:tgtEl>
                                        <p:attrNameLst>
                                          <p:attrName>r</p:attrName>
                                        </p:attrNameLst>
                                      </p:cBhvr>
                                    </p:animRot>
                                    <p:animRot by="-240000">
                                      <p:cBhvr>
                                        <p:cTn id="78" dur="200" fill="hold">
                                          <p:stCondLst>
                                            <p:cond delay="600"/>
                                          </p:stCondLst>
                                        </p:cTn>
                                        <p:tgtEl>
                                          <p:spTgt spid="29"/>
                                        </p:tgtEl>
                                        <p:attrNameLst>
                                          <p:attrName>r</p:attrName>
                                        </p:attrNameLst>
                                      </p:cBhvr>
                                    </p:animRot>
                                    <p:animRot by="120000">
                                      <p:cBhvr>
                                        <p:cTn id="79" dur="200" fill="hold">
                                          <p:stCondLst>
                                            <p:cond delay="800"/>
                                          </p:stCondLst>
                                        </p:cTn>
                                        <p:tgtEl>
                                          <p:spTgt spid="29"/>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8"/>
                  </p:tgtEl>
                </p:cond>
              </p:nextCondLst>
            </p:seq>
            <p:seq concurrent="1" nextAc="seek">
              <p:cTn id="80" restart="whenNotActive" fill="hold" evtFilter="cancelBubble" nodeType="interactiveSeq">
                <p:stCondLst>
                  <p:cond evt="onClick" delay="0">
                    <p:tgtEl>
                      <p:spTgt spid="1029"/>
                    </p:tgtEl>
                  </p:cond>
                </p:stCondLst>
                <p:endSync evt="end" delay="0">
                  <p:rtn val="all"/>
                </p:endSync>
                <p:childTnLst>
                  <p:par>
                    <p:cTn id="81" fill="hold">
                      <p:stCondLst>
                        <p:cond delay="0"/>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1000"/>
                                        <p:tgtEl>
                                          <p:spTgt spid="32"/>
                                        </p:tgtEl>
                                      </p:cBhvr>
                                    </p:animEffect>
                                    <p:anim calcmode="lin" valueType="num">
                                      <p:cBhvr>
                                        <p:cTn id="86" dur="1000" fill="hold"/>
                                        <p:tgtEl>
                                          <p:spTgt spid="32"/>
                                        </p:tgtEl>
                                        <p:attrNameLst>
                                          <p:attrName>ppt_x</p:attrName>
                                        </p:attrNameLst>
                                      </p:cBhvr>
                                      <p:tavLst>
                                        <p:tav tm="0">
                                          <p:val>
                                            <p:strVal val="#ppt_x"/>
                                          </p:val>
                                        </p:tav>
                                        <p:tav tm="100000">
                                          <p:val>
                                            <p:strVal val="#ppt_x"/>
                                          </p:val>
                                        </p:tav>
                                      </p:tavLst>
                                    </p:anim>
                                    <p:anim calcmode="lin" valueType="num">
                                      <p:cBhvr>
                                        <p:cTn id="87" dur="1000" fill="hold"/>
                                        <p:tgtEl>
                                          <p:spTgt spid="32"/>
                                        </p:tgtEl>
                                        <p:attrNameLst>
                                          <p:attrName>ppt_y</p:attrName>
                                        </p:attrNameLst>
                                      </p:cBhvr>
                                      <p:tavLst>
                                        <p:tav tm="0">
                                          <p:val>
                                            <p:strVal val="#ppt_y+.1"/>
                                          </p:val>
                                        </p:tav>
                                        <p:tav tm="100000">
                                          <p:val>
                                            <p:strVal val="#ppt_y"/>
                                          </p:val>
                                        </p:tav>
                                      </p:tavLst>
                                    </p:anim>
                                  </p:childTnLst>
                                </p:cTn>
                              </p:par>
                            </p:childTnLst>
                          </p:cTn>
                        </p:par>
                        <p:par>
                          <p:cTn id="88" fill="hold">
                            <p:stCondLst>
                              <p:cond delay="1000"/>
                            </p:stCondLst>
                            <p:childTnLst>
                              <p:par>
                                <p:cTn id="89" presetID="32" presetClass="emph" presetSubtype="0" repeatCount="indefinite" fill="hold" nodeType="afterEffect">
                                  <p:stCondLst>
                                    <p:cond delay="0"/>
                                  </p:stCondLst>
                                  <p:childTnLst>
                                    <p:animRot by="120000">
                                      <p:cBhvr>
                                        <p:cTn id="90" dur="100" fill="hold">
                                          <p:stCondLst>
                                            <p:cond delay="0"/>
                                          </p:stCondLst>
                                        </p:cTn>
                                        <p:tgtEl>
                                          <p:spTgt spid="32"/>
                                        </p:tgtEl>
                                        <p:attrNameLst>
                                          <p:attrName>r</p:attrName>
                                        </p:attrNameLst>
                                      </p:cBhvr>
                                    </p:animRot>
                                    <p:animRot by="-240000">
                                      <p:cBhvr>
                                        <p:cTn id="91" dur="200" fill="hold">
                                          <p:stCondLst>
                                            <p:cond delay="200"/>
                                          </p:stCondLst>
                                        </p:cTn>
                                        <p:tgtEl>
                                          <p:spTgt spid="32"/>
                                        </p:tgtEl>
                                        <p:attrNameLst>
                                          <p:attrName>r</p:attrName>
                                        </p:attrNameLst>
                                      </p:cBhvr>
                                    </p:animRot>
                                    <p:animRot by="240000">
                                      <p:cBhvr>
                                        <p:cTn id="92" dur="200" fill="hold">
                                          <p:stCondLst>
                                            <p:cond delay="400"/>
                                          </p:stCondLst>
                                        </p:cTn>
                                        <p:tgtEl>
                                          <p:spTgt spid="32"/>
                                        </p:tgtEl>
                                        <p:attrNameLst>
                                          <p:attrName>r</p:attrName>
                                        </p:attrNameLst>
                                      </p:cBhvr>
                                    </p:animRot>
                                    <p:animRot by="-240000">
                                      <p:cBhvr>
                                        <p:cTn id="93" dur="200" fill="hold">
                                          <p:stCondLst>
                                            <p:cond delay="600"/>
                                          </p:stCondLst>
                                        </p:cTn>
                                        <p:tgtEl>
                                          <p:spTgt spid="32"/>
                                        </p:tgtEl>
                                        <p:attrNameLst>
                                          <p:attrName>r</p:attrName>
                                        </p:attrNameLst>
                                      </p:cBhvr>
                                    </p:animRot>
                                    <p:animRot by="120000">
                                      <p:cBhvr>
                                        <p:cTn id="94" dur="200" fill="hold">
                                          <p:stCondLst>
                                            <p:cond delay="800"/>
                                          </p:stCondLst>
                                        </p:cTn>
                                        <p:tgtEl>
                                          <p:spTgt spid="32"/>
                                        </p:tgtEl>
                                        <p:attrNameLst>
                                          <p:attrName>r</p:attrName>
                                        </p:attrNameLst>
                                      </p:cBhvr>
                                    </p:animRo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415225" y="4688592"/>
            <a:ext cx="5632627" cy="1288256"/>
            <a:chOff x="311419" y="3516443"/>
            <a:chExt cx="4224470" cy="966192"/>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16443"/>
              <a:ext cx="3916087" cy="966192"/>
              <a:chOff x="129540" y="128016"/>
              <a:chExt cx="11932920" cy="1710781"/>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3916087"/>
                  <a:gd name="connsiteY0" fmla="*/ 0 h 966192"/>
                  <a:gd name="connsiteX1" fmla="*/ 3916087 w 3916087"/>
                  <a:gd name="connsiteY1" fmla="*/ 0 h 966192"/>
                  <a:gd name="connsiteX2" fmla="*/ 3916087 w 3916087"/>
                  <a:gd name="connsiteY2" fmla="*/ 966192 h 966192"/>
                  <a:gd name="connsiteX3" fmla="*/ 0 w 3916087"/>
                  <a:gd name="connsiteY3" fmla="*/ 966192 h 966192"/>
                  <a:gd name="connsiteX4" fmla="*/ 0 w 391608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2" fill="none" extrusionOk="0">
                    <a:moveTo>
                      <a:pt x="0" y="0"/>
                    </a:moveTo>
                    <a:cubicBezTo>
                      <a:pt x="1391449" y="-133017"/>
                      <a:pt x="3313530" y="-123057"/>
                      <a:pt x="3916087" y="0"/>
                    </a:cubicBezTo>
                    <a:cubicBezTo>
                      <a:pt x="3861518" y="465439"/>
                      <a:pt x="3915926" y="834595"/>
                      <a:pt x="3916087" y="966192"/>
                    </a:cubicBezTo>
                    <a:cubicBezTo>
                      <a:pt x="2454005" y="963991"/>
                      <a:pt x="1569263" y="836421"/>
                      <a:pt x="0" y="966192"/>
                    </a:cubicBezTo>
                    <a:cubicBezTo>
                      <a:pt x="-835" y="550642"/>
                      <a:pt x="-76225" y="330410"/>
                      <a:pt x="0" y="0"/>
                    </a:cubicBezTo>
                    <a:close/>
                  </a:path>
                  <a:path w="3916087" h="966192" stroke="0" extrusionOk="0">
                    <a:moveTo>
                      <a:pt x="0" y="0"/>
                    </a:moveTo>
                    <a:cubicBezTo>
                      <a:pt x="914606" y="-157587"/>
                      <a:pt x="2839199" y="-63908"/>
                      <a:pt x="3916087" y="0"/>
                    </a:cubicBezTo>
                    <a:cubicBezTo>
                      <a:pt x="3864511" y="426190"/>
                      <a:pt x="3951584" y="783198"/>
                      <a:pt x="3916087" y="966192"/>
                    </a:cubicBezTo>
                    <a:cubicBezTo>
                      <a:pt x="1973869" y="865194"/>
                      <a:pt x="85461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221450"/>
                          <a:gd name="connsiteY0" fmla="*/ 0 h 1288255"/>
                          <a:gd name="connsiteX1" fmla="*/ 5221450 w 5221450"/>
                          <a:gd name="connsiteY1" fmla="*/ 0 h 1288255"/>
                          <a:gd name="connsiteX2" fmla="*/ 5221450 w 5221450"/>
                          <a:gd name="connsiteY2" fmla="*/ 1288255 h 1288255"/>
                          <a:gd name="connsiteX3" fmla="*/ 0 w 5221450"/>
                          <a:gd name="connsiteY3" fmla="*/ 1288255 h 1288255"/>
                          <a:gd name="connsiteX4" fmla="*/ 0 w 5221450"/>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5" fill="none" extrusionOk="0">
                            <a:moveTo>
                              <a:pt x="0" y="0"/>
                            </a:moveTo>
                            <a:cubicBezTo>
                              <a:pt x="2566289" y="-133017"/>
                              <a:pt x="3966322" y="-123057"/>
                              <a:pt x="5221450" y="0"/>
                            </a:cubicBezTo>
                            <a:cubicBezTo>
                              <a:pt x="5252187" y="240730"/>
                              <a:pt x="5247433" y="866976"/>
                              <a:pt x="5221450" y="1288255"/>
                            </a:cubicBezTo>
                            <a:cubicBezTo>
                              <a:pt x="4150926" y="1286054"/>
                              <a:pt x="1699776" y="1158484"/>
                              <a:pt x="0" y="1288255"/>
                            </a:cubicBezTo>
                            <a:cubicBezTo>
                              <a:pt x="86409" y="836660"/>
                              <a:pt x="-46084" y="486589"/>
                              <a:pt x="0" y="0"/>
                            </a:cubicBezTo>
                            <a:close/>
                          </a:path>
                          <a:path w="5221450" h="1288255" stroke="0" extrusionOk="0">
                            <a:moveTo>
                              <a:pt x="0" y="0"/>
                            </a:moveTo>
                            <a:cubicBezTo>
                              <a:pt x="1567358" y="-157587"/>
                              <a:pt x="4014148" y="-63908"/>
                              <a:pt x="5221450" y="0"/>
                            </a:cubicBezTo>
                            <a:cubicBezTo>
                              <a:pt x="5138953" y="206814"/>
                              <a:pt x="5110572" y="821336"/>
                              <a:pt x="5221450" y="1288255"/>
                            </a:cubicBezTo>
                            <a:cubicBezTo>
                              <a:pt x="3670815" y="1187257"/>
                              <a:pt x="150718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2320869" y="186143"/>
                <a:ext cx="9179921" cy="1212713"/>
              </a:xfrm>
              <a:prstGeom prst="rect">
                <a:avLst/>
              </a:prstGeom>
              <a:noFill/>
            </p:spPr>
            <p:txBody>
              <a:bodyPr wrap="square">
                <a:spAutoFit/>
              </a:bodyPr>
              <a:lstStyle/>
              <a:p>
                <a:pPr defTabSz="1219140">
                  <a:spcBef>
                    <a:spcPct val="50000"/>
                  </a:spcBef>
                  <a:defRPr/>
                </a:pPr>
                <a:r>
                  <a:rPr lang="vi-VN"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Tôn vinh đạo lí làm người lương thiện. </a:t>
                </a:r>
                <a:endPar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9" y="2307669"/>
            <a:ext cx="5856825" cy="1360987"/>
            <a:chOff x="4684130" y="1730750"/>
            <a:chExt cx="4392619"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4010694" cy="966192"/>
              <a:chOff x="129540" y="128016"/>
              <a:chExt cx="12000981"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1802615" y="507923"/>
                <a:ext cx="10327906" cy="1103549"/>
              </a:xfrm>
              <a:prstGeom prst="rect">
                <a:avLst/>
              </a:prstGeom>
              <a:noFill/>
            </p:spPr>
            <p:txBody>
              <a:bodyPr wrap="square">
                <a:spAutoFit/>
              </a:bodyPr>
              <a:lstStyle/>
              <a:p>
                <a:pPr defTabSz="1219140">
                  <a:spcBef>
                    <a:spcPct val="50000"/>
                  </a:spcBef>
                  <a:defRPr/>
                </a:pPr>
                <a:r>
                  <a:rPr lang="vi-VN"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Răn dạy con người trở thành người con có hiếu.</a:t>
                </a:r>
                <a:endPar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7">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5" y="2353647"/>
            <a:ext cx="5646933" cy="1288256"/>
            <a:chOff x="264580" y="1765233"/>
            <a:chExt cx="4235200"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3843867" cy="966192"/>
              <a:chOff x="129540" y="128016"/>
              <a:chExt cx="11932920"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1641657" y="284505"/>
                <a:ext cx="8896181" cy="1212712"/>
              </a:xfrm>
              <a:prstGeom prst="rect">
                <a:avLst/>
              </a:prstGeom>
              <a:noFill/>
            </p:spPr>
            <p:txBody>
              <a:bodyPr wrap="square">
                <a:spAutoFit/>
              </a:bodyPr>
              <a:lstStyle/>
              <a:p>
                <a:pPr defTabSz="1219140">
                  <a:spcBef>
                    <a:spcPct val="50000"/>
                  </a:spcBef>
                  <a:defRPr/>
                </a:pP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Ngợi</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ca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công</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lao</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của</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bậc</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sinh</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thành</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7">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5" y="4659133"/>
            <a:ext cx="6091168" cy="1317718"/>
            <a:chOff x="4739560" y="3494348"/>
            <a:chExt cx="4568376" cy="988288"/>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4226648" cy="966193"/>
              <a:chOff x="129540" y="128016"/>
              <a:chExt cx="12695664"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3972715"/>
                  <a:gd name="connsiteY0" fmla="*/ 0 h 966193"/>
                  <a:gd name="connsiteX1" fmla="*/ 3972715 w 3972715"/>
                  <a:gd name="connsiteY1" fmla="*/ 0 h 966193"/>
                  <a:gd name="connsiteX2" fmla="*/ 3972715 w 3972715"/>
                  <a:gd name="connsiteY2" fmla="*/ 966193 h 966193"/>
                  <a:gd name="connsiteX3" fmla="*/ 0 w 3972715"/>
                  <a:gd name="connsiteY3" fmla="*/ 966193 h 966193"/>
                  <a:gd name="connsiteX4" fmla="*/ 0 w 3972715"/>
                  <a:gd name="connsiteY4" fmla="*/ 0 h 966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3" fill="none" extrusionOk="0">
                    <a:moveTo>
                      <a:pt x="0" y="0"/>
                    </a:moveTo>
                    <a:cubicBezTo>
                      <a:pt x="410969" y="-133017"/>
                      <a:pt x="2499087" y="-123057"/>
                      <a:pt x="3972715" y="0"/>
                    </a:cubicBezTo>
                    <a:cubicBezTo>
                      <a:pt x="3920347" y="464904"/>
                      <a:pt x="3976343" y="834469"/>
                      <a:pt x="3972715" y="966193"/>
                    </a:cubicBezTo>
                    <a:cubicBezTo>
                      <a:pt x="3294023" y="963992"/>
                      <a:pt x="1142684" y="836422"/>
                      <a:pt x="0" y="966193"/>
                    </a:cubicBezTo>
                    <a:cubicBezTo>
                      <a:pt x="-1217" y="553435"/>
                      <a:pt x="-77765" y="333940"/>
                      <a:pt x="0" y="0"/>
                    </a:cubicBezTo>
                    <a:close/>
                  </a:path>
                  <a:path w="3972715" h="966193" stroke="0" extrusionOk="0">
                    <a:moveTo>
                      <a:pt x="0" y="0"/>
                    </a:moveTo>
                    <a:cubicBezTo>
                      <a:pt x="831771" y="-157587"/>
                      <a:pt x="3239282" y="-63908"/>
                      <a:pt x="3972715" y="0"/>
                    </a:cubicBezTo>
                    <a:cubicBezTo>
                      <a:pt x="3923720" y="421776"/>
                      <a:pt x="4010140" y="778884"/>
                      <a:pt x="3972715" y="966193"/>
                    </a:cubicBezTo>
                    <a:cubicBezTo>
                      <a:pt x="2521291" y="865195"/>
                      <a:pt x="868440" y="1087249"/>
                      <a:pt x="0" y="966193"/>
                    </a:cubicBezTo>
                    <a:cubicBezTo>
                      <a:pt x="15405" y="741607"/>
                      <a:pt x="1639" y="306902"/>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296953"/>
                          <a:gd name="connsiteY0" fmla="*/ 0 h 1288258"/>
                          <a:gd name="connsiteX1" fmla="*/ 5296953 w 5296953"/>
                          <a:gd name="connsiteY1" fmla="*/ 0 h 1288258"/>
                          <a:gd name="connsiteX2" fmla="*/ 5296953 w 5296953"/>
                          <a:gd name="connsiteY2" fmla="*/ 1288258 h 1288258"/>
                          <a:gd name="connsiteX3" fmla="*/ 0 w 5296953"/>
                          <a:gd name="connsiteY3" fmla="*/ 1288258 h 1288258"/>
                          <a:gd name="connsiteX4" fmla="*/ 0 w 5296953"/>
                          <a:gd name="connsiteY4" fmla="*/ 0 h 1288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8" fill="none" extrusionOk="0">
                            <a:moveTo>
                              <a:pt x="0" y="0"/>
                            </a:moveTo>
                            <a:cubicBezTo>
                              <a:pt x="1073176" y="-133017"/>
                              <a:pt x="4751055" y="-123057"/>
                              <a:pt x="5296953" y="0"/>
                            </a:cubicBezTo>
                            <a:cubicBezTo>
                              <a:pt x="5332643" y="239525"/>
                              <a:pt x="5331461" y="866691"/>
                              <a:pt x="5296953" y="1288258"/>
                            </a:cubicBezTo>
                            <a:cubicBezTo>
                              <a:pt x="3955790" y="1286057"/>
                              <a:pt x="1804640" y="1158487"/>
                              <a:pt x="0" y="1288258"/>
                            </a:cubicBezTo>
                            <a:cubicBezTo>
                              <a:pt x="85550" y="842944"/>
                              <a:pt x="-49549" y="494532"/>
                              <a:pt x="0" y="0"/>
                            </a:cubicBezTo>
                            <a:close/>
                          </a:path>
                          <a:path w="5296953" h="1288258" stroke="0" extrusionOk="0">
                            <a:moveTo>
                              <a:pt x="0" y="0"/>
                            </a:moveTo>
                            <a:cubicBezTo>
                              <a:pt x="1494375" y="-157587"/>
                              <a:pt x="3902242" y="-63908"/>
                              <a:pt x="5296953" y="0"/>
                            </a:cubicBezTo>
                            <a:cubicBezTo>
                              <a:pt x="5220263" y="196883"/>
                              <a:pt x="5190413" y="811630"/>
                              <a:pt x="5296953" y="1288258"/>
                            </a:cubicBezTo>
                            <a:cubicBezTo>
                              <a:pt x="2653537" y="1187260"/>
                              <a:pt x="2589224" y="1409314"/>
                              <a:pt x="0" y="1288258"/>
                            </a:cubicBezTo>
                            <a:cubicBezTo>
                              <a:pt x="-13861" y="644619"/>
                              <a:pt x="-27716" y="467923"/>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2132225" y="248016"/>
                <a:ext cx="10692979" cy="1430524"/>
              </a:xfrm>
              <a:prstGeom prst="rect">
                <a:avLst/>
              </a:prstGeom>
              <a:noFill/>
            </p:spPr>
            <p:txBody>
              <a:bodyPr wrap="square">
                <a:spAutoFit/>
              </a:bodyPr>
              <a:lstStyle/>
              <a:p>
                <a:pPr defTabSz="1219140">
                  <a:spcBef>
                    <a:spcPct val="50000"/>
                  </a:spcBef>
                  <a:defRPr/>
                </a:pPr>
                <a:r>
                  <a:rPr lang="vi-VN"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Kính trọng, biết ơn đối với người thầy. </a:t>
                </a:r>
                <a:endPar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7">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243524" y="-203246"/>
            <a:ext cx="11580765" cy="2424033"/>
            <a:chOff x="182643" y="-152435"/>
            <a:chExt cx="8685574"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698170" y="308099"/>
              <a:ext cx="609872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lnSpc>
                  <a:spcPct val="150000"/>
                </a:lnSpc>
                <a:buClr>
                  <a:srgbClr val="FFFFFF"/>
                </a:buClr>
              </a:pPr>
              <a:r>
                <a:rPr lang="vi-VN" sz="3733" b="1" kern="0" dirty="0">
                  <a:solidFill>
                    <a:srgbClr val="000000"/>
                  </a:solidFill>
                  <a:latin typeface="Cambria" panose="02040503050406030204" pitchFamily="18" charset="0"/>
                  <a:ea typeface="Cambria" panose="02040503050406030204" pitchFamily="18" charset="0"/>
                </a:rPr>
                <a:t>Tôn sư trọng đạo thể hiện điều gì?</a:t>
              </a:r>
              <a:endParaRPr lang="en-US" sz="3733" b="1" kern="0" dirty="0">
                <a:solidFill>
                  <a:srgbClr val="FFB64C"/>
                </a:solidFill>
                <a:latin typeface="Cambria" panose="02040503050406030204" pitchFamily="18" charset="0"/>
                <a:ea typeface="Cambria" panose="02040503050406030204" pitchFamily="18" charset="0"/>
              </a:endParaRPr>
            </a:p>
          </p:txBody>
        </p:sp>
        <p:pic>
          <p:nvPicPr>
            <p:cNvPr id="66" name="Picture 65">
              <a:hlinkClick r:id="rId8"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9"/>
            <a:srcRect l="4005" r="4005"/>
            <a:stretch/>
          </p:blipFill>
          <p:spPr>
            <a:xfrm rot="21208351" flipH="1">
              <a:off x="182643" y="-152435"/>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80" y="455781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00783" y="219650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0331" y="6316133"/>
            <a:ext cx="541867" cy="541867"/>
          </a:xfrm>
          <a:prstGeom prst="rect">
            <a:avLst/>
          </a:prstGeom>
        </p:spPr>
      </p:pic>
      <p:pic>
        <p:nvPicPr>
          <p:cNvPr id="62" name="Picture 61">
            <a:hlinkClick r:id="rId8" action="ppaction://hlinksldjump"/>
            <a:extLst>
              <a:ext uri="{FF2B5EF4-FFF2-40B4-BE49-F238E27FC236}">
                <a16:creationId xmlns:a16="http://schemas.microsoft.com/office/drawing/2014/main" id="{1B766C5A-E594-9C2F-B82E-161BCA1B1F35}"/>
              </a:ext>
            </a:extLst>
          </p:cNvPr>
          <p:cNvPicPr>
            <a:picLocks noChangeAspect="1"/>
          </p:cNvPicPr>
          <p:nvPr/>
        </p:nvPicPr>
        <p:blipFill>
          <a:blip r:embed="rId9">
            <a:extLst>
              <a:ext uri="{28A0092B-C50C-407E-A947-70E740481C1C}">
                <a14:useLocalDpi xmlns:a14="http://schemas.microsoft.com/office/drawing/2010/main" val="0"/>
              </a:ext>
            </a:extLst>
          </a:blip>
          <a:srcRect l="4005" r="4005"/>
          <a:stretch/>
        </p:blipFill>
        <p:spPr>
          <a:xfrm rot="994904" flipH="1">
            <a:off x="10529377" y="3701763"/>
            <a:ext cx="2384841" cy="2592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1000"/>
                                        <p:tgtEl>
                                          <p:spTgt spid="88"/>
                                        </p:tgtEl>
                                      </p:cBhvr>
                                    </p:animEffect>
                                    <p:anim calcmode="lin" valueType="num">
                                      <p:cBhvr>
                                        <p:cTn id="46" dur="1000" fill="hold"/>
                                        <p:tgtEl>
                                          <p:spTgt spid="88"/>
                                        </p:tgtEl>
                                        <p:attrNameLst>
                                          <p:attrName>ppt_x</p:attrName>
                                        </p:attrNameLst>
                                      </p:cBhvr>
                                      <p:tavLst>
                                        <p:tav tm="0">
                                          <p:val>
                                            <p:strVal val="#ppt_x"/>
                                          </p:val>
                                        </p:tav>
                                        <p:tav tm="100000">
                                          <p:val>
                                            <p:strVal val="#ppt_x"/>
                                          </p:val>
                                        </p:tav>
                                      </p:tavLst>
                                    </p:anim>
                                    <p:anim calcmode="lin" valueType="num">
                                      <p:cBhvr>
                                        <p:cTn id="4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1000"/>
                                        <p:tgtEl>
                                          <p:spTgt spid="62"/>
                                        </p:tgtEl>
                                      </p:cBhvr>
                                    </p:animEffect>
                                    <p:anim calcmode="lin" valueType="num">
                                      <p:cBhvr>
                                        <p:cTn id="54" dur="1000" fill="hold"/>
                                        <p:tgtEl>
                                          <p:spTgt spid="62"/>
                                        </p:tgtEl>
                                        <p:attrNameLst>
                                          <p:attrName>ppt_x</p:attrName>
                                        </p:attrNameLst>
                                      </p:cBhvr>
                                      <p:tavLst>
                                        <p:tav tm="0">
                                          <p:val>
                                            <p:strVal val="#ppt_x"/>
                                          </p:val>
                                        </p:tav>
                                        <p:tav tm="100000">
                                          <p:val>
                                            <p:strVal val="#ppt_x"/>
                                          </p:val>
                                        </p:tav>
                                      </p:tavLst>
                                    </p:anim>
                                    <p:anim calcmode="lin" valueType="num">
                                      <p:cBhvr>
                                        <p:cTn id="55" dur="1000" fill="hold"/>
                                        <p:tgtEl>
                                          <p:spTgt spid="6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2" presetClass="emph" presetSubtype="0" repeatCount="indefinite" fill="hold" nodeType="afterEffect">
                                  <p:stCondLst>
                                    <p:cond delay="0"/>
                                  </p:stCondLst>
                                  <p:childTnLst>
                                    <p:animRot by="120000">
                                      <p:cBhvr>
                                        <p:cTn id="58" dur="100" fill="hold">
                                          <p:stCondLst>
                                            <p:cond delay="0"/>
                                          </p:stCondLst>
                                        </p:cTn>
                                        <p:tgtEl>
                                          <p:spTgt spid="62"/>
                                        </p:tgtEl>
                                        <p:attrNameLst>
                                          <p:attrName>r</p:attrName>
                                        </p:attrNameLst>
                                      </p:cBhvr>
                                    </p:animRot>
                                    <p:animRot by="-240000">
                                      <p:cBhvr>
                                        <p:cTn id="59" dur="200" fill="hold">
                                          <p:stCondLst>
                                            <p:cond delay="200"/>
                                          </p:stCondLst>
                                        </p:cTn>
                                        <p:tgtEl>
                                          <p:spTgt spid="62"/>
                                        </p:tgtEl>
                                        <p:attrNameLst>
                                          <p:attrName>r</p:attrName>
                                        </p:attrNameLst>
                                      </p:cBhvr>
                                    </p:animRot>
                                    <p:animRot by="240000">
                                      <p:cBhvr>
                                        <p:cTn id="60" dur="200" fill="hold">
                                          <p:stCondLst>
                                            <p:cond delay="400"/>
                                          </p:stCondLst>
                                        </p:cTn>
                                        <p:tgtEl>
                                          <p:spTgt spid="62"/>
                                        </p:tgtEl>
                                        <p:attrNameLst>
                                          <p:attrName>r</p:attrName>
                                        </p:attrNameLst>
                                      </p:cBhvr>
                                    </p:animRot>
                                    <p:animRot by="-240000">
                                      <p:cBhvr>
                                        <p:cTn id="61" dur="200" fill="hold">
                                          <p:stCondLst>
                                            <p:cond delay="600"/>
                                          </p:stCondLst>
                                        </p:cTn>
                                        <p:tgtEl>
                                          <p:spTgt spid="62"/>
                                        </p:tgtEl>
                                        <p:attrNameLst>
                                          <p:attrName>r</p:attrName>
                                        </p:attrNameLst>
                                      </p:cBhvr>
                                    </p:animRot>
                                    <p:animRot by="120000">
                                      <p:cBhvr>
                                        <p:cTn id="62" dur="200" fill="hold">
                                          <p:stCondLst>
                                            <p:cond delay="800"/>
                                          </p:stCondLst>
                                        </p:cTn>
                                        <p:tgtEl>
                                          <p:spTgt spid="62"/>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6" name="chimes.wav"/>
                                        </p:tgtEl>
                                      </p:cMediaNode>
                                    </p:audio>
                                  </p:subTnLst>
                                </p:cTn>
                              </p:par>
                              <p:par>
                                <p:cTn id="63" presetID="1" presetClass="mediacall" presetSubtype="0" fill="hold" nodeType="withEffect">
                                  <p:stCondLst>
                                    <p:cond delay="0"/>
                                  </p:stCondLst>
                                  <p:childTnLst>
                                    <p:cmd type="call" cmd="playFrom(0.0)">
                                      <p:cBhvr>
                                        <p:cTn id="64" dur="3448" fill="hold"/>
                                        <p:tgtEl>
                                          <p:spTgt spid="38"/>
                                        </p:tgtEl>
                                      </p:cBhvr>
                                    </p:cmd>
                                  </p:child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375405" y="4502800"/>
            <a:ext cx="5632627" cy="1384995"/>
            <a:chOff x="311419" y="3482952"/>
            <a:chExt cx="4224470" cy="1038746"/>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482952"/>
              <a:ext cx="3916087" cy="1038746"/>
              <a:chOff x="129540" y="68715"/>
              <a:chExt cx="11932920" cy="1839247"/>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3916087"/>
                  <a:gd name="connsiteY0" fmla="*/ 0 h 966193"/>
                  <a:gd name="connsiteX1" fmla="*/ 3916087 w 3916087"/>
                  <a:gd name="connsiteY1" fmla="*/ 0 h 966193"/>
                  <a:gd name="connsiteX2" fmla="*/ 3916087 w 3916087"/>
                  <a:gd name="connsiteY2" fmla="*/ 966193 h 966193"/>
                  <a:gd name="connsiteX3" fmla="*/ 0 w 3916087"/>
                  <a:gd name="connsiteY3" fmla="*/ 966193 h 966193"/>
                  <a:gd name="connsiteX4" fmla="*/ 0 w 3916087"/>
                  <a:gd name="connsiteY4" fmla="*/ 0 h 966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3" fill="none" extrusionOk="0">
                    <a:moveTo>
                      <a:pt x="0" y="0"/>
                    </a:moveTo>
                    <a:cubicBezTo>
                      <a:pt x="1391449" y="-133017"/>
                      <a:pt x="3313530" y="-123057"/>
                      <a:pt x="3916087" y="0"/>
                    </a:cubicBezTo>
                    <a:cubicBezTo>
                      <a:pt x="3863719" y="464904"/>
                      <a:pt x="3919715" y="834469"/>
                      <a:pt x="3916087" y="966193"/>
                    </a:cubicBezTo>
                    <a:cubicBezTo>
                      <a:pt x="2454005" y="963992"/>
                      <a:pt x="1569263" y="836422"/>
                      <a:pt x="0" y="966193"/>
                    </a:cubicBezTo>
                    <a:cubicBezTo>
                      <a:pt x="-1217" y="553435"/>
                      <a:pt x="-77765" y="333940"/>
                      <a:pt x="0" y="0"/>
                    </a:cubicBezTo>
                    <a:close/>
                  </a:path>
                  <a:path w="3916087" h="966193" stroke="0" extrusionOk="0">
                    <a:moveTo>
                      <a:pt x="0" y="0"/>
                    </a:moveTo>
                    <a:cubicBezTo>
                      <a:pt x="914606" y="-157587"/>
                      <a:pt x="2839199" y="-63908"/>
                      <a:pt x="3916087" y="0"/>
                    </a:cubicBezTo>
                    <a:cubicBezTo>
                      <a:pt x="3867092" y="421776"/>
                      <a:pt x="3953512" y="778884"/>
                      <a:pt x="3916087" y="966193"/>
                    </a:cubicBezTo>
                    <a:cubicBezTo>
                      <a:pt x="1973869" y="865195"/>
                      <a:pt x="854611" y="1087249"/>
                      <a:pt x="0" y="966193"/>
                    </a:cubicBezTo>
                    <a:cubicBezTo>
                      <a:pt x="15405" y="741607"/>
                      <a:pt x="1639" y="306902"/>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221450"/>
                          <a:gd name="connsiteY0" fmla="*/ 0 h 1288257"/>
                          <a:gd name="connsiteX1" fmla="*/ 5221450 w 5221450"/>
                          <a:gd name="connsiteY1" fmla="*/ 0 h 1288257"/>
                          <a:gd name="connsiteX2" fmla="*/ 5221450 w 5221450"/>
                          <a:gd name="connsiteY2" fmla="*/ 1288257 h 1288257"/>
                          <a:gd name="connsiteX3" fmla="*/ 0 w 5221450"/>
                          <a:gd name="connsiteY3" fmla="*/ 1288257 h 1288257"/>
                          <a:gd name="connsiteX4" fmla="*/ 0 w 5221450"/>
                          <a:gd name="connsiteY4" fmla="*/ 0 h 12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7" fill="none" extrusionOk="0">
                            <a:moveTo>
                              <a:pt x="0" y="0"/>
                            </a:moveTo>
                            <a:cubicBezTo>
                              <a:pt x="2566289" y="-133017"/>
                              <a:pt x="3966322" y="-123057"/>
                              <a:pt x="5221450" y="0"/>
                            </a:cubicBezTo>
                            <a:cubicBezTo>
                              <a:pt x="5255489" y="239927"/>
                              <a:pt x="5253116" y="866786"/>
                              <a:pt x="5221450" y="1288257"/>
                            </a:cubicBezTo>
                            <a:cubicBezTo>
                              <a:pt x="4150926" y="1286056"/>
                              <a:pt x="1699776" y="1158486"/>
                              <a:pt x="0" y="1288257"/>
                            </a:cubicBezTo>
                            <a:cubicBezTo>
                              <a:pt x="85836" y="840849"/>
                              <a:pt x="-48394" y="491884"/>
                              <a:pt x="0" y="0"/>
                            </a:cubicBezTo>
                            <a:close/>
                          </a:path>
                          <a:path w="5221450" h="1288257" stroke="0" extrusionOk="0">
                            <a:moveTo>
                              <a:pt x="0" y="0"/>
                            </a:moveTo>
                            <a:cubicBezTo>
                              <a:pt x="1567358" y="-157587"/>
                              <a:pt x="4014148" y="-63908"/>
                              <a:pt x="5221450" y="0"/>
                            </a:cubicBezTo>
                            <a:cubicBezTo>
                              <a:pt x="5142824" y="200193"/>
                              <a:pt x="5113464" y="814865"/>
                              <a:pt x="5221450" y="1288257"/>
                            </a:cubicBezTo>
                            <a:cubicBezTo>
                              <a:pt x="3670815" y="1187259"/>
                              <a:pt x="1507187" y="1409313"/>
                              <a:pt x="0" y="1288257"/>
                            </a:cubicBezTo>
                            <a:cubicBezTo>
                              <a:pt x="-13441" y="1157714"/>
                              <a:pt x="-27163" y="467849"/>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1930906" y="68715"/>
                <a:ext cx="9310943" cy="1839247"/>
              </a:xfrm>
              <a:prstGeom prst="rect">
                <a:avLst/>
              </a:prstGeom>
              <a:noFill/>
            </p:spPr>
            <p:txBody>
              <a:bodyPr wrap="square">
                <a:spAutoFit/>
              </a:bodyPr>
              <a:lstStyle/>
              <a:p>
                <a:pPr algn="ctr" defTabSz="1219140">
                  <a:spcBef>
                    <a:spcPct val="50000"/>
                  </a:spcBef>
                  <a:defRPr/>
                </a:pP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niệm</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ngày</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Nhà</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giáo</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Việt</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Nam 20/11. </a:t>
                </a: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9" y="2277188"/>
            <a:ext cx="5826497" cy="1360986"/>
            <a:chOff x="4684130" y="1730750"/>
            <a:chExt cx="4369873"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3987948" cy="966192"/>
              <a:chOff x="129540" y="128016"/>
              <a:chExt cx="11932920"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1752126" y="154181"/>
                <a:ext cx="8801152" cy="1594016"/>
              </a:xfrm>
              <a:prstGeom prst="rect">
                <a:avLst/>
              </a:prstGeom>
              <a:noFill/>
            </p:spPr>
            <p:txBody>
              <a:bodyPr wrap="square">
                <a:spAutoFit/>
              </a:bodyPr>
              <a:lstStyle/>
              <a:p>
                <a:pPr algn="just" defTabSz="1219140">
                  <a:spcBef>
                    <a:spcPct val="50000"/>
                  </a:spcBef>
                  <a:defRPr/>
                </a:pP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niệm</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ngày</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thành</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lập</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Quân</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đội</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Nhân</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dân</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Việt</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Nam 22/12. </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7">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6" y="2323162"/>
            <a:ext cx="5944297" cy="1288256"/>
            <a:chOff x="264580" y="1765233"/>
            <a:chExt cx="4458223"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4066890" cy="966192"/>
              <a:chOff x="129540" y="128016"/>
              <a:chExt cx="12625273"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1532918" y="209149"/>
                <a:ext cx="11221895" cy="1430526"/>
              </a:xfrm>
              <a:prstGeom prst="rect">
                <a:avLst/>
              </a:prstGeom>
              <a:noFill/>
            </p:spPr>
            <p:txBody>
              <a:bodyPr wrap="square">
                <a:spAutoFit/>
              </a:bodyPr>
              <a:lstStyle/>
              <a:p>
                <a:pPr defTabSz="1219140">
                  <a:spcBef>
                    <a:spcPct val="50000"/>
                  </a:spcBef>
                  <a:defRPr/>
                </a:pPr>
                <a:r>
                  <a:rPr lang="vi-VN"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 niệm ngày thương binh liệt sĩ 27/7.</a:t>
                </a:r>
                <a:endPar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7">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5" y="4628651"/>
            <a:ext cx="5752591" cy="1317716"/>
            <a:chOff x="4739560" y="3494348"/>
            <a:chExt cx="4314443" cy="988287"/>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3972715"/>
                  <a:gd name="connsiteY0" fmla="*/ 0 h 966192"/>
                  <a:gd name="connsiteX1" fmla="*/ 3972715 w 3972715"/>
                  <a:gd name="connsiteY1" fmla="*/ 0 h 966192"/>
                  <a:gd name="connsiteX2" fmla="*/ 3972715 w 3972715"/>
                  <a:gd name="connsiteY2" fmla="*/ 966192 h 966192"/>
                  <a:gd name="connsiteX3" fmla="*/ 0 w 3972715"/>
                  <a:gd name="connsiteY3" fmla="*/ 966192 h 966192"/>
                  <a:gd name="connsiteX4" fmla="*/ 0 w 3972715"/>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2" fill="none" extrusionOk="0">
                    <a:moveTo>
                      <a:pt x="0" y="0"/>
                    </a:moveTo>
                    <a:cubicBezTo>
                      <a:pt x="410969" y="-133017"/>
                      <a:pt x="2499087" y="-123057"/>
                      <a:pt x="3972715" y="0"/>
                    </a:cubicBezTo>
                    <a:cubicBezTo>
                      <a:pt x="3918146" y="465439"/>
                      <a:pt x="3972554" y="834595"/>
                      <a:pt x="3972715" y="966192"/>
                    </a:cubicBezTo>
                    <a:cubicBezTo>
                      <a:pt x="3294023" y="963991"/>
                      <a:pt x="1142684" y="836421"/>
                      <a:pt x="0" y="966192"/>
                    </a:cubicBezTo>
                    <a:cubicBezTo>
                      <a:pt x="-835" y="550642"/>
                      <a:pt x="-76225" y="330410"/>
                      <a:pt x="0" y="0"/>
                    </a:cubicBezTo>
                    <a:close/>
                  </a:path>
                  <a:path w="3972715" h="966192" stroke="0" extrusionOk="0">
                    <a:moveTo>
                      <a:pt x="0" y="0"/>
                    </a:moveTo>
                    <a:cubicBezTo>
                      <a:pt x="831771" y="-157587"/>
                      <a:pt x="3239282" y="-63908"/>
                      <a:pt x="3972715" y="0"/>
                    </a:cubicBezTo>
                    <a:cubicBezTo>
                      <a:pt x="3921139" y="426190"/>
                      <a:pt x="4008212" y="783198"/>
                      <a:pt x="3972715" y="966192"/>
                    </a:cubicBezTo>
                    <a:cubicBezTo>
                      <a:pt x="2521291" y="865194"/>
                      <a:pt x="868440"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296954"/>
                          <a:gd name="connsiteY0" fmla="*/ 0 h 1288256"/>
                          <a:gd name="connsiteX1" fmla="*/ 5296954 w 5296954"/>
                          <a:gd name="connsiteY1" fmla="*/ 0 h 1288256"/>
                          <a:gd name="connsiteX2" fmla="*/ 5296954 w 5296954"/>
                          <a:gd name="connsiteY2" fmla="*/ 1288256 h 1288256"/>
                          <a:gd name="connsiteX3" fmla="*/ 0 w 5296954"/>
                          <a:gd name="connsiteY3" fmla="*/ 1288256 h 1288256"/>
                          <a:gd name="connsiteX4" fmla="*/ 0 w 529695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6" fill="none" extrusionOk="0">
                            <a:moveTo>
                              <a:pt x="0" y="0"/>
                            </a:moveTo>
                            <a:cubicBezTo>
                              <a:pt x="1073101" y="-133017"/>
                              <a:pt x="4750402" y="-123057"/>
                              <a:pt x="5296954" y="0"/>
                            </a:cubicBezTo>
                            <a:cubicBezTo>
                              <a:pt x="5329342" y="240328"/>
                              <a:pt x="5325779" y="866881"/>
                              <a:pt x="5296954" y="1288256"/>
                            </a:cubicBezTo>
                            <a:cubicBezTo>
                              <a:pt x="3956092" y="1286055"/>
                              <a:pt x="1804780" y="1158485"/>
                              <a:pt x="0" y="1288256"/>
                            </a:cubicBezTo>
                            <a:cubicBezTo>
                              <a:pt x="86123" y="838754"/>
                              <a:pt x="-47239" y="489236"/>
                              <a:pt x="0" y="0"/>
                            </a:cubicBezTo>
                            <a:close/>
                          </a:path>
                          <a:path w="5296954" h="1288256" stroke="0" extrusionOk="0">
                            <a:moveTo>
                              <a:pt x="0" y="0"/>
                            </a:moveTo>
                            <a:cubicBezTo>
                              <a:pt x="1493959" y="-157587"/>
                              <a:pt x="3901521" y="-63908"/>
                              <a:pt x="5296954" y="0"/>
                            </a:cubicBezTo>
                            <a:cubicBezTo>
                              <a:pt x="5216392" y="203503"/>
                              <a:pt x="5187522" y="818100"/>
                              <a:pt x="5296954" y="1288256"/>
                            </a:cubicBezTo>
                            <a:cubicBezTo>
                              <a:pt x="2653689" y="1187258"/>
                              <a:pt x="2589847"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1987253" y="224209"/>
                <a:ext cx="8628903" cy="1267037"/>
              </a:xfrm>
              <a:prstGeom prst="rect">
                <a:avLst/>
              </a:prstGeom>
              <a:noFill/>
            </p:spPr>
            <p:txBody>
              <a:bodyPr wrap="square">
                <a:spAutoFit/>
              </a:bodyPr>
              <a:lstStyle/>
              <a:p>
                <a:pPr defTabSz="1219140">
                  <a:spcBef>
                    <a:spcPct val="50000"/>
                  </a:spcBef>
                  <a:defRPr/>
                </a:pP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niệm</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ngày</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Quốc</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tế</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Phụ</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nữ</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8/3.</a:t>
                </a: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7">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268432" y="-252672"/>
            <a:ext cx="11555857" cy="2424035"/>
            <a:chOff x="201324" y="-189504"/>
            <a:chExt cx="8666893"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363980" y="373131"/>
              <a:ext cx="678180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Hoạt động nào sau đây thể hiện truyền thống tôn sư trọng đạo?</a:t>
              </a:r>
              <a:endParaRPr lang="en-US" sz="3600" b="1" dirty="0">
                <a:effectLst/>
                <a:latin typeface="Cambria" panose="02040503050406030204" pitchFamily="18" charset="0"/>
                <a:ea typeface="Cambria" panose="02040503050406030204" pitchFamily="18" charset="0"/>
              </a:endParaRPr>
            </a:p>
          </p:txBody>
        </p:sp>
        <p:pic>
          <p:nvPicPr>
            <p:cNvPr id="66" name="Picture 65">
              <a:hlinkClick r:id="rId8"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9">
              <a:extLst>
                <a:ext uri="{28A0092B-C50C-407E-A947-70E740481C1C}">
                  <a14:useLocalDpi xmlns:a14="http://schemas.microsoft.com/office/drawing/2010/main" val="0"/>
                </a:ext>
              </a:extLst>
            </a:blip>
            <a:srcRect l="4005" r="4005"/>
            <a:stretch/>
          </p:blipFill>
          <p:spPr>
            <a:xfrm rot="21208351" flipH="1">
              <a:off x="201324" y="-189504"/>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66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10497591" y="4599170"/>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66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52659" y="233615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66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0331" y="6316133"/>
            <a:ext cx="541867" cy="541867"/>
          </a:xfrm>
          <a:prstGeom prst="rect">
            <a:avLst/>
          </a:prstGeom>
        </p:spPr>
      </p:pic>
      <p:pic>
        <p:nvPicPr>
          <p:cNvPr id="63" name="Picture 62">
            <a:hlinkClick r:id="rId8" action="ppaction://hlinksldjump"/>
            <a:extLst>
              <a:ext uri="{FF2B5EF4-FFF2-40B4-BE49-F238E27FC236}">
                <a16:creationId xmlns:a16="http://schemas.microsoft.com/office/drawing/2014/main" id="{BE630B10-C784-1548-BBDE-322FE957EEAA}"/>
              </a:ext>
            </a:extLst>
          </p:cNvPr>
          <p:cNvPicPr>
            <a:picLocks noChangeAspect="1"/>
          </p:cNvPicPr>
          <p:nvPr/>
        </p:nvPicPr>
        <p:blipFill>
          <a:blip r:embed="rId9">
            <a:extLst>
              <a:ext uri="{28A0092B-C50C-407E-A947-70E740481C1C}">
                <a14:useLocalDpi xmlns:a14="http://schemas.microsoft.com/office/drawing/2010/main" val="0"/>
              </a:ext>
            </a:extLst>
          </a:blip>
          <a:srcRect l="6795" r="6795"/>
          <a:stretch/>
        </p:blipFill>
        <p:spPr>
          <a:xfrm rot="928165">
            <a:off x="4138996" y="3300588"/>
            <a:ext cx="2550781" cy="2951981"/>
          </a:xfrm>
          <a:prstGeom prst="rect">
            <a:avLst/>
          </a:prstGeom>
        </p:spPr>
      </p:pic>
    </p:spTree>
    <p:extLst>
      <p:ext uri="{BB962C8B-B14F-4D97-AF65-F5344CB8AC3E}">
        <p14:creationId xmlns:p14="http://schemas.microsoft.com/office/powerpoint/2010/main" val="106212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32" presetClass="emph" presetSubtype="0" repeatCount="indefinite" fill="hold" nodeType="afterEffect">
                                  <p:stCondLst>
                                    <p:cond delay="0"/>
                                  </p:stCondLst>
                                  <p:childTnLst>
                                    <p:animRot by="120000">
                                      <p:cBhvr>
                                        <p:cTn id="50" dur="100" fill="hold">
                                          <p:stCondLst>
                                            <p:cond delay="0"/>
                                          </p:stCondLst>
                                        </p:cTn>
                                        <p:tgtEl>
                                          <p:spTgt spid="63"/>
                                        </p:tgtEl>
                                        <p:attrNameLst>
                                          <p:attrName>r</p:attrName>
                                        </p:attrNameLst>
                                      </p:cBhvr>
                                    </p:animRot>
                                    <p:animRot by="-240000">
                                      <p:cBhvr>
                                        <p:cTn id="51" dur="200" fill="hold">
                                          <p:stCondLst>
                                            <p:cond delay="200"/>
                                          </p:stCondLst>
                                        </p:cTn>
                                        <p:tgtEl>
                                          <p:spTgt spid="63"/>
                                        </p:tgtEl>
                                        <p:attrNameLst>
                                          <p:attrName>r</p:attrName>
                                        </p:attrNameLst>
                                      </p:cBhvr>
                                    </p:animRot>
                                    <p:animRot by="240000">
                                      <p:cBhvr>
                                        <p:cTn id="52" dur="200" fill="hold">
                                          <p:stCondLst>
                                            <p:cond delay="400"/>
                                          </p:stCondLst>
                                        </p:cTn>
                                        <p:tgtEl>
                                          <p:spTgt spid="63"/>
                                        </p:tgtEl>
                                        <p:attrNameLst>
                                          <p:attrName>r</p:attrName>
                                        </p:attrNameLst>
                                      </p:cBhvr>
                                    </p:animRot>
                                    <p:animRot by="-240000">
                                      <p:cBhvr>
                                        <p:cTn id="53" dur="200" fill="hold">
                                          <p:stCondLst>
                                            <p:cond delay="600"/>
                                          </p:stCondLst>
                                        </p:cTn>
                                        <p:tgtEl>
                                          <p:spTgt spid="63"/>
                                        </p:tgtEl>
                                        <p:attrNameLst>
                                          <p:attrName>r</p:attrName>
                                        </p:attrNameLst>
                                      </p:cBhvr>
                                    </p:animRot>
                                    <p:animRot by="120000">
                                      <p:cBhvr>
                                        <p:cTn id="54" dur="200" fill="hold">
                                          <p:stCondLst>
                                            <p:cond delay="800"/>
                                          </p:stCondLst>
                                        </p:cTn>
                                        <p:tgtEl>
                                          <p:spTgt spid="6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chimes.wav"/>
                                        </p:tgtEl>
                                      </p:cMediaNode>
                                    </p:audio>
                                  </p:subTnLst>
                                </p:cTn>
                              </p:par>
                              <p:par>
                                <p:cTn id="55" presetID="1" presetClass="mediacall" presetSubtype="0" fill="hold" nodeType="withEffect">
                                  <p:stCondLst>
                                    <p:cond delay="0"/>
                                  </p:stCondLst>
                                  <p:childTnLst>
                                    <p:cmd type="call" cmd="playFrom(0.0)">
                                      <p:cBhvr>
                                        <p:cTn id="56" dur="3448" fill="hold"/>
                                        <p:tgtEl>
                                          <p:spTgt spid="38"/>
                                        </p:tgtEl>
                                      </p:cBhvr>
                                    </p:cmd>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1000"/>
                                        <p:tgtEl>
                                          <p:spTgt spid="88"/>
                                        </p:tgtEl>
                                      </p:cBhvr>
                                    </p:animEffect>
                                    <p:anim calcmode="lin" valueType="num">
                                      <p:cBhvr>
                                        <p:cTn id="63" dur="1000" fill="hold"/>
                                        <p:tgtEl>
                                          <p:spTgt spid="88"/>
                                        </p:tgtEl>
                                        <p:attrNameLst>
                                          <p:attrName>ppt_x</p:attrName>
                                        </p:attrNameLst>
                                      </p:cBhvr>
                                      <p:tavLst>
                                        <p:tav tm="0">
                                          <p:val>
                                            <p:strVal val="#ppt_x"/>
                                          </p:val>
                                        </p:tav>
                                        <p:tav tm="100000">
                                          <p:val>
                                            <p:strVal val="#ppt_x"/>
                                          </p:val>
                                        </p:tav>
                                      </p:tavLst>
                                    </p:anim>
                                    <p:anim calcmode="lin" valueType="num">
                                      <p:cBhvr>
                                        <p:cTn id="64"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600273"/>
            <a:ext cx="12201525" cy="325772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grpSp>
        <p:nvGrpSpPr>
          <p:cNvPr id="20" name="Group 19">
            <a:extLst>
              <a:ext uri="{FF2B5EF4-FFF2-40B4-BE49-F238E27FC236}">
                <a16:creationId xmlns:a16="http://schemas.microsoft.com/office/drawing/2014/main" id="{1B811C13-718D-18FB-2BBD-A5A8DB1507AF}"/>
              </a:ext>
            </a:extLst>
          </p:cNvPr>
          <p:cNvGrpSpPr/>
          <p:nvPr/>
        </p:nvGrpSpPr>
        <p:grpSpPr>
          <a:xfrm>
            <a:off x="1229661" y="1415632"/>
            <a:ext cx="3768132" cy="3768132"/>
            <a:chOff x="1229661" y="1415632"/>
            <a:chExt cx="3768132" cy="3768132"/>
          </a:xfrm>
        </p:grpSpPr>
        <p:grpSp>
          <p:nvGrpSpPr>
            <p:cNvPr id="8" name="Group 7">
              <a:extLst>
                <a:ext uri="{FF2B5EF4-FFF2-40B4-BE49-F238E27FC236}">
                  <a16:creationId xmlns:a16="http://schemas.microsoft.com/office/drawing/2014/main" id="{0BB5EEB5-B919-B40C-7013-60DBF81107D9}"/>
                </a:ext>
              </a:extLst>
            </p:cNvPr>
            <p:cNvGrpSpPr/>
            <p:nvPr/>
          </p:nvGrpSpPr>
          <p:grpSpPr>
            <a:xfrm>
              <a:off x="1229661" y="1415632"/>
              <a:ext cx="3768132" cy="3768132"/>
              <a:chOff x="1055077" y="1727704"/>
              <a:chExt cx="3768132" cy="3768132"/>
            </a:xfrm>
          </p:grpSpPr>
          <p:sp>
            <p:nvSpPr>
              <p:cNvPr id="3" name="Oval 2">
                <a:extLst>
                  <a:ext uri="{FF2B5EF4-FFF2-40B4-BE49-F238E27FC236}">
                    <a16:creationId xmlns:a16="http://schemas.microsoft.com/office/drawing/2014/main" id="{4409F268-ABA3-6A20-9D7E-FB54A689D437}"/>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6" name="Oval 5">
                <a:extLst>
                  <a:ext uri="{FF2B5EF4-FFF2-40B4-BE49-F238E27FC236}">
                    <a16:creationId xmlns:a16="http://schemas.microsoft.com/office/drawing/2014/main" id="{63B654DD-B807-DFFC-57F2-1B461A43C1C9}"/>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8" name="TextBox 17">
              <a:extLst>
                <a:ext uri="{FF2B5EF4-FFF2-40B4-BE49-F238E27FC236}">
                  <a16:creationId xmlns:a16="http://schemas.microsoft.com/office/drawing/2014/main" id="{AFE4F3F2-FBF0-C1AA-F52E-F1ED4BD72FBF}"/>
                </a:ext>
              </a:extLst>
            </p:cNvPr>
            <p:cNvSpPr txBox="1"/>
            <p:nvPr/>
          </p:nvSpPr>
          <p:spPr>
            <a:xfrm>
              <a:off x="1381479" y="2282446"/>
              <a:ext cx="3452030" cy="1971822"/>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Hoàn thiện phiếu thu thập thông tin.</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D428472-0E28-A454-3D4A-7926CD3420A4}"/>
              </a:ext>
            </a:extLst>
          </p:cNvPr>
          <p:cNvGrpSpPr/>
          <p:nvPr/>
        </p:nvGrpSpPr>
        <p:grpSpPr>
          <a:xfrm>
            <a:off x="6811109" y="1411158"/>
            <a:ext cx="3768132" cy="3768132"/>
            <a:chOff x="6811109" y="1411158"/>
            <a:chExt cx="3768132" cy="3768132"/>
          </a:xfrm>
        </p:grpSpPr>
        <p:grpSp>
          <p:nvGrpSpPr>
            <p:cNvPr id="10" name="Group 9">
              <a:extLst>
                <a:ext uri="{FF2B5EF4-FFF2-40B4-BE49-F238E27FC236}">
                  <a16:creationId xmlns:a16="http://schemas.microsoft.com/office/drawing/2014/main" id="{C4317B94-1E05-2BCC-C215-37F499316B01}"/>
                </a:ext>
              </a:extLst>
            </p:cNvPr>
            <p:cNvGrpSpPr/>
            <p:nvPr/>
          </p:nvGrpSpPr>
          <p:grpSpPr>
            <a:xfrm>
              <a:off x="6811109" y="1411158"/>
              <a:ext cx="3768132" cy="3768132"/>
              <a:chOff x="1055077" y="1727704"/>
              <a:chExt cx="3768132" cy="3768132"/>
            </a:xfrm>
          </p:grpSpPr>
          <p:sp>
            <p:nvSpPr>
              <p:cNvPr id="12" name="Oval 11">
                <a:extLst>
                  <a:ext uri="{FF2B5EF4-FFF2-40B4-BE49-F238E27FC236}">
                    <a16:creationId xmlns:a16="http://schemas.microsoft.com/office/drawing/2014/main" id="{04354A8A-5E78-4D95-5727-B4DFD0854A6E}"/>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4" name="Oval 13">
                <a:extLst>
                  <a:ext uri="{FF2B5EF4-FFF2-40B4-BE49-F238E27FC236}">
                    <a16:creationId xmlns:a16="http://schemas.microsoft.com/office/drawing/2014/main" id="{907EDFCE-1999-C412-8CD0-A62B2CCE141C}"/>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a:extLst>
                <a:ext uri="{FF2B5EF4-FFF2-40B4-BE49-F238E27FC236}">
                  <a16:creationId xmlns:a16="http://schemas.microsoft.com/office/drawing/2014/main" id="{E39D75CD-C297-97AF-9FAF-C2CF35CE8E26}"/>
                </a:ext>
              </a:extLst>
            </p:cNvPr>
            <p:cNvSpPr txBox="1"/>
            <p:nvPr/>
          </p:nvSpPr>
          <p:spPr>
            <a:xfrm>
              <a:off x="6975393" y="2609484"/>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Chuẩn bị bài tiếp theo</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ACB02BA2-41EF-6AB5-AD63-0E2C385491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41731" y="3920011"/>
            <a:ext cx="3768132" cy="2917656"/>
          </a:xfrm>
          <a:prstGeom prst="rect">
            <a:avLst/>
          </a:prstGeom>
        </p:spPr>
      </p:pic>
      <p:pic>
        <p:nvPicPr>
          <p:cNvPr id="4" name="Picture 3">
            <a:extLst>
              <a:ext uri="{FF2B5EF4-FFF2-40B4-BE49-F238E27FC236}">
                <a16:creationId xmlns:a16="http://schemas.microsoft.com/office/drawing/2014/main" id="{5BDBA6B7-983A-4A34-9479-FDBC895258E8}"/>
              </a:ext>
            </a:extLst>
          </p:cNvPr>
          <p:cNvPicPr>
            <a:picLocks noChangeAspect="1"/>
          </p:cNvPicPr>
          <p:nvPr/>
        </p:nvPicPr>
        <p:blipFill>
          <a:blip r:embed="rId6"/>
          <a:stretch>
            <a:fillRect/>
          </a:stretch>
        </p:blipFill>
        <p:spPr>
          <a:xfrm>
            <a:off x="3608089" y="132237"/>
            <a:ext cx="4401693" cy="2353260"/>
          </a:xfrm>
          <a:prstGeom prst="rect">
            <a:avLst/>
          </a:prstGeom>
        </p:spPr>
      </p:pic>
    </p:spTree>
    <p:extLst>
      <p:ext uri="{BB962C8B-B14F-4D97-AF65-F5344CB8AC3E}">
        <p14:creationId xmlns:p14="http://schemas.microsoft.com/office/powerpoint/2010/main" val="4142531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6" name="Picture 15">
            <a:extLst>
              <a:ext uri="{FF2B5EF4-FFF2-40B4-BE49-F238E27FC236}">
                <a16:creationId xmlns:a16="http://schemas.microsoft.com/office/drawing/2014/main" id="{2C7F90AE-88FC-1A50-FF07-48EDB520AB40}"/>
              </a:ext>
            </a:extLst>
          </p:cNvPr>
          <p:cNvPicPr>
            <a:picLocks noChangeAspect="1"/>
          </p:cNvPicPr>
          <p:nvPr/>
        </p:nvPicPr>
        <p:blipFill>
          <a:blip r:embed="rId8"/>
          <a:stretch>
            <a:fillRect/>
          </a:stretch>
        </p:blipFill>
        <p:spPr>
          <a:xfrm>
            <a:off x="4448043" y="128748"/>
            <a:ext cx="3048264" cy="695004"/>
          </a:xfrm>
          <a:prstGeom prst="rect">
            <a:avLst/>
          </a:prstGeom>
        </p:spPr>
      </p:pic>
      <p:pic>
        <p:nvPicPr>
          <p:cNvPr id="18" name="Picture 17" descr="Yellow and blue text on a black background&#10;&#10;Description automatically generated">
            <a:extLst>
              <a:ext uri="{FF2B5EF4-FFF2-40B4-BE49-F238E27FC236}">
                <a16:creationId xmlns:a16="http://schemas.microsoft.com/office/drawing/2014/main" id="{388A6A67-85F3-F650-D555-0E59796E67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8224" y="695325"/>
            <a:ext cx="11020525" cy="3024187"/>
          </a:xfrm>
          <a:prstGeom prst="rect">
            <a:avLst/>
          </a:prstGeom>
        </p:spPr>
      </p:pic>
      <p:pic>
        <p:nvPicPr>
          <p:cNvPr id="20" name="Picture 19">
            <a:extLst>
              <a:ext uri="{FF2B5EF4-FFF2-40B4-BE49-F238E27FC236}">
                <a16:creationId xmlns:a16="http://schemas.microsoft.com/office/drawing/2014/main" id="{9378BB54-9607-819E-B12C-E9285F3CBBFE}"/>
              </a:ext>
            </a:extLst>
          </p:cNvPr>
          <p:cNvPicPr>
            <a:picLocks noChangeAspect="1"/>
          </p:cNvPicPr>
          <p:nvPr/>
        </p:nvPicPr>
        <p:blipFill>
          <a:blip r:embed="rId10"/>
          <a:stretch>
            <a:fillRect/>
          </a:stretch>
        </p:blipFill>
        <p:spPr>
          <a:xfrm>
            <a:off x="325665" y="570686"/>
            <a:ext cx="2072820" cy="1182727"/>
          </a:xfrm>
          <a:prstGeom prst="rect">
            <a:avLst/>
          </a:prstGeom>
        </p:spPr>
      </p:pic>
      <p:pic>
        <p:nvPicPr>
          <p:cNvPr id="21" name="Picture 20">
            <a:extLst>
              <a:ext uri="{FF2B5EF4-FFF2-40B4-BE49-F238E27FC236}">
                <a16:creationId xmlns:a16="http://schemas.microsoft.com/office/drawing/2014/main" id="{F14A3F6C-B15D-AAD9-E891-3B20903AC2D7}"/>
              </a:ext>
            </a:extLst>
          </p:cNvPr>
          <p:cNvPicPr>
            <a:picLocks noChangeAspect="1"/>
          </p:cNvPicPr>
          <p:nvPr/>
        </p:nvPicPr>
        <p:blipFill rotWithShape="1">
          <a:blip r:embed="rId7">
            <a:extLst>
              <a:ext uri="{28A0092B-C50C-407E-A947-70E740481C1C}">
                <a14:useLocalDpi xmlns:a14="http://schemas.microsoft.com/office/drawing/2010/main" val="0"/>
              </a:ext>
            </a:extLst>
          </a:blip>
          <a:srcRect t="-4095" r="83764" b="37529"/>
          <a:stretch/>
        </p:blipFill>
        <p:spPr>
          <a:xfrm flipH="1">
            <a:off x="161418" y="3715809"/>
            <a:ext cx="2465172" cy="31421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grpSp>
        <p:nvGrpSpPr>
          <p:cNvPr id="16" name="Group 15">
            <a:extLst>
              <a:ext uri="{FF2B5EF4-FFF2-40B4-BE49-F238E27FC236}">
                <a16:creationId xmlns:a16="http://schemas.microsoft.com/office/drawing/2014/main" id="{14BB32AD-1AFC-A4F5-BAA9-6164CCB66AE3}"/>
              </a:ext>
            </a:extLst>
          </p:cNvPr>
          <p:cNvGrpSpPr/>
          <p:nvPr/>
        </p:nvGrpSpPr>
        <p:grpSpPr>
          <a:xfrm>
            <a:off x="1368287" y="767118"/>
            <a:ext cx="9147063" cy="3054119"/>
            <a:chOff x="1116283" y="827782"/>
            <a:chExt cx="9533125" cy="18463977"/>
          </a:xfrm>
        </p:grpSpPr>
        <p:sp>
          <p:nvSpPr>
            <p:cNvPr id="17" name="TextBox 16">
              <a:extLst>
                <a:ext uri="{FF2B5EF4-FFF2-40B4-BE49-F238E27FC236}">
                  <a16:creationId xmlns:a16="http://schemas.microsoft.com/office/drawing/2014/main" id="{BB8CAA13-C5FC-9199-E1FB-7C3587E21195}"/>
                </a:ext>
              </a:extLst>
            </p:cNvPr>
            <p:cNvSpPr txBox="1"/>
            <p:nvPr/>
          </p:nvSpPr>
          <p:spPr>
            <a:xfrm>
              <a:off x="1130803" y="827782"/>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endParaRPr>
            </a:p>
          </p:txBody>
        </p:sp>
        <p:sp>
          <p:nvSpPr>
            <p:cNvPr id="18" name="TextBox 17">
              <a:extLst>
                <a:ext uri="{FF2B5EF4-FFF2-40B4-BE49-F238E27FC236}">
                  <a16:creationId xmlns:a16="http://schemas.microsoft.com/office/drawing/2014/main" id="{A67BAC0A-CD1A-052B-BD97-B989FFBE54F4}"/>
                </a:ext>
              </a:extLst>
            </p:cNvPr>
            <p:cNvSpPr txBox="1"/>
            <p:nvPr/>
          </p:nvSpPr>
          <p:spPr>
            <a:xfrm>
              <a:off x="1116283" y="870893"/>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spTree>
    <p:extLst>
      <p:ext uri="{BB962C8B-B14F-4D97-AF65-F5344CB8AC3E}">
        <p14:creationId xmlns:p14="http://schemas.microsoft.com/office/powerpoint/2010/main" val="3999182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3" name="Picture 2">
            <a:extLst>
              <a:ext uri="{FF2B5EF4-FFF2-40B4-BE49-F238E27FC236}">
                <a16:creationId xmlns:a16="http://schemas.microsoft.com/office/drawing/2014/main" id="{F5681742-0971-F933-9700-B5119A165360}"/>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6" name="Picture 5">
            <a:extLst>
              <a:ext uri="{FF2B5EF4-FFF2-40B4-BE49-F238E27FC236}">
                <a16:creationId xmlns:a16="http://schemas.microsoft.com/office/drawing/2014/main" id="{06ADA472-8CEC-AF3A-34A5-78FB21E9E1D8}"/>
              </a:ext>
            </a:extLst>
          </p:cNvPr>
          <p:cNvPicPr>
            <a:picLocks noChangeAspect="1"/>
          </p:cNvPicPr>
          <p:nvPr/>
        </p:nvPicPr>
        <p:blipFill>
          <a:blip r:embed="rId9"/>
          <a:stretch>
            <a:fillRect/>
          </a:stretch>
        </p:blipFill>
        <p:spPr>
          <a:xfrm>
            <a:off x="5114341" y="261901"/>
            <a:ext cx="1377815" cy="1322947"/>
          </a:xfrm>
          <a:prstGeom prst="rect">
            <a:avLst/>
          </a:prstGeom>
        </p:spPr>
      </p:pic>
      <p:pic>
        <p:nvPicPr>
          <p:cNvPr id="8" name="Picture 7">
            <a:extLst>
              <a:ext uri="{FF2B5EF4-FFF2-40B4-BE49-F238E27FC236}">
                <a16:creationId xmlns:a16="http://schemas.microsoft.com/office/drawing/2014/main" id="{749E96F7-A4D6-386A-DDCA-A4705396E80A}"/>
              </a:ext>
            </a:extLst>
          </p:cNvPr>
          <p:cNvPicPr>
            <a:picLocks noChangeAspect="1"/>
          </p:cNvPicPr>
          <p:nvPr/>
        </p:nvPicPr>
        <p:blipFill rotWithShape="1">
          <a:blip r:embed="rId10"/>
          <a:srcRect l="8921" t="7421" r="5430" b="34395"/>
          <a:stretch/>
        </p:blipFill>
        <p:spPr>
          <a:xfrm>
            <a:off x="1729641" y="1228712"/>
            <a:ext cx="8532163" cy="1947402"/>
          </a:xfrm>
          <a:prstGeom prst="rect">
            <a:avLst/>
          </a:prstGeom>
        </p:spPr>
      </p:pic>
    </p:spTree>
    <p:extLst>
      <p:ext uri="{BB962C8B-B14F-4D97-AF65-F5344CB8AC3E}">
        <p14:creationId xmlns:p14="http://schemas.microsoft.com/office/powerpoint/2010/main" val="22861872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F0B55D46-2081-7DBF-C45B-C14590A77E57}"/>
              </a:ext>
            </a:extLst>
          </p:cNvPr>
          <p:cNvPicPr>
            <a:picLocks noChangeAspect="1"/>
          </p:cNvPicPr>
          <p:nvPr/>
        </p:nvPicPr>
        <p:blipFill rotWithShape="1">
          <a:blip r:embed="rId5">
            <a:extLst>
              <a:ext uri="{28A0092B-C50C-407E-A947-70E740481C1C}">
                <a14:useLocalDpi xmlns:a14="http://schemas.microsoft.com/office/drawing/2010/main" val="0"/>
              </a:ext>
            </a:extLst>
          </a:blip>
          <a:srcRect l="31648" t="32979" r="52116" b="583"/>
          <a:stretch/>
        </p:blipFill>
        <p:spPr>
          <a:xfrm>
            <a:off x="3938433" y="2915027"/>
            <a:ext cx="2594623" cy="3276606"/>
          </a:xfrm>
          <a:prstGeom prst="rect">
            <a:avLst/>
          </a:prstGeom>
        </p:spPr>
      </p:pic>
      <p:pic>
        <p:nvPicPr>
          <p:cNvPr id="14" name="Picture 13">
            <a:extLst>
              <a:ext uri="{FF2B5EF4-FFF2-40B4-BE49-F238E27FC236}">
                <a16:creationId xmlns:a16="http://schemas.microsoft.com/office/drawing/2014/main" id="{C51AB6E9-DF23-6C49-262A-D84B3A8E4726}"/>
              </a:ext>
            </a:extLst>
          </p:cNvPr>
          <p:cNvPicPr>
            <a:picLocks noChangeAspect="1"/>
          </p:cNvPicPr>
          <p:nvPr/>
        </p:nvPicPr>
        <p:blipFill rotWithShape="1">
          <a:blip r:embed="rId5">
            <a:extLst>
              <a:ext uri="{28A0092B-C50C-407E-A947-70E740481C1C}">
                <a14:useLocalDpi xmlns:a14="http://schemas.microsoft.com/office/drawing/2010/main" val="0"/>
              </a:ext>
            </a:extLst>
          </a:blip>
          <a:srcRect l="49332" t="33537" r="34432" b="25"/>
          <a:stretch/>
        </p:blipFill>
        <p:spPr>
          <a:xfrm>
            <a:off x="6031902" y="2849279"/>
            <a:ext cx="2594623" cy="3276606"/>
          </a:xfrm>
          <a:prstGeom prst="rect">
            <a:avLst/>
          </a:prstGeom>
        </p:spPr>
      </p:pic>
      <p:pic>
        <p:nvPicPr>
          <p:cNvPr id="15" name="Picture 14">
            <a:extLst>
              <a:ext uri="{FF2B5EF4-FFF2-40B4-BE49-F238E27FC236}">
                <a16:creationId xmlns:a16="http://schemas.microsoft.com/office/drawing/2014/main" id="{4C306D1D-442C-CDA0-0041-FB82228C5C13}"/>
              </a:ext>
            </a:extLst>
          </p:cNvPr>
          <p:cNvPicPr>
            <a:picLocks noChangeAspect="1"/>
          </p:cNvPicPr>
          <p:nvPr/>
        </p:nvPicPr>
        <p:blipFill rotWithShape="1">
          <a:blip r:embed="rId5">
            <a:extLst>
              <a:ext uri="{28A0092B-C50C-407E-A947-70E740481C1C}">
                <a14:useLocalDpi xmlns:a14="http://schemas.microsoft.com/office/drawing/2010/main" val="0"/>
              </a:ext>
            </a:extLst>
          </a:blip>
          <a:srcRect l="68011" t="33561" r="15753" b="1"/>
          <a:stretch/>
        </p:blipFill>
        <p:spPr>
          <a:xfrm>
            <a:off x="7914879" y="2748527"/>
            <a:ext cx="2594623" cy="3276606"/>
          </a:xfrm>
          <a:prstGeom prst="rect">
            <a:avLst/>
          </a:prstGeom>
        </p:spPr>
      </p:pic>
      <p:pic>
        <p:nvPicPr>
          <p:cNvPr id="16" name="Picture 15">
            <a:extLst>
              <a:ext uri="{FF2B5EF4-FFF2-40B4-BE49-F238E27FC236}">
                <a16:creationId xmlns:a16="http://schemas.microsoft.com/office/drawing/2014/main" id="{E1036997-F551-768E-1BFC-6A12633C573A}"/>
              </a:ext>
            </a:extLst>
          </p:cNvPr>
          <p:cNvPicPr>
            <a:picLocks noChangeAspect="1"/>
          </p:cNvPicPr>
          <p:nvPr/>
        </p:nvPicPr>
        <p:blipFill rotWithShape="1">
          <a:blip r:embed="rId5">
            <a:extLst>
              <a:ext uri="{28A0092B-C50C-407E-A947-70E740481C1C}">
                <a14:useLocalDpi xmlns:a14="http://schemas.microsoft.com/office/drawing/2010/main" val="0"/>
              </a:ext>
            </a:extLst>
          </a:blip>
          <a:srcRect l="86956" t="32121" r="-3192" b="1441"/>
          <a:stretch/>
        </p:blipFill>
        <p:spPr>
          <a:xfrm>
            <a:off x="2095656" y="2849279"/>
            <a:ext cx="2594623" cy="3276606"/>
          </a:xfrm>
          <a:prstGeom prst="rect">
            <a:avLst/>
          </a:prstGeom>
        </p:spPr>
      </p:pic>
      <p:grpSp>
        <p:nvGrpSpPr>
          <p:cNvPr id="4" name="Group 3">
            <a:extLst>
              <a:ext uri="{FF2B5EF4-FFF2-40B4-BE49-F238E27FC236}">
                <a16:creationId xmlns:a16="http://schemas.microsoft.com/office/drawing/2014/main" id="{BE344E98-A192-B922-E2A3-D64E399C2D39}"/>
              </a:ext>
            </a:extLst>
          </p:cNvPr>
          <p:cNvGrpSpPr/>
          <p:nvPr/>
        </p:nvGrpSpPr>
        <p:grpSpPr>
          <a:xfrm>
            <a:off x="2051108" y="1134239"/>
            <a:ext cx="8362892" cy="1558161"/>
            <a:chOff x="149417" y="2619739"/>
            <a:chExt cx="3119417" cy="3021996"/>
          </a:xfrm>
        </p:grpSpPr>
        <p:sp>
          <p:nvSpPr>
            <p:cNvPr id="5" name="Rectangle: Rounded Corners 4">
              <a:extLst>
                <a:ext uri="{FF2B5EF4-FFF2-40B4-BE49-F238E27FC236}">
                  <a16:creationId xmlns:a16="http://schemas.microsoft.com/office/drawing/2014/main" id="{D3CD4F58-6D06-ACA8-01D5-05FFEC8E9A29}"/>
                </a:ext>
              </a:extLst>
            </p:cNvPr>
            <p:cNvSpPr/>
            <p:nvPr/>
          </p:nvSpPr>
          <p:spPr>
            <a:xfrm>
              <a:off x="149417" y="2619739"/>
              <a:ext cx="3119415"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7C8EE6F8-4413-4F86-C06D-4D57D81C8A1B}"/>
                </a:ext>
              </a:extLst>
            </p:cNvPr>
            <p:cNvSpPr txBox="1"/>
            <p:nvPr/>
          </p:nvSpPr>
          <p:spPr>
            <a:xfrm>
              <a:off x="149418" y="2699575"/>
              <a:ext cx="3119416" cy="25667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Hoạt động 1: Thảo luận về nội dung tổ chức sự kiện.</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13005780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2475" cy="6911975"/>
            <a:chOff x="0" y="0"/>
            <a:chExt cx="19185" cy="10885"/>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14" name="TextBox 13">
            <a:extLst>
              <a:ext uri="{FF2B5EF4-FFF2-40B4-BE49-F238E27FC236}">
                <a16:creationId xmlns:a16="http://schemas.microsoft.com/office/drawing/2014/main" id="{75FE2F5D-D2FC-772D-4644-1BCAC509395E}"/>
              </a:ext>
            </a:extLst>
          </p:cNvPr>
          <p:cNvSpPr txBox="1"/>
          <p:nvPr/>
        </p:nvSpPr>
        <p:spPr>
          <a:xfrm>
            <a:off x="721290" y="719862"/>
            <a:ext cx="1069855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Nghe </a:t>
            </a: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thầy</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cô</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phổ</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biến</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về</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các</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hoạt</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động</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của</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sự</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kiện</a:t>
            </a:r>
            <a:endPar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endParaRPr>
          </a:p>
        </p:txBody>
      </p:sp>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26242" y="3185539"/>
            <a:ext cx="2431229" cy="3098926"/>
          </a:xfrm>
          <a:prstGeom prst="rect">
            <a:avLst/>
          </a:prstGeom>
        </p:spPr>
      </p:pic>
      <p:pic>
        <p:nvPicPr>
          <p:cNvPr id="7" name="Picture 6">
            <a:extLst>
              <a:ext uri="{FF2B5EF4-FFF2-40B4-BE49-F238E27FC236}">
                <a16:creationId xmlns:a16="http://schemas.microsoft.com/office/drawing/2014/main" id="{E925DBCF-0021-A05C-187B-743025C50AEE}"/>
              </a:ext>
            </a:extLst>
          </p:cNvPr>
          <p:cNvPicPr>
            <a:picLocks noChangeAspect="1"/>
          </p:cNvPicPr>
          <p:nvPr/>
        </p:nvPicPr>
        <p:blipFill>
          <a:blip r:embed="rId6"/>
          <a:stretch>
            <a:fillRect/>
          </a:stretch>
        </p:blipFill>
        <p:spPr>
          <a:xfrm>
            <a:off x="3100705" y="1638617"/>
            <a:ext cx="6458126" cy="4101783"/>
          </a:xfrm>
          <a:prstGeom prst="rect">
            <a:avLst/>
          </a:prstGeom>
        </p:spPr>
      </p:pic>
    </p:spTree>
    <p:extLst>
      <p:ext uri="{BB962C8B-B14F-4D97-AF65-F5344CB8AC3E}">
        <p14:creationId xmlns:p14="http://schemas.microsoft.com/office/powerpoint/2010/main" val="267730274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0" name="Group 9">
            <a:extLst>
              <a:ext uri="{FF2B5EF4-FFF2-40B4-BE49-F238E27FC236}">
                <a16:creationId xmlns:a16="http://schemas.microsoft.com/office/drawing/2014/main" id="{0EFC23F3-0127-114E-1CF4-C01308B92F9C}"/>
              </a:ext>
            </a:extLst>
          </p:cNvPr>
          <p:cNvGrpSpPr/>
          <p:nvPr/>
        </p:nvGrpSpPr>
        <p:grpSpPr>
          <a:xfrm>
            <a:off x="1711491" y="1056640"/>
            <a:ext cx="7936718" cy="4286281"/>
            <a:chOff x="-2527669" y="2599787"/>
            <a:chExt cx="7556869" cy="2881145"/>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2367032" y="2770795"/>
              <a:ext cx="7396232" cy="271013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Bày tỏ lòng biết ơn với các thầy, cô giáo, hướng tới kỉ niệm ngày Nhà giáo Việt Nam 20-11.</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Tìm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hiểu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về truyền thống của nhà trường.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en-US" sz="3200" dirty="0">
                  <a:solidFill>
                    <a:srgbClr val="002060"/>
                  </a:solidFill>
                  <a:latin typeface="Cambria" panose="02040503050406030204" pitchFamily="18" charset="0"/>
                </a:rPr>
                <a:t>T</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ham gia tổ chức, chủ động đề xuất các nội dung nhỏ cho chuỗi sự kiện và thực hiện.</a:t>
              </a: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a:extLst>
              <a:ext uri="{FF2B5EF4-FFF2-40B4-BE49-F238E27FC236}">
                <a16:creationId xmlns:a16="http://schemas.microsoft.com/office/drawing/2014/main" id="{8C8AAE34-C275-D42A-BBC3-D6B3900E3E4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0117" t="73491" r="-2725"/>
          <a:stretch/>
        </p:blipFill>
        <p:spPr>
          <a:xfrm>
            <a:off x="386083" y="841848"/>
            <a:ext cx="1876921" cy="1447688"/>
          </a:xfrm>
          <a:prstGeom prst="rect">
            <a:avLst/>
          </a:prstGeom>
        </p:spPr>
      </p:pic>
    </p:spTree>
    <p:extLst>
      <p:ext uri="{BB962C8B-B14F-4D97-AF65-F5344CB8AC3E}">
        <p14:creationId xmlns:p14="http://schemas.microsoft.com/office/powerpoint/2010/main" val="1025385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7" name="Group 16">
            <a:extLst>
              <a:ext uri="{FF2B5EF4-FFF2-40B4-BE49-F238E27FC236}">
                <a16:creationId xmlns:a16="http://schemas.microsoft.com/office/drawing/2014/main" id="{1D8DB36B-0515-A96B-E58B-D0EF297EA079}"/>
              </a:ext>
            </a:extLst>
          </p:cNvPr>
          <p:cNvGrpSpPr/>
          <p:nvPr/>
        </p:nvGrpSpPr>
        <p:grpSpPr>
          <a:xfrm>
            <a:off x="3878390" y="0"/>
            <a:ext cx="3528371" cy="1651404"/>
            <a:chOff x="1347402" y="1596803"/>
            <a:chExt cx="3528371" cy="1651404"/>
          </a:xfrm>
        </p:grpSpPr>
        <p:grpSp>
          <p:nvGrpSpPr>
            <p:cNvPr id="18" name="Group 17">
              <a:extLst>
                <a:ext uri="{FF2B5EF4-FFF2-40B4-BE49-F238E27FC236}">
                  <a16:creationId xmlns:a16="http://schemas.microsoft.com/office/drawing/2014/main" id="{B4C5AFDA-0D1F-2EAC-06AA-05249EE75926}"/>
                </a:ext>
              </a:extLst>
            </p:cNvPr>
            <p:cNvGrpSpPr/>
            <p:nvPr/>
          </p:nvGrpSpPr>
          <p:grpSpPr>
            <a:xfrm>
              <a:off x="1347402" y="1596803"/>
              <a:ext cx="3528371" cy="1651404"/>
              <a:chOff x="1399759" y="1639297"/>
              <a:chExt cx="3528371" cy="1651404"/>
            </a:xfrm>
          </p:grpSpPr>
          <p:pic>
            <p:nvPicPr>
              <p:cNvPr id="20" name="Picture 19">
                <a:extLst>
                  <a:ext uri="{FF2B5EF4-FFF2-40B4-BE49-F238E27FC236}">
                    <a16:creationId xmlns:a16="http://schemas.microsoft.com/office/drawing/2014/main" id="{D44E62BA-D823-1C63-35B1-13D07406CC30}"/>
                  </a:ext>
                </a:extLst>
              </p:cNvPr>
              <p:cNvPicPr>
                <a:picLocks noChangeAspect="1"/>
              </p:cNvPicPr>
              <p:nvPr/>
            </p:nvPicPr>
            <p:blipFill rotWithShape="1">
              <a:blip r:embed="rId5">
                <a:extLst>
                  <a:ext uri="{28A0092B-C50C-407E-A947-70E740481C1C}">
                    <a14:useLocalDpi xmlns:a14="http://schemas.microsoft.com/office/drawing/2010/main" val="0"/>
                  </a:ext>
                </a:extLst>
              </a:blip>
              <a:srcRect l="53409" t="85305" r="23261"/>
              <a:stretch/>
            </p:blipFill>
            <p:spPr>
              <a:xfrm>
                <a:off x="1399759" y="1639297"/>
                <a:ext cx="3528371" cy="1651404"/>
              </a:xfrm>
              <a:prstGeom prst="rect">
                <a:avLst/>
              </a:prstGeom>
            </p:spPr>
          </p:pic>
          <p:sp>
            <p:nvSpPr>
              <p:cNvPr id="21" name="Rectangle 20">
                <a:extLst>
                  <a:ext uri="{FF2B5EF4-FFF2-40B4-BE49-F238E27FC236}">
                    <a16:creationId xmlns:a16="http://schemas.microsoft.com/office/drawing/2014/main" id="{EB6FE6A8-4762-1099-5550-D9FFB6A392F4}"/>
                  </a:ext>
                </a:extLst>
              </p:cNvPr>
              <p:cNvSpPr/>
              <p:nvPr/>
            </p:nvSpPr>
            <p:spPr>
              <a:xfrm>
                <a:off x="2453241" y="2721114"/>
                <a:ext cx="1627146" cy="240197"/>
              </a:xfrm>
              <a:prstGeom prst="rect">
                <a:avLst/>
              </a:prstGeom>
              <a:solidFill>
                <a:srgbClr val="DF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a:extLst>
                <a:ext uri="{FF2B5EF4-FFF2-40B4-BE49-F238E27FC236}">
                  <a16:creationId xmlns:a16="http://schemas.microsoft.com/office/drawing/2014/main" id="{923FB562-0B41-92D2-93CD-7EF70A2B02D4}"/>
                </a:ext>
              </a:extLst>
            </p:cNvPr>
            <p:cNvSpPr txBox="1"/>
            <p:nvPr/>
          </p:nvSpPr>
          <p:spPr>
            <a:xfrm>
              <a:off x="2020338" y="2154305"/>
              <a:ext cx="23877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mn-ea"/>
                  <a:cs typeface="+mn-cs"/>
                </a:rPr>
                <a:t>Gợi</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ý</a:t>
              </a:r>
            </a:p>
          </p:txBody>
        </p:sp>
      </p:grpSp>
      <p:pic>
        <p:nvPicPr>
          <p:cNvPr id="10" name="Picture 9">
            <a:extLst>
              <a:ext uri="{FF2B5EF4-FFF2-40B4-BE49-F238E27FC236}">
                <a16:creationId xmlns:a16="http://schemas.microsoft.com/office/drawing/2014/main" id="{6020A806-28C7-D9D6-45C7-813D821A0A9B}"/>
              </a:ext>
            </a:extLst>
          </p:cNvPr>
          <p:cNvPicPr>
            <a:picLocks noChangeAspect="1"/>
          </p:cNvPicPr>
          <p:nvPr/>
        </p:nvPicPr>
        <p:blipFill rotWithShape="1">
          <a:blip r:embed="rId6">
            <a:extLst>
              <a:ext uri="{28A0092B-C50C-407E-A947-70E740481C1C}">
                <a14:useLocalDpi xmlns:a14="http://schemas.microsoft.com/office/drawing/2010/main" val="0"/>
              </a:ext>
            </a:extLst>
          </a:blip>
          <a:srcRect t="-4093" r="83764" b="-3397"/>
          <a:stretch/>
        </p:blipFill>
        <p:spPr>
          <a:xfrm>
            <a:off x="8907596" y="1142749"/>
            <a:ext cx="2594623" cy="5301231"/>
          </a:xfrm>
          <a:prstGeom prst="rect">
            <a:avLst/>
          </a:prstGeom>
        </p:spPr>
      </p:pic>
      <p:grpSp>
        <p:nvGrpSpPr>
          <p:cNvPr id="8" name="Group 7">
            <a:extLst>
              <a:ext uri="{FF2B5EF4-FFF2-40B4-BE49-F238E27FC236}">
                <a16:creationId xmlns:a16="http://schemas.microsoft.com/office/drawing/2014/main" id="{92A222BD-57B8-6E92-78F3-9C8D8D105C88}"/>
              </a:ext>
            </a:extLst>
          </p:cNvPr>
          <p:cNvGrpSpPr/>
          <p:nvPr/>
        </p:nvGrpSpPr>
        <p:grpSpPr>
          <a:xfrm>
            <a:off x="898690" y="2021840"/>
            <a:ext cx="8407869" cy="4239267"/>
            <a:chOff x="-2527669" y="2599787"/>
            <a:chExt cx="7556869" cy="2849543"/>
          </a:xfrm>
        </p:grpSpPr>
        <p:sp>
          <p:nvSpPr>
            <p:cNvPr id="28" name="Rectangle: Rounded Corners 27">
              <a:extLst>
                <a:ext uri="{FF2B5EF4-FFF2-40B4-BE49-F238E27FC236}">
                  <a16:creationId xmlns:a16="http://schemas.microsoft.com/office/drawing/2014/main" id="{CEED8588-A8FD-D8E4-97A1-43BE82C4D412}"/>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29" name="TextBox 28">
              <a:extLst>
                <a:ext uri="{FF2B5EF4-FFF2-40B4-BE49-F238E27FC236}">
                  <a16:creationId xmlns:a16="http://schemas.microsoft.com/office/drawing/2014/main" id="{CF9FA66C-087A-1101-FFAD-0974696542C9}"/>
                </a:ext>
              </a:extLst>
            </p:cNvPr>
            <p:cNvSpPr txBox="1"/>
            <p:nvPr/>
          </p:nvSpPr>
          <p:spPr>
            <a:xfrm>
              <a:off x="-2367032" y="2770795"/>
              <a:ext cx="7396232" cy="254463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cho các em HS khối lớp 2, lớp 3 tham quan phòng truyền thống.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cuộc thi làm báo tường chào mừng ngày Nhà giáo Việt Nam 20-11.</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thực hiện một số tiết mục Phát thanh chào mừng ngày Nhà giáo Việt Nam.</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cuộc thi viết, vẽ về người thấy mình yêu mến.</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cuộc thi đọc thơ, kể chuyện về chủ đề thầy, cô giáo;...</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thực hiện các sản phẩm tri ân thầy, cô giáo;...</a:t>
              </a:r>
            </a:p>
          </p:txBody>
        </p:sp>
      </p:grpSp>
    </p:spTree>
    <p:extLst>
      <p:ext uri="{BB962C8B-B14F-4D97-AF65-F5344CB8AC3E}">
        <p14:creationId xmlns:p14="http://schemas.microsoft.com/office/powerpoint/2010/main" val="40967126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8" name="Picture 7">
            <a:extLst>
              <a:ext uri="{FF2B5EF4-FFF2-40B4-BE49-F238E27FC236}">
                <a16:creationId xmlns:a16="http://schemas.microsoft.com/office/drawing/2014/main" id="{D858DB47-EEED-C98D-373B-3D9707BE65E4}"/>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74530" y="2505002"/>
            <a:ext cx="2969444" cy="3784953"/>
          </a:xfrm>
          <a:prstGeom prst="rect">
            <a:avLst/>
          </a:prstGeom>
        </p:spPr>
      </p:pic>
      <p:grpSp>
        <p:nvGrpSpPr>
          <p:cNvPr id="4" name="Group 3">
            <a:extLst>
              <a:ext uri="{FF2B5EF4-FFF2-40B4-BE49-F238E27FC236}">
                <a16:creationId xmlns:a16="http://schemas.microsoft.com/office/drawing/2014/main" id="{AD664A98-0FF6-745C-8934-DF4A4C197F02}"/>
              </a:ext>
            </a:extLst>
          </p:cNvPr>
          <p:cNvGrpSpPr/>
          <p:nvPr/>
        </p:nvGrpSpPr>
        <p:grpSpPr>
          <a:xfrm>
            <a:off x="1002186" y="809050"/>
            <a:ext cx="9810358" cy="1366380"/>
            <a:chOff x="669757" y="1375190"/>
            <a:chExt cx="6510976" cy="2063211"/>
          </a:xfrm>
        </p:grpSpPr>
        <p:sp>
          <p:nvSpPr>
            <p:cNvPr id="5" name="Speech Bubble: Rectangle with Corners Rounded 4">
              <a:extLst>
                <a:ext uri="{FF2B5EF4-FFF2-40B4-BE49-F238E27FC236}">
                  <a16:creationId xmlns:a16="http://schemas.microsoft.com/office/drawing/2014/main" id="{21D1C5E5-DA55-1256-9F4B-CF445B311B94}"/>
                </a:ext>
              </a:extLst>
            </p:cNvPr>
            <p:cNvSpPr/>
            <p:nvPr/>
          </p:nvSpPr>
          <p:spPr>
            <a:xfrm>
              <a:off x="669757" y="1375190"/>
              <a:ext cx="6510976" cy="2063211"/>
            </a:xfrm>
            <a:prstGeom prst="wedgeRoundRectCallout">
              <a:avLst>
                <a:gd name="adj1" fmla="val -42779"/>
                <a:gd name="adj2" fmla="val 85601"/>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63E8673D-E777-62B8-17A9-D02A6F790C8C}"/>
                </a:ext>
              </a:extLst>
            </p:cNvPr>
            <p:cNvSpPr txBox="1"/>
            <p:nvPr/>
          </p:nvSpPr>
          <p:spPr>
            <a:xfrm>
              <a:off x="825299" y="1507604"/>
              <a:ext cx="6199892"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500" b="1" dirty="0">
                  <a:solidFill>
                    <a:srgbClr val="000000"/>
                  </a:solidFill>
                  <a:latin typeface="Cambria" panose="02040503050406030204" pitchFamily="18" charset="0"/>
                  <a:ea typeface="Calibri" panose="020F0502020204030204" pitchFamily="34" charset="0"/>
                </a:rPr>
                <a:t>L</a:t>
              </a:r>
              <a:r>
                <a:rPr kumimoji="0" lang="nl-NL" sz="35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ựa chọn những hoạt động khả thi mà lớp có thể nhận tổ chức.</a:t>
              </a:r>
              <a:endParaRPr kumimoji="0" lang="en-US" sz="35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4" name="Picture 13">
            <a:extLst>
              <a:ext uri="{FF2B5EF4-FFF2-40B4-BE49-F238E27FC236}">
                <a16:creationId xmlns:a16="http://schemas.microsoft.com/office/drawing/2014/main" id="{DBE67CAE-A21B-0A9C-1203-8B248FD87D1A}"/>
              </a:ext>
            </a:extLst>
          </p:cNvPr>
          <p:cNvPicPr>
            <a:picLocks noChangeAspect="1"/>
          </p:cNvPicPr>
          <p:nvPr/>
        </p:nvPicPr>
        <p:blipFill>
          <a:blip r:embed="rId6"/>
          <a:stretch>
            <a:fillRect/>
          </a:stretch>
        </p:blipFill>
        <p:spPr>
          <a:xfrm>
            <a:off x="3325812" y="2920365"/>
            <a:ext cx="7572375" cy="2114550"/>
          </a:xfrm>
          <a:prstGeom prst="rect">
            <a:avLst/>
          </a:prstGeom>
        </p:spPr>
      </p:pic>
    </p:spTree>
    <p:extLst>
      <p:ext uri="{BB962C8B-B14F-4D97-AF65-F5344CB8AC3E}">
        <p14:creationId xmlns:p14="http://schemas.microsoft.com/office/powerpoint/2010/main" val="22875749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7" name="Picture 6" descr="A cartoon of a child holding a pencil and a notebook&#10;&#10;Description automatically generated">
            <a:extLst>
              <a:ext uri="{FF2B5EF4-FFF2-40B4-BE49-F238E27FC236}">
                <a16:creationId xmlns:a16="http://schemas.microsoft.com/office/drawing/2014/main" id="{17AD3D82-CB2A-F9D5-5022-B82B52094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8" name="Picture 7" descr="A close up of a logo&#10;&#10;Description automatically generated">
            <a:extLst>
              <a:ext uri="{FF2B5EF4-FFF2-40B4-BE49-F238E27FC236}">
                <a16:creationId xmlns:a16="http://schemas.microsoft.com/office/drawing/2014/main" id="{04EA1894-3F91-7EAC-E9BE-40E14E8F13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4792" y="864545"/>
            <a:ext cx="4948484" cy="1426353"/>
          </a:xfrm>
          <a:prstGeom prst="rect">
            <a:avLst/>
          </a:prstGeom>
        </p:spPr>
      </p:pic>
      <p:sp>
        <p:nvSpPr>
          <p:cNvPr id="9" name="Rectangle: Rounded Corners 8">
            <a:extLst>
              <a:ext uri="{FF2B5EF4-FFF2-40B4-BE49-F238E27FC236}">
                <a16:creationId xmlns:a16="http://schemas.microsoft.com/office/drawing/2014/main" id="{C9F0BD75-4F42-0166-E382-C20DDEE712DA}"/>
              </a:ext>
            </a:extLst>
          </p:cNvPr>
          <p:cNvSpPr/>
          <p:nvPr/>
        </p:nvSpPr>
        <p:spPr>
          <a:xfrm>
            <a:off x="865890" y="2454907"/>
            <a:ext cx="771525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Việc đề xuất sáng kiến làm phong phú nội dung hoạt động và lựa chọn hoạt động khả thi đưa vào thực hiện là việc của người tổ chức.</a:t>
            </a:r>
          </a:p>
        </p:txBody>
      </p:sp>
    </p:spTree>
    <p:extLst>
      <p:ext uri="{BB962C8B-B14F-4D97-AF65-F5344CB8AC3E}">
        <p14:creationId xmlns:p14="http://schemas.microsoft.com/office/powerpoint/2010/main" val="35264141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591</Words>
  <Application>Microsoft Office PowerPoint</Application>
  <PresentationFormat>Widescreen</PresentationFormat>
  <Paragraphs>51</Paragraphs>
  <Slides>20</Slides>
  <Notes>6</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等线</vt:lpstr>
      <vt:lpstr>#9Slide04 SFU Fenice Regular</vt:lpstr>
      <vt:lpstr>#9Slide07 Cadena</vt:lpstr>
      <vt:lpstr>Arial</vt:lpstr>
      <vt:lpstr>Calibri</vt:lpstr>
      <vt:lpstr>Cambria</vt:lpstr>
      <vt:lpstr>Fredoka One</vt:lpstr>
      <vt:lpstr>Times New Roman</vt:lpstr>
      <vt:lpstr>UTM Avo</vt:lpstr>
      <vt:lpstr>字魂105号-简雅黑</vt:lpstr>
      <vt:lpstr>1_Office 主题</vt:lpstr>
      <vt:lpstr>Office 主题​​</vt:lpstr>
      <vt:lpstr>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Objectives</vt:lpstr>
      <vt:lpstr>Meeting Objectives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28</cp:revision>
  <dcterms:created xsi:type="dcterms:W3CDTF">2024-08-02T02:04:25Z</dcterms:created>
  <dcterms:modified xsi:type="dcterms:W3CDTF">2025-11-14T01:11:24Z</dcterms:modified>
</cp:coreProperties>
</file>