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51" r:id="rId2"/>
    <p:sldId id="353" r:id="rId3"/>
    <p:sldId id="257" r:id="rId4"/>
    <p:sldId id="355" r:id="rId5"/>
    <p:sldId id="261" r:id="rId6"/>
    <p:sldId id="338" r:id="rId7"/>
    <p:sldId id="339" r:id="rId8"/>
    <p:sldId id="360" r:id="rId9"/>
    <p:sldId id="372" r:id="rId10"/>
    <p:sldId id="341" r:id="rId11"/>
    <p:sldId id="368" r:id="rId12"/>
    <p:sldId id="361" r:id="rId13"/>
    <p:sldId id="362" r:id="rId14"/>
    <p:sldId id="363" r:id="rId15"/>
    <p:sldId id="364" r:id="rId16"/>
    <p:sldId id="365" r:id="rId17"/>
    <p:sldId id="366" r:id="rId18"/>
    <p:sldId id="367" r:id="rId19"/>
    <p:sldId id="370" r:id="rId20"/>
    <p:sldId id="371" r:id="rId21"/>
    <p:sldId id="374" r:id="rId22"/>
    <p:sldId id="376"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1CE665B5-3980-4777-95AA-8820A7079545}" type="slidenum">
              <a:rPr lang="en-US" smtClean="0"/>
              <a:t>18</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0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23</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97B51F33-2D65-45C6-84F3-32A4FF275979}"/>
              </a:ext>
            </a:extLst>
          </p:cNvPr>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a:extLst>
              <a:ext uri="{FF2B5EF4-FFF2-40B4-BE49-F238E27FC236}">
                <a16:creationId xmlns:a16="http://schemas.microsoft.com/office/drawing/2014/main" id="{69F5D9A3-5A29-4518-89DF-C5CD5EE6D93E}"/>
              </a:ext>
            </a:extLst>
          </p:cNvPr>
          <p:cNvSpPr txBox="1"/>
          <p:nvPr/>
        </p:nvSpPr>
        <p:spPr>
          <a:xfrm>
            <a:off x="1745226" y="826451"/>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p>
        </p:txBody>
      </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390183"/>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814512" cy="1071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
        <p:nvSpPr>
          <p:cNvPr id="2" name="TextBox 1">
            <a:extLst>
              <a:ext uri="{FF2B5EF4-FFF2-40B4-BE49-F238E27FC236}">
                <a16:creationId xmlns:a16="http://schemas.microsoft.com/office/drawing/2014/main" id="{27106BD7-505F-4A77-B95F-7A0B546E986C}"/>
              </a:ext>
            </a:extLst>
          </p:cNvPr>
          <p:cNvSpPr txBox="1"/>
          <p:nvPr/>
        </p:nvSpPr>
        <p:spPr>
          <a:xfrm>
            <a:off x="2306237" y="526136"/>
            <a:ext cx="7433187" cy="923330"/>
          </a:xfrm>
          <a:prstGeom prst="rect">
            <a:avLst/>
          </a:prstGeom>
          <a:noFill/>
        </p:spPr>
        <p:txBody>
          <a:bodyPr wrap="square" rtlCol="0">
            <a:spAutoFit/>
          </a:bodyPr>
          <a:lstStyle/>
          <a:p>
            <a:r>
              <a:rPr lang="en-US" sz="5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TIẾP SỨC</a:t>
            </a:r>
          </a:p>
        </p:txBody>
      </p:sp>
      <p:sp>
        <p:nvSpPr>
          <p:cNvPr id="11" name="TextBox 10">
            <a:extLst>
              <a:ext uri="{FF2B5EF4-FFF2-40B4-BE49-F238E27FC236}">
                <a16:creationId xmlns:a16="http://schemas.microsoft.com/office/drawing/2014/main" id="{18D4C979-2658-4E9A-BE70-81D948E3CC2A}"/>
              </a:ext>
            </a:extLst>
          </p:cNvPr>
          <p:cNvSpPr txBox="1"/>
          <p:nvPr/>
        </p:nvSpPr>
        <p:spPr>
          <a:xfrm>
            <a:off x="292436" y="1747117"/>
            <a:ext cx="9175596" cy="3871188"/>
          </a:xfrm>
          <a:prstGeom prst="rect">
            <a:avLst/>
          </a:prstGeom>
          <a:noFill/>
        </p:spPr>
        <p:txBody>
          <a:bodyPr wrap="square">
            <a:spAutoFit/>
          </a:bodyPr>
          <a:lstStyle/>
          <a:p>
            <a:pPr marL="0" marR="0" algn="just">
              <a:lnSpc>
                <a:spcPct val="107000"/>
              </a:lnSpc>
              <a:spcBef>
                <a:spcPts val="0"/>
              </a:spcBef>
              <a:spcAft>
                <a:spcPts val="800"/>
              </a:spcAft>
            </a:pPr>
            <a:endParaRPr lang="nl-NL"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nl-NL" sz="4400" dirty="0">
                <a:latin typeface="Times New Roman" panose="02020603050405020304" pitchFamily="18" charset="0"/>
                <a:ea typeface="Times New Roman" panose="02020603050405020304" pitchFamily="18" charset="0"/>
                <a:cs typeface="Times New Roman" panose="02020603050405020304" pitchFamily="18" charset="0"/>
              </a:rPr>
              <a:t>Luật chơi: Lớp</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chia thành 2 đội, mỗi đội từ 3-5 thành viên. </a:t>
            </a:r>
          </a:p>
          <a:p>
            <a:pPr algn="just">
              <a:lnSpc>
                <a:spcPct val="107000"/>
              </a:lnSpc>
              <a:spcAft>
                <a:spcPts val="800"/>
              </a:spcAft>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“Tiếp sức” kể thêm những khó khăn và cách vượt qua khó khăn.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933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1139</Words>
  <Application>Microsoft Office PowerPoint</Application>
  <PresentationFormat>Widescreen</PresentationFormat>
  <Paragraphs>65</Paragraphs>
  <Slides>23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等线</vt:lpstr>
      <vt:lpstr>等线 Light</vt:lpstr>
      <vt:lpstr>#9Slide04 SFU Fenice Regular</vt:lpstr>
      <vt:lpstr>Arial</vt:lpstr>
      <vt:lpstr>Calibri</vt:lpstr>
      <vt:lpstr>Cambria</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2024-07-25T04:00:23Z</dcterms:created>
  <dcterms:modified xsi:type="dcterms:W3CDTF">2025-11-14T00:23:43Z</dcterms:modified>
</cp:coreProperties>
</file>