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24"/>
  </p:notesMasterIdLst>
  <p:sldIdLst>
    <p:sldId id="436" r:id="rId2"/>
    <p:sldId id="428" r:id="rId3"/>
    <p:sldId id="294" r:id="rId4"/>
    <p:sldId id="435" r:id="rId5"/>
    <p:sldId id="437" r:id="rId6"/>
    <p:sldId id="390" r:id="rId7"/>
    <p:sldId id="416" r:id="rId8"/>
    <p:sldId id="411" r:id="rId9"/>
    <p:sldId id="389" r:id="rId10"/>
    <p:sldId id="327" r:id="rId11"/>
    <p:sldId id="412" r:id="rId12"/>
    <p:sldId id="429" r:id="rId13"/>
    <p:sldId id="430" r:id="rId14"/>
    <p:sldId id="341" r:id="rId15"/>
    <p:sldId id="431" r:id="rId16"/>
    <p:sldId id="432" r:id="rId17"/>
    <p:sldId id="433" r:id="rId18"/>
    <p:sldId id="434" r:id="rId19"/>
    <p:sldId id="340" r:id="rId20"/>
    <p:sldId id="438" r:id="rId21"/>
    <p:sldId id="423" r:id="rId22"/>
    <p:sldId id="34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050"/>
    <a:srgbClr val="FF3300"/>
    <a:srgbClr val="00FF00"/>
    <a:srgbClr val="FFFF66"/>
    <a:srgbClr val="FF99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70" autoAdjust="0"/>
    <p:restoredTop sz="88545" autoAdjust="0"/>
  </p:normalViewPr>
  <p:slideViewPr>
    <p:cSldViewPr snapToGrid="0">
      <p:cViewPr varScale="1">
        <p:scale>
          <a:sx n="63" d="100"/>
          <a:sy n="63" d="100"/>
        </p:scale>
        <p:origin x="378"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147CA6-B7D3-43E8-8B94-7922DD1E105F}" type="datetimeFigureOut">
              <a:rPr lang="en-US" smtClean="0"/>
              <a:t>9/10/2025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B4ECD-8364-4D49-A8F3-162E852F7712}" type="slidenum">
              <a:rPr lang="en-US" smtClean="0"/>
              <a:t>‹#›</a:t>
            </a:fld>
            <a:endParaRPr lang="en-US"/>
          </a:p>
        </p:txBody>
      </p:sp>
    </p:spTree>
    <p:extLst>
      <p:ext uri="{BB962C8B-B14F-4D97-AF65-F5344CB8AC3E}">
        <p14:creationId xmlns:p14="http://schemas.microsoft.com/office/powerpoint/2010/main" val="1006460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Calibri" panose="020F0502020204030204" pitchFamily="34" charset="0"/>
              </a:rPr>
              <a:t>Để có được tình bạn đẹp các em hãy đến với bài học ngày hôm nay – </a:t>
            </a:r>
            <a:r>
              <a:rPr lang="vi-VN" sz="1800" b="1" i="1" dirty="0">
                <a:solidFill>
                  <a:srgbClr val="000000"/>
                </a:solidFill>
                <a:effectLst/>
                <a:latin typeface="Times New Roman" panose="02020603050405020304" pitchFamily="18" charset="0"/>
                <a:ea typeface="Calibri" panose="020F0502020204030204" pitchFamily="34" charset="0"/>
              </a:rPr>
              <a:t>Chủ đề 2 – Tiết 2: Hoạt động giáo dục theo chủ đề:</a:t>
            </a:r>
            <a:r>
              <a:rPr lang="vi-VN" sz="1800" b="1" i="1" dirty="0">
                <a:effectLst/>
                <a:latin typeface="Times New Roman" panose="02020603050405020304" pitchFamily="18" charset="0"/>
                <a:ea typeface="Calibri" panose="020F0502020204030204" pitchFamily="34" charset="0"/>
              </a:rPr>
              <a:t> Giữ gìn tình bạn.</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3D1B4ECD-8364-4D49-A8F3-162E852F7712}" type="slidenum">
              <a:rPr lang="en-US" smtClean="0"/>
              <a:t>3</a:t>
            </a:fld>
            <a:endParaRPr lang="en-US"/>
          </a:p>
        </p:txBody>
      </p:sp>
    </p:spTree>
    <p:extLst>
      <p:ext uri="{BB962C8B-B14F-4D97-AF65-F5344CB8AC3E}">
        <p14:creationId xmlns:p14="http://schemas.microsoft.com/office/powerpoint/2010/main" val="4288670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B4ECD-8364-4D49-A8F3-162E852F7712}" type="slidenum">
              <a:rPr lang="en-US" smtClean="0"/>
              <a:t>4</a:t>
            </a:fld>
            <a:endParaRPr lang="en-US"/>
          </a:p>
        </p:txBody>
      </p:sp>
    </p:spTree>
    <p:extLst>
      <p:ext uri="{BB962C8B-B14F-4D97-AF65-F5344CB8AC3E}">
        <p14:creationId xmlns:p14="http://schemas.microsoft.com/office/powerpoint/2010/main" val="4288670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1B4ECD-8364-4D49-A8F3-162E852F7712}" type="slidenum">
              <a:rPr lang="en-US" smtClean="0"/>
              <a:t>5</a:t>
            </a:fld>
            <a:endParaRPr lang="en-US"/>
          </a:p>
        </p:txBody>
      </p:sp>
    </p:spTree>
    <p:extLst>
      <p:ext uri="{BB962C8B-B14F-4D97-AF65-F5344CB8AC3E}">
        <p14:creationId xmlns:p14="http://schemas.microsoft.com/office/powerpoint/2010/main" val="378582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9471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519170E8-697C-4E6D-B223-61B1691779F6}" type="slidenum">
              <a:rPr lang="zh-CN" altLang="en-US" smtClean="0"/>
              <a:pPr/>
              <a:t>19</a:t>
            </a:fld>
            <a:endParaRPr lang="zh-CN" altLang="en-US" dirty="0"/>
          </a:p>
        </p:txBody>
      </p:sp>
    </p:spTree>
    <p:extLst>
      <p:ext uri="{BB962C8B-B14F-4D97-AF65-F5344CB8AC3E}">
        <p14:creationId xmlns:p14="http://schemas.microsoft.com/office/powerpoint/2010/main" val="2842241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253" name="Google Shape;253;p3"/>
          <p:cNvSpPr/>
          <p:nvPr/>
        </p:nvSpPr>
        <p:spPr>
          <a:xfrm rot="-10548207">
            <a:off x="-1724279" y="-1467202"/>
            <a:ext cx="6575981" cy="3204220"/>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59124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79369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2"/>
        <p:cNvGrpSpPr/>
        <p:nvPr/>
      </p:nvGrpSpPr>
      <p:grpSpPr>
        <a:xfrm>
          <a:off x="0" y="0"/>
          <a:ext cx="0" cy="0"/>
          <a:chOff x="0" y="0"/>
          <a:chExt cx="0" cy="0"/>
        </a:xfrm>
      </p:grpSpPr>
      <p:sp>
        <p:nvSpPr>
          <p:cNvPr id="483" name="Google Shape;483;p16"/>
          <p:cNvSpPr/>
          <p:nvPr/>
        </p:nvSpPr>
        <p:spPr>
          <a:xfrm>
            <a:off x="10707631" y="1475500"/>
            <a:ext cx="2189357" cy="2138397"/>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7139291" y="2323764"/>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101599" y="4405633"/>
            <a:ext cx="11430057" cy="1409399"/>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5122925" y="5798355"/>
            <a:ext cx="70951" cy="3439"/>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9750361" y="5352300"/>
            <a:ext cx="597393" cy="2235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101599" y="4232267"/>
            <a:ext cx="12439612" cy="14093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101599" y="4783366"/>
            <a:ext cx="12439612" cy="163930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16"/>
          <p:cNvSpPr/>
          <p:nvPr/>
        </p:nvSpPr>
        <p:spPr>
          <a:xfrm>
            <a:off x="4999801" y="4626133"/>
            <a:ext cx="7338209" cy="20198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16"/>
          <p:cNvSpPr/>
          <p:nvPr/>
        </p:nvSpPr>
        <p:spPr>
          <a:xfrm>
            <a:off x="-101599" y="5448603"/>
            <a:ext cx="12439612" cy="140938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16"/>
          <p:cNvSpPr txBox="1">
            <a:spLocks noGrp="1"/>
          </p:cNvSpPr>
          <p:nvPr>
            <p:ph type="title"/>
          </p:nvPr>
        </p:nvSpPr>
        <p:spPr>
          <a:xfrm>
            <a:off x="960000" y="3160368"/>
            <a:ext cx="6455600" cy="694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3000"/>
              <a:buNone/>
              <a:defRPr sz="3467"/>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493" name="Google Shape;493;p16"/>
          <p:cNvSpPr txBox="1">
            <a:spLocks noGrp="1"/>
          </p:cNvSpPr>
          <p:nvPr>
            <p:ph type="subTitle" idx="1"/>
          </p:nvPr>
        </p:nvSpPr>
        <p:spPr>
          <a:xfrm>
            <a:off x="960000" y="1067400"/>
            <a:ext cx="8831200" cy="22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7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347629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24"/>
        <p:cNvGrpSpPr/>
        <p:nvPr/>
      </p:nvGrpSpPr>
      <p:grpSpPr>
        <a:xfrm>
          <a:off x="0" y="0"/>
          <a:ext cx="0" cy="0"/>
          <a:chOff x="0" y="0"/>
          <a:chExt cx="0" cy="0"/>
        </a:xfrm>
      </p:grpSpPr>
      <p:sp>
        <p:nvSpPr>
          <p:cNvPr id="525" name="Google Shape;525;p18"/>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6" name="Google Shape;526;p18"/>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18"/>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18"/>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18"/>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18"/>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18"/>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 name="Google Shape;532;p18"/>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18"/>
          <p:cNvSpPr/>
          <p:nvPr/>
        </p:nvSpPr>
        <p:spPr>
          <a:xfrm>
            <a:off x="8795390" y="6596637"/>
            <a:ext cx="3396543" cy="3652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18"/>
          <p:cNvSpPr/>
          <p:nvPr/>
        </p:nvSpPr>
        <p:spPr>
          <a:xfrm>
            <a:off x="-48033" y="6519501"/>
            <a:ext cx="12239964" cy="44235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18"/>
          <p:cNvSpPr/>
          <p:nvPr/>
        </p:nvSpPr>
        <p:spPr>
          <a:xfrm>
            <a:off x="-902901" y="-16804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53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22243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80" y="6504156"/>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300" y="6297427"/>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3" y="5838391"/>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31" y="6087815"/>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38" y="5967206"/>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46" y="6391599"/>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31" y="6607231"/>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826849" y="5446301"/>
            <a:ext cx="1110233" cy="977881"/>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91890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4812697" y="5764676"/>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4" y="60747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4" y="62069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1" y="63210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4"/>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21515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564"/>
        <p:cNvGrpSpPr/>
        <p:nvPr/>
      </p:nvGrpSpPr>
      <p:grpSpPr>
        <a:xfrm>
          <a:off x="0" y="0"/>
          <a:ext cx="0" cy="0"/>
          <a:chOff x="0" y="0"/>
          <a:chExt cx="0" cy="0"/>
        </a:xfrm>
      </p:grpSpPr>
      <p:sp>
        <p:nvSpPr>
          <p:cNvPr id="565" name="Google Shape;565;p21"/>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6" name="Google Shape;566;p21"/>
          <p:cNvSpPr/>
          <p:nvPr/>
        </p:nvSpPr>
        <p:spPr>
          <a:xfrm>
            <a:off x="5120488" y="6119211"/>
            <a:ext cx="69539" cy="2397"/>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21"/>
          <p:cNvSpPr/>
          <p:nvPr/>
        </p:nvSpPr>
        <p:spPr>
          <a:xfrm>
            <a:off x="9655834" y="5808216"/>
            <a:ext cx="585505" cy="15584"/>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21"/>
          <p:cNvSpPr/>
          <p:nvPr/>
        </p:nvSpPr>
        <p:spPr>
          <a:xfrm>
            <a:off x="-64" y="5411547"/>
            <a:ext cx="12192064" cy="1142952"/>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21"/>
          <p:cNvSpPr/>
          <p:nvPr/>
        </p:nvSpPr>
        <p:spPr>
          <a:xfrm>
            <a:off x="4999814" y="5301921"/>
            <a:ext cx="7192180" cy="140825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21"/>
          <p:cNvSpPr/>
          <p:nvPr/>
        </p:nvSpPr>
        <p:spPr>
          <a:xfrm>
            <a:off x="-64" y="5875359"/>
            <a:ext cx="12192064" cy="98264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64222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2"/>
        <p:cNvGrpSpPr/>
        <p:nvPr/>
      </p:nvGrpSpPr>
      <p:grpSpPr>
        <a:xfrm>
          <a:off x="0" y="0"/>
          <a:ext cx="0" cy="0"/>
          <a:chOff x="0" y="0"/>
          <a:chExt cx="0" cy="0"/>
        </a:xfrm>
      </p:grpSpPr>
      <p:sp>
        <p:nvSpPr>
          <p:cNvPr id="613" name="Google Shape;613;p25"/>
          <p:cNvSpPr/>
          <p:nvPr/>
        </p:nvSpPr>
        <p:spPr>
          <a:xfrm>
            <a:off x="362" y="4279822"/>
            <a:ext cx="6350449" cy="888716"/>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txBox="1">
            <a:spLocks noGrp="1"/>
          </p:cNvSpPr>
          <p:nvPr>
            <p:ph type="title"/>
          </p:nvPr>
        </p:nvSpPr>
        <p:spPr>
          <a:xfrm>
            <a:off x="6664533" y="2011903"/>
            <a:ext cx="4567600" cy="147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5" name="Google Shape;615;p25"/>
          <p:cNvSpPr/>
          <p:nvPr/>
        </p:nvSpPr>
        <p:spPr>
          <a:xfrm>
            <a:off x="367" y="4888968"/>
            <a:ext cx="12223197" cy="1988049"/>
          </a:xfrm>
          <a:custGeom>
            <a:avLst/>
            <a:gdLst/>
            <a:ahLst/>
            <a:cxnLst/>
            <a:rect l="l" t="t" r="r" b="b"/>
            <a:pathLst>
              <a:path w="43860" h="10974" extrusionOk="0">
                <a:moveTo>
                  <a:pt x="0" y="0"/>
                </a:moveTo>
                <a:lnTo>
                  <a:pt x="0" y="10974"/>
                </a:lnTo>
                <a:lnTo>
                  <a:pt x="43860" y="10974"/>
                </a:lnTo>
                <a:lnTo>
                  <a:pt x="43860"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a:off x="362" y="4816735"/>
            <a:ext cx="12223229" cy="483187"/>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a:off x="362" y="5280482"/>
            <a:ext cx="12223229" cy="1596551"/>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a:off x="350" y="5168549"/>
            <a:ext cx="6501220" cy="1708467"/>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a:off x="5984900" y="5331734"/>
            <a:ext cx="6238720" cy="1545261"/>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a:off x="8440467" y="6089565"/>
            <a:ext cx="3783128" cy="787467"/>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txBox="1">
            <a:spLocks noGrp="1"/>
          </p:cNvSpPr>
          <p:nvPr>
            <p:ph type="subTitle" idx="1"/>
          </p:nvPr>
        </p:nvSpPr>
        <p:spPr>
          <a:xfrm>
            <a:off x="6664567" y="3487103"/>
            <a:ext cx="4567600" cy="138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2327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4"/>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4" y="5123540"/>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85693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89"/>
        <p:cNvGrpSpPr/>
        <p:nvPr/>
      </p:nvGrpSpPr>
      <p:grpSpPr>
        <a:xfrm>
          <a:off x="0" y="0"/>
          <a:ext cx="0" cy="0"/>
          <a:chOff x="0" y="0"/>
          <a:chExt cx="0" cy="0"/>
        </a:xfrm>
      </p:grpSpPr>
      <p:sp>
        <p:nvSpPr>
          <p:cNvPr id="890" name="Google Shape;890;p28"/>
          <p:cNvSpPr/>
          <p:nvPr/>
        </p:nvSpPr>
        <p:spPr>
          <a:xfrm>
            <a:off x="8469765" y="787467"/>
            <a:ext cx="1563220" cy="1526859"/>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 name="Google Shape;891;p28"/>
          <p:cNvSpPr/>
          <p:nvPr/>
        </p:nvSpPr>
        <p:spPr>
          <a:xfrm>
            <a:off x="-1132534" y="-505933"/>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 name="Google Shape;892;p28"/>
          <p:cNvSpPr/>
          <p:nvPr/>
        </p:nvSpPr>
        <p:spPr>
          <a:xfrm>
            <a:off x="-287301" y="36456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28"/>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4" name="Google Shape;894;p28"/>
          <p:cNvSpPr/>
          <p:nvPr/>
        </p:nvSpPr>
        <p:spPr>
          <a:xfrm>
            <a:off x="5593845" y="4995200"/>
            <a:ext cx="6725079" cy="566761"/>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5" name="Google Shape;895;p28"/>
          <p:cNvSpPr/>
          <p:nvPr/>
        </p:nvSpPr>
        <p:spPr>
          <a:xfrm>
            <a:off x="-65195" y="4995205"/>
            <a:ext cx="12384144" cy="1394827"/>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6" name="Google Shape;896;p28"/>
          <p:cNvSpPr/>
          <p:nvPr/>
        </p:nvSpPr>
        <p:spPr>
          <a:xfrm>
            <a:off x="4951" y="5418021"/>
            <a:ext cx="11325455" cy="826331"/>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7" name="Google Shape;897;p28"/>
          <p:cNvSpPr/>
          <p:nvPr/>
        </p:nvSpPr>
        <p:spPr>
          <a:xfrm>
            <a:off x="-65194" y="5535571"/>
            <a:ext cx="12384175" cy="132244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28"/>
          <p:cNvSpPr/>
          <p:nvPr/>
        </p:nvSpPr>
        <p:spPr>
          <a:xfrm>
            <a:off x="-65200" y="6031671"/>
            <a:ext cx="12384175" cy="826341"/>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28"/>
          <p:cNvSpPr txBox="1">
            <a:spLocks noGrp="1"/>
          </p:cNvSpPr>
          <p:nvPr>
            <p:ph type="title" hasCustomPrompt="1"/>
          </p:nvPr>
        </p:nvSpPr>
        <p:spPr>
          <a:xfrm>
            <a:off x="960096" y="1155867"/>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0" name="Google Shape;900;p28"/>
          <p:cNvSpPr txBox="1">
            <a:spLocks noGrp="1"/>
          </p:cNvSpPr>
          <p:nvPr>
            <p:ph type="subTitle" idx="1"/>
          </p:nvPr>
        </p:nvSpPr>
        <p:spPr>
          <a:xfrm>
            <a:off x="960032" y="2335133"/>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242424"/>
                </a:solidFill>
              </a:defRPr>
            </a:lvl1pPr>
            <a:lvl2pPr lvl="1" algn="ctr" rtl="0">
              <a:spcBef>
                <a:spcPts val="0"/>
              </a:spcBef>
              <a:spcAft>
                <a:spcPts val="0"/>
              </a:spcAft>
              <a:buNone/>
              <a:defRPr sz="2133">
                <a:solidFill>
                  <a:srgbClr val="242424"/>
                </a:solidFill>
              </a:defRPr>
            </a:lvl2pPr>
            <a:lvl3pPr lvl="2" algn="ctr" rtl="0">
              <a:spcBef>
                <a:spcPts val="0"/>
              </a:spcBef>
              <a:spcAft>
                <a:spcPts val="0"/>
              </a:spcAft>
              <a:buNone/>
              <a:defRPr sz="2133">
                <a:solidFill>
                  <a:srgbClr val="242424"/>
                </a:solidFill>
              </a:defRPr>
            </a:lvl3pPr>
            <a:lvl4pPr lvl="3" algn="ctr" rtl="0">
              <a:spcBef>
                <a:spcPts val="0"/>
              </a:spcBef>
              <a:spcAft>
                <a:spcPts val="0"/>
              </a:spcAft>
              <a:buNone/>
              <a:defRPr sz="2133">
                <a:solidFill>
                  <a:srgbClr val="242424"/>
                </a:solidFill>
              </a:defRPr>
            </a:lvl4pPr>
            <a:lvl5pPr lvl="4" algn="ctr" rtl="0">
              <a:spcBef>
                <a:spcPts val="0"/>
              </a:spcBef>
              <a:spcAft>
                <a:spcPts val="0"/>
              </a:spcAft>
              <a:buNone/>
              <a:defRPr sz="2133">
                <a:solidFill>
                  <a:srgbClr val="242424"/>
                </a:solidFill>
              </a:defRPr>
            </a:lvl5pPr>
            <a:lvl6pPr lvl="5" algn="ctr" rtl="0">
              <a:spcBef>
                <a:spcPts val="0"/>
              </a:spcBef>
              <a:spcAft>
                <a:spcPts val="0"/>
              </a:spcAft>
              <a:buNone/>
              <a:defRPr sz="2133">
                <a:solidFill>
                  <a:srgbClr val="242424"/>
                </a:solidFill>
              </a:defRPr>
            </a:lvl6pPr>
            <a:lvl7pPr lvl="6" algn="ctr" rtl="0">
              <a:spcBef>
                <a:spcPts val="0"/>
              </a:spcBef>
              <a:spcAft>
                <a:spcPts val="0"/>
              </a:spcAft>
              <a:buNone/>
              <a:defRPr sz="2133">
                <a:solidFill>
                  <a:srgbClr val="242424"/>
                </a:solidFill>
              </a:defRPr>
            </a:lvl7pPr>
            <a:lvl8pPr lvl="7" algn="ctr" rtl="0">
              <a:spcBef>
                <a:spcPts val="0"/>
              </a:spcBef>
              <a:spcAft>
                <a:spcPts val="0"/>
              </a:spcAft>
              <a:buNone/>
              <a:defRPr sz="2133">
                <a:solidFill>
                  <a:srgbClr val="242424"/>
                </a:solidFill>
              </a:defRPr>
            </a:lvl8pPr>
            <a:lvl9pPr lvl="8" algn="ctr" rtl="0">
              <a:spcBef>
                <a:spcPts val="0"/>
              </a:spcBef>
              <a:spcAft>
                <a:spcPts val="0"/>
              </a:spcAft>
              <a:buNone/>
              <a:defRPr sz="2133">
                <a:solidFill>
                  <a:srgbClr val="242424"/>
                </a:solidFill>
              </a:defRPr>
            </a:lvl9pPr>
          </a:lstStyle>
          <a:p>
            <a:endParaRPr/>
          </a:p>
        </p:txBody>
      </p:sp>
      <p:sp>
        <p:nvSpPr>
          <p:cNvPr id="901" name="Google Shape;901;p28"/>
          <p:cNvSpPr txBox="1">
            <a:spLocks noGrp="1"/>
          </p:cNvSpPr>
          <p:nvPr>
            <p:ph type="title" idx="2" hasCustomPrompt="1"/>
          </p:nvPr>
        </p:nvSpPr>
        <p:spPr>
          <a:xfrm>
            <a:off x="960175" y="3047349"/>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2" name="Google Shape;902;p28"/>
          <p:cNvSpPr txBox="1">
            <a:spLocks noGrp="1"/>
          </p:cNvSpPr>
          <p:nvPr>
            <p:ph type="subTitle" idx="3"/>
          </p:nvPr>
        </p:nvSpPr>
        <p:spPr>
          <a:xfrm>
            <a:off x="960000" y="4226617"/>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242424"/>
                </a:solidFill>
              </a:defRPr>
            </a:lvl1pPr>
            <a:lvl2pPr lvl="1" algn="ctr" rtl="0">
              <a:spcBef>
                <a:spcPts val="0"/>
              </a:spcBef>
              <a:spcAft>
                <a:spcPts val="0"/>
              </a:spcAft>
              <a:buNone/>
              <a:defRPr sz="2133">
                <a:solidFill>
                  <a:srgbClr val="242424"/>
                </a:solidFill>
              </a:defRPr>
            </a:lvl2pPr>
            <a:lvl3pPr lvl="2" algn="ctr" rtl="0">
              <a:spcBef>
                <a:spcPts val="0"/>
              </a:spcBef>
              <a:spcAft>
                <a:spcPts val="0"/>
              </a:spcAft>
              <a:buNone/>
              <a:defRPr sz="2133">
                <a:solidFill>
                  <a:srgbClr val="242424"/>
                </a:solidFill>
              </a:defRPr>
            </a:lvl3pPr>
            <a:lvl4pPr lvl="3" algn="ctr" rtl="0">
              <a:spcBef>
                <a:spcPts val="0"/>
              </a:spcBef>
              <a:spcAft>
                <a:spcPts val="0"/>
              </a:spcAft>
              <a:buNone/>
              <a:defRPr sz="2133">
                <a:solidFill>
                  <a:srgbClr val="242424"/>
                </a:solidFill>
              </a:defRPr>
            </a:lvl4pPr>
            <a:lvl5pPr lvl="4" algn="ctr" rtl="0">
              <a:spcBef>
                <a:spcPts val="0"/>
              </a:spcBef>
              <a:spcAft>
                <a:spcPts val="0"/>
              </a:spcAft>
              <a:buNone/>
              <a:defRPr sz="2133">
                <a:solidFill>
                  <a:srgbClr val="242424"/>
                </a:solidFill>
              </a:defRPr>
            </a:lvl5pPr>
            <a:lvl6pPr lvl="5" algn="ctr" rtl="0">
              <a:spcBef>
                <a:spcPts val="0"/>
              </a:spcBef>
              <a:spcAft>
                <a:spcPts val="0"/>
              </a:spcAft>
              <a:buNone/>
              <a:defRPr sz="2133">
                <a:solidFill>
                  <a:srgbClr val="242424"/>
                </a:solidFill>
              </a:defRPr>
            </a:lvl6pPr>
            <a:lvl7pPr lvl="6" algn="ctr" rtl="0">
              <a:spcBef>
                <a:spcPts val="0"/>
              </a:spcBef>
              <a:spcAft>
                <a:spcPts val="0"/>
              </a:spcAft>
              <a:buNone/>
              <a:defRPr sz="2133">
                <a:solidFill>
                  <a:srgbClr val="242424"/>
                </a:solidFill>
              </a:defRPr>
            </a:lvl7pPr>
            <a:lvl8pPr lvl="7" algn="ctr" rtl="0">
              <a:spcBef>
                <a:spcPts val="0"/>
              </a:spcBef>
              <a:spcAft>
                <a:spcPts val="0"/>
              </a:spcAft>
              <a:buNone/>
              <a:defRPr sz="2133">
                <a:solidFill>
                  <a:srgbClr val="242424"/>
                </a:solidFill>
              </a:defRPr>
            </a:lvl8pPr>
            <a:lvl9pPr lvl="8" algn="ctr" rtl="0">
              <a:spcBef>
                <a:spcPts val="0"/>
              </a:spcBef>
              <a:spcAft>
                <a:spcPts val="0"/>
              </a:spcAft>
              <a:buNone/>
              <a:defRPr sz="2133">
                <a:solidFill>
                  <a:srgbClr val="242424"/>
                </a:solidFill>
              </a:defRPr>
            </a:lvl9pPr>
          </a:lstStyle>
          <a:p>
            <a:endParaRPr/>
          </a:p>
        </p:txBody>
      </p:sp>
    </p:spTree>
    <p:extLst>
      <p:ext uri="{BB962C8B-B14F-4D97-AF65-F5344CB8AC3E}">
        <p14:creationId xmlns:p14="http://schemas.microsoft.com/office/powerpoint/2010/main" val="2205929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65"/>
        <p:cNvGrpSpPr/>
        <p:nvPr/>
      </p:nvGrpSpPr>
      <p:grpSpPr>
        <a:xfrm>
          <a:off x="0" y="0"/>
          <a:ext cx="0" cy="0"/>
          <a:chOff x="0" y="0"/>
          <a:chExt cx="0" cy="0"/>
        </a:xfrm>
      </p:grpSpPr>
      <p:sp>
        <p:nvSpPr>
          <p:cNvPr id="966" name="Google Shape;966;p32"/>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7" name="Google Shape;967;p32"/>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8" name="Google Shape;968;p32"/>
          <p:cNvSpPr/>
          <p:nvPr/>
        </p:nvSpPr>
        <p:spPr>
          <a:xfrm flipH="1">
            <a:off x="-16"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9" name="Google Shape;969;p32"/>
          <p:cNvSpPr/>
          <p:nvPr/>
        </p:nvSpPr>
        <p:spPr>
          <a:xfrm flipH="1">
            <a:off x="17"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0" name="Google Shape;970;p32"/>
          <p:cNvSpPr/>
          <p:nvPr/>
        </p:nvSpPr>
        <p:spPr>
          <a:xfrm flipH="1">
            <a:off x="2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1" name="Google Shape;971;p32"/>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2" name="Google Shape;972;p32"/>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3" name="Google Shape;973;p32"/>
          <p:cNvGrpSpPr/>
          <p:nvPr/>
        </p:nvGrpSpPr>
        <p:grpSpPr>
          <a:xfrm>
            <a:off x="826834" y="4774934"/>
            <a:ext cx="1110233" cy="1362900"/>
            <a:chOff x="620125" y="3581200"/>
            <a:chExt cx="832675" cy="1022175"/>
          </a:xfrm>
        </p:grpSpPr>
        <p:sp>
          <p:nvSpPr>
            <p:cNvPr id="974" name="Google Shape;974;p32"/>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2"/>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2"/>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2"/>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2"/>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2"/>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2"/>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2"/>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2"/>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3" name="Google Shape;983;p32"/>
          <p:cNvSpPr txBox="1">
            <a:spLocks noGrp="1"/>
          </p:cNvSpPr>
          <p:nvPr>
            <p:ph type="title"/>
          </p:nvPr>
        </p:nvSpPr>
        <p:spPr>
          <a:xfrm>
            <a:off x="7210067" y="2268051"/>
            <a:ext cx="4030800" cy="692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984" name="Google Shape;984;p32"/>
          <p:cNvSpPr txBox="1">
            <a:spLocks noGrp="1"/>
          </p:cNvSpPr>
          <p:nvPr>
            <p:ph type="subTitle" idx="1"/>
          </p:nvPr>
        </p:nvSpPr>
        <p:spPr>
          <a:xfrm>
            <a:off x="6756233" y="2987141"/>
            <a:ext cx="4484800" cy="161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36504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580675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6710307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046"/>
        <p:cNvGrpSpPr/>
        <p:nvPr/>
      </p:nvGrpSpPr>
      <p:grpSpPr>
        <a:xfrm>
          <a:off x="0" y="0"/>
          <a:ext cx="0" cy="0"/>
          <a:chOff x="0" y="0"/>
          <a:chExt cx="0" cy="0"/>
        </a:xfrm>
      </p:grpSpPr>
      <p:sp>
        <p:nvSpPr>
          <p:cNvPr id="1047" name="Google Shape;1047;p35"/>
          <p:cNvSpPr/>
          <p:nvPr/>
        </p:nvSpPr>
        <p:spPr>
          <a:xfrm>
            <a:off x="10575134" y="632664"/>
            <a:ext cx="4209789" cy="2051293"/>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35"/>
          <p:cNvSpPr/>
          <p:nvPr/>
        </p:nvSpPr>
        <p:spPr>
          <a:xfrm>
            <a:off x="-101575" y="5425674"/>
            <a:ext cx="12439612" cy="954023"/>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35"/>
          <p:cNvSpPr/>
          <p:nvPr/>
        </p:nvSpPr>
        <p:spPr>
          <a:xfrm>
            <a:off x="5122958" y="6141837"/>
            <a:ext cx="70951" cy="2328"/>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35"/>
          <p:cNvSpPr/>
          <p:nvPr/>
        </p:nvSpPr>
        <p:spPr>
          <a:xfrm>
            <a:off x="9750394" y="5839905"/>
            <a:ext cx="597393" cy="1512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35"/>
          <p:cNvSpPr/>
          <p:nvPr/>
        </p:nvSpPr>
        <p:spPr>
          <a:xfrm>
            <a:off x="-101566" y="5288268"/>
            <a:ext cx="12439612" cy="954021"/>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35"/>
          <p:cNvSpPr/>
          <p:nvPr/>
        </p:nvSpPr>
        <p:spPr>
          <a:xfrm>
            <a:off x="-101575" y="5610445"/>
            <a:ext cx="12439612" cy="95398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35"/>
          <p:cNvSpPr/>
          <p:nvPr/>
        </p:nvSpPr>
        <p:spPr>
          <a:xfrm>
            <a:off x="4999834" y="5516334"/>
            <a:ext cx="7338209" cy="136723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35"/>
          <p:cNvSpPr/>
          <p:nvPr/>
        </p:nvSpPr>
        <p:spPr>
          <a:xfrm>
            <a:off x="-101566" y="5905091"/>
            <a:ext cx="12439612" cy="95401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3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6" name="Google Shape;1056;p35"/>
          <p:cNvSpPr txBox="1">
            <a:spLocks noGrp="1"/>
          </p:cNvSpPr>
          <p:nvPr>
            <p:ph type="subTitle" idx="1"/>
          </p:nvPr>
        </p:nvSpPr>
        <p:spPr>
          <a:xfrm>
            <a:off x="959167" y="4330064"/>
            <a:ext cx="3234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7" name="Google Shape;1057;p35"/>
          <p:cNvSpPr txBox="1">
            <a:spLocks noGrp="1"/>
          </p:cNvSpPr>
          <p:nvPr>
            <p:ph type="title" idx="2"/>
          </p:nvPr>
        </p:nvSpPr>
        <p:spPr>
          <a:xfrm>
            <a:off x="1158300" y="3714767"/>
            <a:ext cx="2835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58" name="Google Shape;1058;p35"/>
          <p:cNvSpPr txBox="1">
            <a:spLocks noGrp="1"/>
          </p:cNvSpPr>
          <p:nvPr>
            <p:ph type="subTitle" idx="3"/>
          </p:nvPr>
        </p:nvSpPr>
        <p:spPr>
          <a:xfrm>
            <a:off x="7997999"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9" name="Google Shape;1059;p35"/>
          <p:cNvSpPr txBox="1">
            <a:spLocks noGrp="1"/>
          </p:cNvSpPr>
          <p:nvPr>
            <p:ph type="title" idx="4"/>
          </p:nvPr>
        </p:nvSpPr>
        <p:spPr>
          <a:xfrm>
            <a:off x="819699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60" name="Google Shape;1060;p35"/>
          <p:cNvSpPr txBox="1">
            <a:spLocks noGrp="1"/>
          </p:cNvSpPr>
          <p:nvPr>
            <p:ph type="subTitle" idx="5"/>
          </p:nvPr>
        </p:nvSpPr>
        <p:spPr>
          <a:xfrm>
            <a:off x="4478583"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61" name="Google Shape;1061;p35"/>
          <p:cNvSpPr txBox="1">
            <a:spLocks noGrp="1"/>
          </p:cNvSpPr>
          <p:nvPr>
            <p:ph type="title" idx="6"/>
          </p:nvPr>
        </p:nvSpPr>
        <p:spPr>
          <a:xfrm>
            <a:off x="467744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053887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21773673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918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617044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AB3E8-68B9-7C20-842C-3AD10C4A1F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77EBF30-D42B-9069-83C7-7EC254D3E4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42BDD-6876-88E7-6D8D-3A27EB937833}"/>
              </a:ext>
            </a:extLst>
          </p:cNvPr>
          <p:cNvSpPr>
            <a:spLocks noGrp="1"/>
          </p:cNvSpPr>
          <p:nvPr>
            <p:ph type="dt" sz="half" idx="10"/>
          </p:nvPr>
        </p:nvSpPr>
        <p:spPr>
          <a:xfrm>
            <a:off x="838200" y="6356350"/>
            <a:ext cx="2743200" cy="365125"/>
          </a:xfrm>
          <a:prstGeom prst="rect">
            <a:avLst/>
          </a:prstGeom>
        </p:spPr>
        <p:txBody>
          <a:bodyPr/>
          <a:lstStyle/>
          <a:p>
            <a:fld id="{F9BC2D4B-9FDE-4B74-AAC6-3F7C589A3D05}" type="datetimeFigureOut">
              <a:rPr lang="en-US" smtClean="0"/>
              <a:t>9/10/2025</a:t>
            </a:fld>
            <a:endParaRPr lang="en-US"/>
          </a:p>
        </p:txBody>
      </p:sp>
      <p:sp>
        <p:nvSpPr>
          <p:cNvPr id="5" name="Footer Placeholder 4">
            <a:extLst>
              <a:ext uri="{FF2B5EF4-FFF2-40B4-BE49-F238E27FC236}">
                <a16:creationId xmlns:a16="http://schemas.microsoft.com/office/drawing/2014/main" id="{32C9A569-36F5-C920-5E70-687DCE8ECF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F59833-5E82-B011-9B9D-A0C9D7F5DB1D}"/>
              </a:ext>
            </a:extLst>
          </p:cNvPr>
          <p:cNvSpPr>
            <a:spLocks noGrp="1"/>
          </p:cNvSpPr>
          <p:nvPr>
            <p:ph type="sldNum" sz="quarter" idx="12"/>
          </p:nvPr>
        </p:nvSpPr>
        <p:spPr>
          <a:xfrm>
            <a:off x="8610600" y="6356350"/>
            <a:ext cx="2743200" cy="365125"/>
          </a:xfrm>
          <a:prstGeom prst="rect">
            <a:avLst/>
          </a:prstGeom>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8559170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806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B99CF5-97DA-4CDC-A50D-887EDDB23E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C6F7299-78C8-4BB0-92D1-C81BF4FFFCDD}"/>
              </a:ext>
            </a:extLst>
          </p:cNvPr>
          <p:cNvSpPr>
            <a:spLocks noGrp="1"/>
          </p:cNvSpPr>
          <p:nvPr>
            <p:ph type="dt" sz="half" idx="10"/>
          </p:nvPr>
        </p:nvSpPr>
        <p:spPr>
          <a:xfrm>
            <a:off x="838200" y="6356350"/>
            <a:ext cx="2743200" cy="365125"/>
          </a:xfrm>
          <a:prstGeom prst="rect">
            <a:avLst/>
          </a:prstGeom>
        </p:spPr>
        <p:txBody>
          <a:bodyPr/>
          <a:lstStyle/>
          <a:p>
            <a:fld id="{96AD3D2B-98B1-496A-8030-CCF2D5215B8D}" type="datetimeFigureOut">
              <a:rPr lang="zh-CN" altLang="en-US" smtClean="0"/>
              <a:t>2025/9/10</a:t>
            </a:fld>
            <a:endParaRPr lang="zh-CN" altLang="en-US"/>
          </a:p>
        </p:txBody>
      </p:sp>
      <p:sp>
        <p:nvSpPr>
          <p:cNvPr id="4" name="页脚占位符 3">
            <a:extLst>
              <a:ext uri="{FF2B5EF4-FFF2-40B4-BE49-F238E27FC236}">
                <a16:creationId xmlns:a16="http://schemas.microsoft.com/office/drawing/2014/main" id="{EFAA3B12-76BE-45E8-8A0E-C4F17716124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A54B6F7D-DC4C-4A81-9B6D-8AA3B1B4511E}"/>
              </a:ext>
            </a:extLst>
          </p:cNvPr>
          <p:cNvSpPr>
            <a:spLocks noGrp="1"/>
          </p:cNvSpPr>
          <p:nvPr>
            <p:ph type="sldNum" sz="quarter" idx="12"/>
          </p:nvPr>
        </p:nvSpPr>
        <p:spPr>
          <a:xfrm>
            <a:off x="8610600" y="6356350"/>
            <a:ext cx="2743200" cy="365125"/>
          </a:xfrm>
          <a:prstGeom prst="rect">
            <a:avLst/>
          </a:prstGeom>
        </p:spPr>
        <p:txBody>
          <a:bodyPr/>
          <a:lstStyle/>
          <a:p>
            <a:fld id="{77824332-3F40-44C2-8984-A38FEB5556CC}" type="slidenum">
              <a:rPr lang="zh-CN" altLang="en-US" smtClean="0"/>
              <a:t>‹#›</a:t>
            </a:fld>
            <a:endParaRPr lang="zh-CN" altLang="en-US"/>
          </a:p>
        </p:txBody>
      </p:sp>
    </p:spTree>
    <p:extLst>
      <p:ext uri="{BB962C8B-B14F-4D97-AF65-F5344CB8AC3E}">
        <p14:creationId xmlns:p14="http://schemas.microsoft.com/office/powerpoint/2010/main" val="3224811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4161786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6"/>
          <p:cNvSpPr/>
          <p:nvPr/>
        </p:nvSpPr>
        <p:spPr>
          <a:xfrm>
            <a:off x="2834733" y="5198367"/>
            <a:ext cx="6522528" cy="1659635"/>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2103499" y="1195594"/>
            <a:ext cx="5112172" cy="1175101"/>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7821396" y="111234"/>
            <a:ext cx="4426056" cy="958308"/>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83306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337959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8"/>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2909254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150832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14977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4"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4" y="5715001"/>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3"/>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8" y="5496558"/>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6"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057468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5FFC3784-A2F5-BE6E-0742-D5BC5B1FC00D}"/>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838227" y="133647"/>
            <a:ext cx="1614239" cy="1614239"/>
          </a:xfrm>
          <a:prstGeom prst="rect">
            <a:avLst/>
          </a:prstGeom>
        </p:spPr>
      </p:pic>
    </p:spTree>
    <p:extLst>
      <p:ext uri="{BB962C8B-B14F-4D97-AF65-F5344CB8AC3E}">
        <p14:creationId xmlns:p14="http://schemas.microsoft.com/office/powerpoint/2010/main" val="4170273595"/>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24" r:id="rId25"/>
    <p:sldLayoutId id="2147483725" r:id="rId26"/>
    <p:sldLayoutId id="2147483726"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JPG"/><Relationship Id="rId1" Type="http://schemas.openxmlformats.org/officeDocument/2006/relationships/slideLayout" Target="../slideLayouts/slideLayout8.xml"/><Relationship Id="rId5" Type="http://schemas.openxmlformats.org/officeDocument/2006/relationships/image" Target="../media/image27.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8.xml"/><Relationship Id="rId5" Type="http://schemas.openxmlformats.org/officeDocument/2006/relationships/image" Target="../media/image29.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JPG"/><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JPG"/><Relationship Id="rId1" Type="http://schemas.openxmlformats.org/officeDocument/2006/relationships/slideLayout" Target="../slideLayouts/slideLayout8.xml"/><Relationship Id="rId5" Type="http://schemas.openxmlformats.org/officeDocument/2006/relationships/image" Target="../media/image28.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8.xml"/><Relationship Id="rId5" Type="http://schemas.microsoft.com/office/2007/relationships/hdphoto" Target="../media/hdphoto6.wdp"/><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emf"/><Relationship Id="rId7" Type="http://schemas.openxmlformats.org/officeDocument/2006/relationships/image" Target="../media/image41.png"/><Relationship Id="rId2" Type="http://schemas.openxmlformats.org/officeDocument/2006/relationships/image" Target="../media/image12.jpeg"/><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8.xml"/><Relationship Id="rId5" Type="http://schemas.openxmlformats.org/officeDocument/2006/relationships/image" Target="../media/image14.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6.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8.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CB3F2A-49C5-AF46-0DDB-E4FDCF3E491B}"/>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0" b="100000" l="0" r="100000">
                        <a14:foregroundMark x1="31003" y1="92404" x2="75377" y2="81010"/>
                        <a14:foregroundMark x1="68864" y1="76081" x2="58168" y2="79273"/>
                        <a14:backgroundMark x1="82658" y1="5980" x2="80355" y2="14465"/>
                        <a14:backgroundMark x1="88006" y1="3071" x2="96823" y2="10384"/>
                        <a14:backgroundMark x1="84379" y1="4242" x2="85518" y2="3071"/>
                        <a14:backgroundMark x1="97564" y1="13576" x2="94519" y2="25859"/>
                        <a14:backgroundMark x1="79005" y1="18545" x2="85332" y2="30505"/>
                        <a14:backgroundMark x1="86683" y1="29657" x2="94334" y2="27879"/>
                        <a14:backgroundMark x1="95658" y1="32283" x2="96426" y2="36929"/>
                      </a14:backgroundRemoval>
                    </a14:imgEffect>
                  </a14:imgLayer>
                </a14:imgProps>
              </a:ext>
              <a:ext uri="{28A0092B-C50C-407E-A947-70E740481C1C}">
                <a14:useLocalDpi xmlns:a14="http://schemas.microsoft.com/office/drawing/2010/main" val="0"/>
              </a:ext>
            </a:extLst>
          </a:blip>
          <a:stretch>
            <a:fillRect/>
          </a:stretch>
        </p:blipFill>
        <p:spPr>
          <a:xfrm>
            <a:off x="0" y="247973"/>
            <a:ext cx="7876826" cy="5160934"/>
          </a:xfrm>
          <a:prstGeom prst="rect">
            <a:avLst/>
          </a:prstGeom>
        </p:spPr>
      </p:pic>
      <p:pic>
        <p:nvPicPr>
          <p:cNvPr id="8" name="Picture 7"/>
          <p:cNvPicPr>
            <a:picLocks noChangeAspect="1"/>
          </p:cNvPicPr>
          <p:nvPr/>
        </p:nvPicPr>
        <p:blipFill rotWithShape="1">
          <a:blip r:embed="rId4"/>
          <a:srcRect r="53626"/>
          <a:stretch/>
        </p:blipFill>
        <p:spPr>
          <a:xfrm>
            <a:off x="7150098" y="402959"/>
            <a:ext cx="3798351" cy="2102689"/>
          </a:xfrm>
          <a:prstGeom prst="rect">
            <a:avLst/>
          </a:prstGeom>
        </p:spPr>
      </p:pic>
      <p:sp>
        <p:nvSpPr>
          <p:cNvPr id="14" name="Cloud 13"/>
          <p:cNvSpPr/>
          <p:nvPr/>
        </p:nvSpPr>
        <p:spPr>
          <a:xfrm rot="311678">
            <a:off x="5394960" y="2828440"/>
            <a:ext cx="1938528" cy="133502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4"/>
          <a:srcRect l="47682" t="1" r="2051" b="-1"/>
          <a:stretch/>
        </p:blipFill>
        <p:spPr>
          <a:xfrm>
            <a:off x="7150098" y="2505648"/>
            <a:ext cx="4117170" cy="2102689"/>
          </a:xfrm>
          <a:prstGeom prst="rect">
            <a:avLst/>
          </a:prstGeom>
        </p:spPr>
      </p:pic>
      <p:sp>
        <p:nvSpPr>
          <p:cNvPr id="15" name="Cloud 14"/>
          <p:cNvSpPr/>
          <p:nvPr/>
        </p:nvSpPr>
        <p:spPr>
          <a:xfrm rot="21149145">
            <a:off x="367534" y="4078878"/>
            <a:ext cx="1371730" cy="596603"/>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8247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sp>
        <p:nvSpPr>
          <p:cNvPr id="2019" name="Google Shape;2019;p51"/>
          <p:cNvSpPr/>
          <p:nvPr/>
        </p:nvSpPr>
        <p:spPr>
          <a:xfrm>
            <a:off x="3901440" y="568476"/>
            <a:ext cx="7699055" cy="4785843"/>
          </a:xfrm>
          <a:prstGeom prst="cloud">
            <a:avLst/>
          </a:prstGeom>
          <a:solidFill>
            <a:schemeClr val="l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172" name="Picture 4" descr="Baby Bird Nest Stock Vector (Royalty Free) 338484314 | Shutterstock">
            <a:extLst>
              <a:ext uri="{FF2B5EF4-FFF2-40B4-BE49-F238E27FC236}">
                <a16:creationId xmlns:a16="http://schemas.microsoft.com/office/drawing/2014/main" id="{E0F95821-CB14-88E0-ACBB-94FAC742386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500" b="90000" l="3165" r="98945">
                        <a14:foregroundMark x1="3165" y1="70357" x2="8017" y2="70000"/>
                        <a14:foregroundMark x1="72152" y1="6429" x2="72152" y2="6429"/>
                        <a14:foregroundMark x1="66034" y1="8214" x2="66034" y2="8214"/>
                        <a14:foregroundMark x1="76582" y1="26786" x2="76582" y2="26786"/>
                        <a14:foregroundMark x1="78903" y1="30000" x2="78903" y2="30000"/>
                        <a14:foregroundMark x1="68987" y1="5714" x2="68987" y2="5714"/>
                        <a14:foregroundMark x1="91772" y1="34286" x2="91772" y2="34286"/>
                        <a14:foregroundMark x1="96835" y1="38214" x2="96835" y2="38214"/>
                        <a14:foregroundMark x1="98734" y1="45357" x2="98734" y2="45357"/>
                        <a14:foregroundMark x1="99367" y1="38214" x2="99367" y2="38214"/>
                        <a14:foregroundMark x1="64557" y1="4286" x2="64557" y2="4286"/>
                        <a14:foregroundMark x1="70675" y1="4286" x2="70675" y2="4286"/>
                        <a14:foregroundMark x1="71941" y1="2500" x2="71941" y2="2500"/>
                        <a14:foregroundMark x1="63924" y1="2857" x2="63924" y2="2857"/>
                        <a14:foregroundMark x1="76371" y1="24643" x2="76371" y2="24643"/>
                        <a14:foregroundMark x1="79747" y1="32500" x2="79747" y2="32500"/>
                        <a14:foregroundMark x1="78692" y1="36071" x2="78692" y2="36071"/>
                        <a14:foregroundMark x1="81013" y1="29286" x2="81013" y2="29286"/>
                        <a14:foregroundMark x1="63713" y1="24286" x2="63713" y2="24286"/>
                        <a14:foregroundMark x1="47468" y1="36429" x2="47468" y2="36429"/>
                        <a14:backgroundMark x1="35865" y1="73571" x2="35865" y2="73571"/>
                        <a14:backgroundMark x1="37764" y1="77143" x2="37764" y2="77143"/>
                        <a14:backgroundMark x1="67722" y1="11071" x2="67722" y2="11071"/>
                      </a14:backgroundRemoval>
                    </a14:imgEffect>
                  </a14:imgLayer>
                </a14:imgProps>
              </a:ext>
              <a:ext uri="{28A0092B-C50C-407E-A947-70E740481C1C}">
                <a14:useLocalDpi xmlns:a14="http://schemas.microsoft.com/office/drawing/2010/main" val="0"/>
              </a:ext>
            </a:extLst>
          </a:blip>
          <a:srcRect/>
          <a:stretch>
            <a:fillRect/>
          </a:stretch>
        </p:blipFill>
        <p:spPr bwMode="auto">
          <a:xfrm>
            <a:off x="2" y="833120"/>
            <a:ext cx="4569916" cy="26995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643C0A0-3125-CC45-B324-2B650C60650D}"/>
              </a:ext>
            </a:extLst>
          </p:cNvPr>
          <p:cNvPicPr>
            <a:picLocks noChangeAspect="1"/>
          </p:cNvPicPr>
          <p:nvPr/>
        </p:nvPicPr>
        <p:blipFill>
          <a:blip r:embed="rId5"/>
          <a:stretch>
            <a:fillRect/>
          </a:stretch>
        </p:blipFill>
        <p:spPr>
          <a:xfrm>
            <a:off x="217503" y="3403600"/>
            <a:ext cx="5213582" cy="3281680"/>
          </a:xfrm>
          <a:prstGeom prst="rect">
            <a:avLst/>
          </a:prstGeom>
        </p:spPr>
      </p:pic>
      <p:pic>
        <p:nvPicPr>
          <p:cNvPr id="2" name="Picture 1">
            <a:extLst>
              <a:ext uri="{FF2B5EF4-FFF2-40B4-BE49-F238E27FC236}">
                <a16:creationId xmlns:a16="http://schemas.microsoft.com/office/drawing/2014/main" id="{B20F6416-CB42-D830-BD50-BB40C09EFA72}"/>
              </a:ext>
            </a:extLst>
          </p:cNvPr>
          <p:cNvPicPr>
            <a:picLocks noChangeAspect="1"/>
          </p:cNvPicPr>
          <p:nvPr/>
        </p:nvPicPr>
        <p:blipFill>
          <a:blip r:embed="rId6"/>
          <a:stretch>
            <a:fillRect/>
          </a:stretch>
        </p:blipFill>
        <p:spPr>
          <a:xfrm>
            <a:off x="5019820" y="788354"/>
            <a:ext cx="5444200" cy="1420491"/>
          </a:xfrm>
          <a:prstGeom prst="rect">
            <a:avLst/>
          </a:prstGeom>
        </p:spPr>
      </p:pic>
      <p:sp>
        <p:nvSpPr>
          <p:cNvPr id="3" name="TextBox 2">
            <a:extLst>
              <a:ext uri="{FF2B5EF4-FFF2-40B4-BE49-F238E27FC236}">
                <a16:creationId xmlns:a16="http://schemas.microsoft.com/office/drawing/2014/main" id="{3F05E076-442D-64F2-63A7-1B968B04EBCF}"/>
              </a:ext>
            </a:extLst>
          </p:cNvPr>
          <p:cNvSpPr txBox="1"/>
          <p:nvPr/>
        </p:nvSpPr>
        <p:spPr>
          <a:xfrm>
            <a:off x="4612640" y="2296160"/>
            <a:ext cx="6593840" cy="1569660"/>
          </a:xfrm>
          <a:prstGeom prst="rect">
            <a:avLst/>
          </a:prstGeom>
          <a:noFill/>
        </p:spPr>
        <p:txBody>
          <a:bodyPr wrap="square" rtlCol="0">
            <a:spAutoFit/>
          </a:bodyPr>
          <a:lstStyle/>
          <a:p>
            <a:pPr algn="ctr"/>
            <a:r>
              <a:rPr lang="en-US" sz="4800" dirty="0" err="1">
                <a:latin typeface="Calibri" panose="020F0502020204030204" pitchFamily="34" charset="0"/>
                <a:cs typeface="Calibri" panose="020F0502020204030204" pitchFamily="34" charset="0"/>
              </a:rPr>
              <a:t>Đề</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xuất</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những</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việc</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làm</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để</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giữ</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gìn</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tình</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bạn</a:t>
            </a:r>
            <a:endParaRPr lang="en-US" sz="4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420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B4624D1-1576-A641-6235-55AB09EE1F38}"/>
              </a:ext>
            </a:extLst>
          </p:cNvPr>
          <p:cNvGrpSpPr/>
          <p:nvPr/>
        </p:nvGrpSpPr>
        <p:grpSpPr>
          <a:xfrm>
            <a:off x="1518570" y="110501"/>
            <a:ext cx="10409270" cy="1433819"/>
            <a:chOff x="5323327" y="1489834"/>
            <a:chExt cx="6642222" cy="4715783"/>
          </a:xfrm>
        </p:grpSpPr>
        <p:sp>
          <p:nvSpPr>
            <p:cNvPr id="11" name="Rectangle: Folded Corner 16">
              <a:extLst>
                <a:ext uri="{FF2B5EF4-FFF2-40B4-BE49-F238E27FC236}">
                  <a16:creationId xmlns:a16="http://schemas.microsoft.com/office/drawing/2014/main" id="{EA247F62-E53A-F2E1-9D8D-8F7F473DABE2}"/>
                </a:ext>
              </a:extLst>
            </p:cNvPr>
            <p:cNvSpPr/>
            <p:nvPr/>
          </p:nvSpPr>
          <p:spPr>
            <a:xfrm>
              <a:off x="5323327" y="2141277"/>
              <a:ext cx="6097656" cy="4064340"/>
            </a:xfrm>
            <a:custGeom>
              <a:avLst/>
              <a:gdLst>
                <a:gd name="connsiteX0" fmla="*/ 0 w 6097656"/>
                <a:gd name="connsiteY0" fmla="*/ 0 h 4064340"/>
                <a:gd name="connsiteX1" fmla="*/ 554332 w 6097656"/>
                <a:gd name="connsiteY1" fmla="*/ 0 h 4064340"/>
                <a:gd name="connsiteX2" fmla="*/ 1169641 w 6097656"/>
                <a:gd name="connsiteY2" fmla="*/ 0 h 4064340"/>
                <a:gd name="connsiteX3" fmla="*/ 1602021 w 6097656"/>
                <a:gd name="connsiteY3" fmla="*/ 0 h 4064340"/>
                <a:gd name="connsiteX4" fmla="*/ 2278306 w 6097656"/>
                <a:gd name="connsiteY4" fmla="*/ 0 h 4064340"/>
                <a:gd name="connsiteX5" fmla="*/ 2893615 w 6097656"/>
                <a:gd name="connsiteY5" fmla="*/ 0 h 4064340"/>
                <a:gd name="connsiteX6" fmla="*/ 3569900 w 6097656"/>
                <a:gd name="connsiteY6" fmla="*/ 0 h 4064340"/>
                <a:gd name="connsiteX7" fmla="*/ 3941303 w 6097656"/>
                <a:gd name="connsiteY7" fmla="*/ 0 h 4064340"/>
                <a:gd name="connsiteX8" fmla="*/ 4556612 w 6097656"/>
                <a:gd name="connsiteY8" fmla="*/ 0 h 4064340"/>
                <a:gd name="connsiteX9" fmla="*/ 5110944 w 6097656"/>
                <a:gd name="connsiteY9" fmla="*/ 0 h 4064340"/>
                <a:gd name="connsiteX10" fmla="*/ 5482347 w 6097656"/>
                <a:gd name="connsiteY10" fmla="*/ 0 h 4064340"/>
                <a:gd name="connsiteX11" fmla="*/ 6097656 w 6097656"/>
                <a:gd name="connsiteY11" fmla="*/ 0 h 4064340"/>
                <a:gd name="connsiteX12" fmla="*/ 6097656 w 6097656"/>
                <a:gd name="connsiteY12" fmla="*/ 530620 h 4064340"/>
                <a:gd name="connsiteX13" fmla="*/ 6097656 w 6097656"/>
                <a:gd name="connsiteY13" fmla="*/ 1162848 h 4064340"/>
                <a:gd name="connsiteX14" fmla="*/ 6097656 w 6097656"/>
                <a:gd name="connsiteY14" fmla="*/ 1795076 h 4064340"/>
                <a:gd name="connsiteX15" fmla="*/ 6097656 w 6097656"/>
                <a:gd name="connsiteY15" fmla="*/ 2257957 h 4064340"/>
                <a:gd name="connsiteX16" fmla="*/ 6097656 w 6097656"/>
                <a:gd name="connsiteY16" fmla="*/ 2754708 h 4064340"/>
                <a:gd name="connsiteX17" fmla="*/ 6097656 w 6097656"/>
                <a:gd name="connsiteY17" fmla="*/ 3386936 h 4064340"/>
                <a:gd name="connsiteX18" fmla="*/ 5772502 w 6097656"/>
                <a:gd name="connsiteY18" fmla="*/ 3712090 h 4064340"/>
                <a:gd name="connsiteX19" fmla="*/ 5420252 w 6097656"/>
                <a:gd name="connsiteY19" fmla="*/ 4064340 h 4064340"/>
                <a:gd name="connsiteX20" fmla="*/ 4986632 w 6097656"/>
                <a:gd name="connsiteY20" fmla="*/ 4064340 h 4064340"/>
                <a:gd name="connsiteX21" fmla="*/ 4498809 w 6097656"/>
                <a:gd name="connsiteY21" fmla="*/ 4064340 h 4064340"/>
                <a:gd name="connsiteX22" fmla="*/ 4065189 w 6097656"/>
                <a:gd name="connsiteY22" fmla="*/ 4064340 h 4064340"/>
                <a:gd name="connsiteX23" fmla="*/ 3577366 w 6097656"/>
                <a:gd name="connsiteY23" fmla="*/ 4064340 h 4064340"/>
                <a:gd name="connsiteX24" fmla="*/ 2981139 w 6097656"/>
                <a:gd name="connsiteY24" fmla="*/ 4064340 h 4064340"/>
                <a:gd name="connsiteX25" fmla="*/ 2547518 w 6097656"/>
                <a:gd name="connsiteY25" fmla="*/ 4064340 h 4064340"/>
                <a:gd name="connsiteX26" fmla="*/ 2059696 w 6097656"/>
                <a:gd name="connsiteY26" fmla="*/ 4064340 h 4064340"/>
                <a:gd name="connsiteX27" fmla="*/ 1680278 w 6097656"/>
                <a:gd name="connsiteY27" fmla="*/ 4064340 h 4064340"/>
                <a:gd name="connsiteX28" fmla="*/ 1084050 w 6097656"/>
                <a:gd name="connsiteY28" fmla="*/ 4064340 h 4064340"/>
                <a:gd name="connsiteX29" fmla="*/ 487823 w 6097656"/>
                <a:gd name="connsiteY29" fmla="*/ 4064340 h 4064340"/>
                <a:gd name="connsiteX30" fmla="*/ 0 w 6097656"/>
                <a:gd name="connsiteY30" fmla="*/ 4064340 h 4064340"/>
                <a:gd name="connsiteX31" fmla="*/ 0 w 6097656"/>
                <a:gd name="connsiteY31" fmla="*/ 3483720 h 4064340"/>
                <a:gd name="connsiteX32" fmla="*/ 0 w 6097656"/>
                <a:gd name="connsiteY32" fmla="*/ 2984387 h 4064340"/>
                <a:gd name="connsiteX33" fmla="*/ 0 w 6097656"/>
                <a:gd name="connsiteY33" fmla="*/ 2525697 h 4064340"/>
                <a:gd name="connsiteX34" fmla="*/ 0 w 6097656"/>
                <a:gd name="connsiteY34" fmla="*/ 1945077 h 4064340"/>
                <a:gd name="connsiteX35" fmla="*/ 0 w 6097656"/>
                <a:gd name="connsiteY35" fmla="*/ 1323814 h 4064340"/>
                <a:gd name="connsiteX36" fmla="*/ 0 w 6097656"/>
                <a:gd name="connsiteY36" fmla="*/ 743194 h 4064340"/>
                <a:gd name="connsiteX37" fmla="*/ 0 w 6097656"/>
                <a:gd name="connsiteY37" fmla="*/ 0 h 4064340"/>
                <a:gd name="connsiteX0" fmla="*/ 5420252 w 6097656"/>
                <a:gd name="connsiteY0" fmla="*/ 4064340 h 4064340"/>
                <a:gd name="connsiteX1" fmla="*/ 5555733 w 6097656"/>
                <a:gd name="connsiteY1" fmla="*/ 3522417 h 4064340"/>
                <a:gd name="connsiteX2" fmla="*/ 6097656 w 6097656"/>
                <a:gd name="connsiteY2" fmla="*/ 3386936 h 4064340"/>
                <a:gd name="connsiteX3" fmla="*/ 5779276 w 6097656"/>
                <a:gd name="connsiteY3" fmla="*/ 3705316 h 4064340"/>
                <a:gd name="connsiteX4" fmla="*/ 5420252 w 6097656"/>
                <a:gd name="connsiteY4" fmla="*/ 4064340 h 4064340"/>
                <a:gd name="connsiteX0" fmla="*/ 5420252 w 6097656"/>
                <a:gd name="connsiteY0" fmla="*/ 4064340 h 4064340"/>
                <a:gd name="connsiteX1" fmla="*/ 5555733 w 6097656"/>
                <a:gd name="connsiteY1" fmla="*/ 3522417 h 4064340"/>
                <a:gd name="connsiteX2" fmla="*/ 6097656 w 6097656"/>
                <a:gd name="connsiteY2" fmla="*/ 3386936 h 4064340"/>
                <a:gd name="connsiteX3" fmla="*/ 5745406 w 6097656"/>
                <a:gd name="connsiteY3" fmla="*/ 3739186 h 4064340"/>
                <a:gd name="connsiteX4" fmla="*/ 5420252 w 6097656"/>
                <a:gd name="connsiteY4" fmla="*/ 4064340 h 4064340"/>
                <a:gd name="connsiteX5" fmla="*/ 5040834 w 6097656"/>
                <a:gd name="connsiteY5" fmla="*/ 4064340 h 4064340"/>
                <a:gd name="connsiteX6" fmla="*/ 4498809 w 6097656"/>
                <a:gd name="connsiteY6" fmla="*/ 4064340 h 4064340"/>
                <a:gd name="connsiteX7" fmla="*/ 4010986 w 6097656"/>
                <a:gd name="connsiteY7" fmla="*/ 4064340 h 4064340"/>
                <a:gd name="connsiteX8" fmla="*/ 3631569 w 6097656"/>
                <a:gd name="connsiteY8" fmla="*/ 4064340 h 4064340"/>
                <a:gd name="connsiteX9" fmla="*/ 3143746 w 6097656"/>
                <a:gd name="connsiteY9" fmla="*/ 4064340 h 4064340"/>
                <a:gd name="connsiteX10" fmla="*/ 2764329 w 6097656"/>
                <a:gd name="connsiteY10" fmla="*/ 4064340 h 4064340"/>
                <a:gd name="connsiteX11" fmla="*/ 2384911 w 6097656"/>
                <a:gd name="connsiteY11" fmla="*/ 4064340 h 4064340"/>
                <a:gd name="connsiteX12" fmla="*/ 1788683 w 6097656"/>
                <a:gd name="connsiteY12" fmla="*/ 4064340 h 4064340"/>
                <a:gd name="connsiteX13" fmla="*/ 1192455 w 6097656"/>
                <a:gd name="connsiteY13" fmla="*/ 4064340 h 4064340"/>
                <a:gd name="connsiteX14" fmla="*/ 813038 w 6097656"/>
                <a:gd name="connsiteY14" fmla="*/ 4064340 h 4064340"/>
                <a:gd name="connsiteX15" fmla="*/ 0 w 6097656"/>
                <a:gd name="connsiteY15" fmla="*/ 4064340 h 4064340"/>
                <a:gd name="connsiteX16" fmla="*/ 0 w 6097656"/>
                <a:gd name="connsiteY16" fmla="*/ 3605650 h 4064340"/>
                <a:gd name="connsiteX17" fmla="*/ 0 w 6097656"/>
                <a:gd name="connsiteY17" fmla="*/ 3065674 h 4064340"/>
                <a:gd name="connsiteX18" fmla="*/ 0 w 6097656"/>
                <a:gd name="connsiteY18" fmla="*/ 2525697 h 4064340"/>
                <a:gd name="connsiteX19" fmla="*/ 0 w 6097656"/>
                <a:gd name="connsiteY19" fmla="*/ 2067007 h 4064340"/>
                <a:gd name="connsiteX20" fmla="*/ 0 w 6097656"/>
                <a:gd name="connsiteY20" fmla="*/ 1486387 h 4064340"/>
                <a:gd name="connsiteX21" fmla="*/ 0 w 6097656"/>
                <a:gd name="connsiteY21" fmla="*/ 865124 h 4064340"/>
                <a:gd name="connsiteX22" fmla="*/ 0 w 6097656"/>
                <a:gd name="connsiteY22" fmla="*/ 0 h 4064340"/>
                <a:gd name="connsiteX23" fmla="*/ 676285 w 6097656"/>
                <a:gd name="connsiteY23" fmla="*/ 0 h 4064340"/>
                <a:gd name="connsiteX24" fmla="*/ 1230618 w 6097656"/>
                <a:gd name="connsiteY24" fmla="*/ 0 h 4064340"/>
                <a:gd name="connsiteX25" fmla="*/ 1723974 w 6097656"/>
                <a:gd name="connsiteY25" fmla="*/ 0 h 4064340"/>
                <a:gd name="connsiteX26" fmla="*/ 2217329 w 6097656"/>
                <a:gd name="connsiteY26" fmla="*/ 0 h 4064340"/>
                <a:gd name="connsiteX27" fmla="*/ 2893615 w 6097656"/>
                <a:gd name="connsiteY27" fmla="*/ 0 h 4064340"/>
                <a:gd name="connsiteX28" fmla="*/ 3508924 w 6097656"/>
                <a:gd name="connsiteY28" fmla="*/ 0 h 4064340"/>
                <a:gd name="connsiteX29" fmla="*/ 4185209 w 6097656"/>
                <a:gd name="connsiteY29" fmla="*/ 0 h 4064340"/>
                <a:gd name="connsiteX30" fmla="*/ 4617589 w 6097656"/>
                <a:gd name="connsiteY30" fmla="*/ 0 h 4064340"/>
                <a:gd name="connsiteX31" fmla="*/ 5049968 w 6097656"/>
                <a:gd name="connsiteY31" fmla="*/ 0 h 4064340"/>
                <a:gd name="connsiteX32" fmla="*/ 5482347 w 6097656"/>
                <a:gd name="connsiteY32" fmla="*/ 0 h 4064340"/>
                <a:gd name="connsiteX33" fmla="*/ 6097656 w 6097656"/>
                <a:gd name="connsiteY33" fmla="*/ 0 h 4064340"/>
                <a:gd name="connsiteX34" fmla="*/ 6097656 w 6097656"/>
                <a:gd name="connsiteY34" fmla="*/ 564489 h 4064340"/>
                <a:gd name="connsiteX35" fmla="*/ 6097656 w 6097656"/>
                <a:gd name="connsiteY35" fmla="*/ 1027371 h 4064340"/>
                <a:gd name="connsiteX36" fmla="*/ 6097656 w 6097656"/>
                <a:gd name="connsiteY36" fmla="*/ 1524121 h 4064340"/>
                <a:gd name="connsiteX37" fmla="*/ 6097656 w 6097656"/>
                <a:gd name="connsiteY37" fmla="*/ 2088611 h 4064340"/>
                <a:gd name="connsiteX38" fmla="*/ 6097656 w 6097656"/>
                <a:gd name="connsiteY38" fmla="*/ 2720839 h 4064340"/>
                <a:gd name="connsiteX39" fmla="*/ 6097656 w 6097656"/>
                <a:gd name="connsiteY39" fmla="*/ 3386936 h 40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97656" h="4064340" stroke="0" extrusionOk="0">
                  <a:moveTo>
                    <a:pt x="0" y="0"/>
                  </a:moveTo>
                  <a:cubicBezTo>
                    <a:pt x="116111" y="-14696"/>
                    <a:pt x="407465" y="48206"/>
                    <a:pt x="554332" y="0"/>
                  </a:cubicBezTo>
                  <a:cubicBezTo>
                    <a:pt x="701199" y="-48206"/>
                    <a:pt x="992722" y="3547"/>
                    <a:pt x="1169641" y="0"/>
                  </a:cubicBezTo>
                  <a:cubicBezTo>
                    <a:pt x="1346560" y="-3547"/>
                    <a:pt x="1485240" y="42560"/>
                    <a:pt x="1602021" y="0"/>
                  </a:cubicBezTo>
                  <a:cubicBezTo>
                    <a:pt x="1718802" y="-42560"/>
                    <a:pt x="2139313" y="49200"/>
                    <a:pt x="2278306" y="0"/>
                  </a:cubicBezTo>
                  <a:cubicBezTo>
                    <a:pt x="2417299" y="-49200"/>
                    <a:pt x="2711656" y="28615"/>
                    <a:pt x="2893615" y="0"/>
                  </a:cubicBezTo>
                  <a:cubicBezTo>
                    <a:pt x="3075574" y="-28615"/>
                    <a:pt x="3287921" y="21687"/>
                    <a:pt x="3569900" y="0"/>
                  </a:cubicBezTo>
                  <a:cubicBezTo>
                    <a:pt x="3851879" y="-21687"/>
                    <a:pt x="3859636" y="27964"/>
                    <a:pt x="3941303" y="0"/>
                  </a:cubicBezTo>
                  <a:cubicBezTo>
                    <a:pt x="4022970" y="-27964"/>
                    <a:pt x="4288348" y="23320"/>
                    <a:pt x="4556612" y="0"/>
                  </a:cubicBezTo>
                  <a:cubicBezTo>
                    <a:pt x="4824876" y="-23320"/>
                    <a:pt x="4877420" y="65868"/>
                    <a:pt x="5110944" y="0"/>
                  </a:cubicBezTo>
                  <a:cubicBezTo>
                    <a:pt x="5344468" y="-65868"/>
                    <a:pt x="5312779" y="1276"/>
                    <a:pt x="5482347" y="0"/>
                  </a:cubicBezTo>
                  <a:cubicBezTo>
                    <a:pt x="5651915" y="-1276"/>
                    <a:pt x="5850516" y="14118"/>
                    <a:pt x="6097656" y="0"/>
                  </a:cubicBezTo>
                  <a:cubicBezTo>
                    <a:pt x="6142815" y="265099"/>
                    <a:pt x="6037505" y="300052"/>
                    <a:pt x="6097656" y="530620"/>
                  </a:cubicBezTo>
                  <a:cubicBezTo>
                    <a:pt x="6157807" y="761188"/>
                    <a:pt x="6048022" y="941695"/>
                    <a:pt x="6097656" y="1162848"/>
                  </a:cubicBezTo>
                  <a:cubicBezTo>
                    <a:pt x="6147290" y="1384001"/>
                    <a:pt x="6065727" y="1616298"/>
                    <a:pt x="6097656" y="1795076"/>
                  </a:cubicBezTo>
                  <a:cubicBezTo>
                    <a:pt x="6129585" y="1973854"/>
                    <a:pt x="6087155" y="2055853"/>
                    <a:pt x="6097656" y="2257957"/>
                  </a:cubicBezTo>
                  <a:cubicBezTo>
                    <a:pt x="6108157" y="2460061"/>
                    <a:pt x="6088081" y="2646629"/>
                    <a:pt x="6097656" y="2754708"/>
                  </a:cubicBezTo>
                  <a:cubicBezTo>
                    <a:pt x="6107231" y="2862787"/>
                    <a:pt x="6060669" y="3169710"/>
                    <a:pt x="6097656" y="3386936"/>
                  </a:cubicBezTo>
                  <a:cubicBezTo>
                    <a:pt x="6006911" y="3511779"/>
                    <a:pt x="5905657" y="3575311"/>
                    <a:pt x="5772502" y="3712090"/>
                  </a:cubicBezTo>
                  <a:cubicBezTo>
                    <a:pt x="5639347" y="3848869"/>
                    <a:pt x="5545090" y="3882168"/>
                    <a:pt x="5420252" y="4064340"/>
                  </a:cubicBezTo>
                  <a:cubicBezTo>
                    <a:pt x="5291534" y="4073328"/>
                    <a:pt x="5189670" y="4051321"/>
                    <a:pt x="4986632" y="4064340"/>
                  </a:cubicBezTo>
                  <a:cubicBezTo>
                    <a:pt x="4783594" y="4077359"/>
                    <a:pt x="4633235" y="4008518"/>
                    <a:pt x="4498809" y="4064340"/>
                  </a:cubicBezTo>
                  <a:cubicBezTo>
                    <a:pt x="4364383" y="4120162"/>
                    <a:pt x="4232901" y="4016042"/>
                    <a:pt x="4065189" y="4064340"/>
                  </a:cubicBezTo>
                  <a:cubicBezTo>
                    <a:pt x="3897477" y="4112638"/>
                    <a:pt x="3788880" y="4007177"/>
                    <a:pt x="3577366" y="4064340"/>
                  </a:cubicBezTo>
                  <a:cubicBezTo>
                    <a:pt x="3365852" y="4121503"/>
                    <a:pt x="3120720" y="4019322"/>
                    <a:pt x="2981139" y="4064340"/>
                  </a:cubicBezTo>
                  <a:cubicBezTo>
                    <a:pt x="2841558" y="4109358"/>
                    <a:pt x="2738892" y="4019314"/>
                    <a:pt x="2547518" y="4064340"/>
                  </a:cubicBezTo>
                  <a:cubicBezTo>
                    <a:pt x="2356144" y="4109366"/>
                    <a:pt x="2291873" y="4063065"/>
                    <a:pt x="2059696" y="4064340"/>
                  </a:cubicBezTo>
                  <a:cubicBezTo>
                    <a:pt x="1827519" y="4065615"/>
                    <a:pt x="1813322" y="4026057"/>
                    <a:pt x="1680278" y="4064340"/>
                  </a:cubicBezTo>
                  <a:cubicBezTo>
                    <a:pt x="1547234" y="4102623"/>
                    <a:pt x="1270647" y="4050495"/>
                    <a:pt x="1084050" y="4064340"/>
                  </a:cubicBezTo>
                  <a:cubicBezTo>
                    <a:pt x="897453" y="4078185"/>
                    <a:pt x="781131" y="4034418"/>
                    <a:pt x="487823" y="4064340"/>
                  </a:cubicBezTo>
                  <a:cubicBezTo>
                    <a:pt x="194515" y="4094262"/>
                    <a:pt x="153129" y="4029327"/>
                    <a:pt x="0" y="4064340"/>
                  </a:cubicBezTo>
                  <a:cubicBezTo>
                    <a:pt x="-8820" y="3936853"/>
                    <a:pt x="30252" y="3667093"/>
                    <a:pt x="0" y="3483720"/>
                  </a:cubicBezTo>
                  <a:cubicBezTo>
                    <a:pt x="-30252" y="3300347"/>
                    <a:pt x="31425" y="3208862"/>
                    <a:pt x="0" y="2984387"/>
                  </a:cubicBezTo>
                  <a:cubicBezTo>
                    <a:pt x="-31425" y="2759912"/>
                    <a:pt x="53393" y="2696528"/>
                    <a:pt x="0" y="2525697"/>
                  </a:cubicBezTo>
                  <a:cubicBezTo>
                    <a:pt x="-53393" y="2354866"/>
                    <a:pt x="33275" y="2111759"/>
                    <a:pt x="0" y="1945077"/>
                  </a:cubicBezTo>
                  <a:cubicBezTo>
                    <a:pt x="-33275" y="1778395"/>
                    <a:pt x="3528" y="1552258"/>
                    <a:pt x="0" y="1323814"/>
                  </a:cubicBezTo>
                  <a:cubicBezTo>
                    <a:pt x="-3528" y="1095370"/>
                    <a:pt x="38916" y="866096"/>
                    <a:pt x="0" y="743194"/>
                  </a:cubicBezTo>
                  <a:cubicBezTo>
                    <a:pt x="-38916" y="620292"/>
                    <a:pt x="33738" y="178788"/>
                    <a:pt x="0" y="0"/>
                  </a:cubicBezTo>
                  <a:close/>
                </a:path>
                <a:path w="6097656" h="4064340" fill="darkenLess" stroke="0" extrusionOk="0">
                  <a:moveTo>
                    <a:pt x="5420252" y="4064340"/>
                  </a:moveTo>
                  <a:cubicBezTo>
                    <a:pt x="5425546" y="3808343"/>
                    <a:pt x="5523963" y="3650579"/>
                    <a:pt x="5555733" y="3522417"/>
                  </a:cubicBezTo>
                  <a:cubicBezTo>
                    <a:pt x="5757139" y="3465290"/>
                    <a:pt x="5855177" y="3464570"/>
                    <a:pt x="6097656" y="3386936"/>
                  </a:cubicBezTo>
                  <a:cubicBezTo>
                    <a:pt x="5979455" y="3562212"/>
                    <a:pt x="5839948" y="3578345"/>
                    <a:pt x="5779276" y="3705316"/>
                  </a:cubicBezTo>
                  <a:cubicBezTo>
                    <a:pt x="5718604" y="3832287"/>
                    <a:pt x="5563100" y="3878521"/>
                    <a:pt x="5420252" y="4064340"/>
                  </a:cubicBezTo>
                  <a:close/>
                </a:path>
                <a:path w="6097656" h="4064340" fill="none" extrusionOk="0">
                  <a:moveTo>
                    <a:pt x="5420252" y="4064340"/>
                  </a:moveTo>
                  <a:cubicBezTo>
                    <a:pt x="5429256" y="3945631"/>
                    <a:pt x="5564698" y="3671054"/>
                    <a:pt x="5555733" y="3522417"/>
                  </a:cubicBezTo>
                  <a:cubicBezTo>
                    <a:pt x="5817503" y="3435934"/>
                    <a:pt x="5844015" y="3491148"/>
                    <a:pt x="6097656" y="3386936"/>
                  </a:cubicBezTo>
                  <a:cubicBezTo>
                    <a:pt x="6036426" y="3492295"/>
                    <a:pt x="5865699" y="3607455"/>
                    <a:pt x="5745406" y="3739186"/>
                  </a:cubicBezTo>
                  <a:cubicBezTo>
                    <a:pt x="5625113" y="3870917"/>
                    <a:pt x="5500869" y="3964074"/>
                    <a:pt x="5420252" y="4064340"/>
                  </a:cubicBezTo>
                  <a:cubicBezTo>
                    <a:pt x="5292060" y="4106838"/>
                    <a:pt x="5201176" y="4036298"/>
                    <a:pt x="5040834" y="4064340"/>
                  </a:cubicBezTo>
                  <a:cubicBezTo>
                    <a:pt x="4880492" y="4092382"/>
                    <a:pt x="4760587" y="4028105"/>
                    <a:pt x="4498809" y="4064340"/>
                  </a:cubicBezTo>
                  <a:cubicBezTo>
                    <a:pt x="4237031" y="4100575"/>
                    <a:pt x="4237016" y="4024830"/>
                    <a:pt x="4010986" y="4064340"/>
                  </a:cubicBezTo>
                  <a:cubicBezTo>
                    <a:pt x="3784956" y="4103850"/>
                    <a:pt x="3730248" y="4055529"/>
                    <a:pt x="3631569" y="4064340"/>
                  </a:cubicBezTo>
                  <a:cubicBezTo>
                    <a:pt x="3532890" y="4073151"/>
                    <a:pt x="3277396" y="4022535"/>
                    <a:pt x="3143746" y="4064340"/>
                  </a:cubicBezTo>
                  <a:cubicBezTo>
                    <a:pt x="3010096" y="4106145"/>
                    <a:pt x="2891853" y="4024386"/>
                    <a:pt x="2764329" y="4064340"/>
                  </a:cubicBezTo>
                  <a:cubicBezTo>
                    <a:pt x="2636805" y="4104294"/>
                    <a:pt x="2485960" y="4039308"/>
                    <a:pt x="2384911" y="4064340"/>
                  </a:cubicBezTo>
                  <a:cubicBezTo>
                    <a:pt x="2283862" y="4089372"/>
                    <a:pt x="1978759" y="4036517"/>
                    <a:pt x="1788683" y="4064340"/>
                  </a:cubicBezTo>
                  <a:cubicBezTo>
                    <a:pt x="1598607" y="4092163"/>
                    <a:pt x="1441801" y="4047309"/>
                    <a:pt x="1192455" y="4064340"/>
                  </a:cubicBezTo>
                  <a:cubicBezTo>
                    <a:pt x="943109" y="4081371"/>
                    <a:pt x="949427" y="4021701"/>
                    <a:pt x="813038" y="4064340"/>
                  </a:cubicBezTo>
                  <a:cubicBezTo>
                    <a:pt x="676649" y="4106979"/>
                    <a:pt x="370322" y="3984768"/>
                    <a:pt x="0" y="4064340"/>
                  </a:cubicBezTo>
                  <a:cubicBezTo>
                    <a:pt x="-42102" y="3842100"/>
                    <a:pt x="52675" y="3698907"/>
                    <a:pt x="0" y="3605650"/>
                  </a:cubicBezTo>
                  <a:cubicBezTo>
                    <a:pt x="-52675" y="3512393"/>
                    <a:pt x="43350" y="3233685"/>
                    <a:pt x="0" y="3065674"/>
                  </a:cubicBezTo>
                  <a:cubicBezTo>
                    <a:pt x="-43350" y="2897663"/>
                    <a:pt x="8749" y="2694548"/>
                    <a:pt x="0" y="2525697"/>
                  </a:cubicBezTo>
                  <a:cubicBezTo>
                    <a:pt x="-8749" y="2356846"/>
                    <a:pt x="53736" y="2250721"/>
                    <a:pt x="0" y="2067007"/>
                  </a:cubicBezTo>
                  <a:cubicBezTo>
                    <a:pt x="-53736" y="1883293"/>
                    <a:pt x="53420" y="1696215"/>
                    <a:pt x="0" y="1486387"/>
                  </a:cubicBezTo>
                  <a:cubicBezTo>
                    <a:pt x="-53420" y="1276559"/>
                    <a:pt x="58155" y="1148336"/>
                    <a:pt x="0" y="865124"/>
                  </a:cubicBezTo>
                  <a:cubicBezTo>
                    <a:pt x="-58155" y="581912"/>
                    <a:pt x="38615" y="206086"/>
                    <a:pt x="0" y="0"/>
                  </a:cubicBezTo>
                  <a:cubicBezTo>
                    <a:pt x="189752" y="-6827"/>
                    <a:pt x="396621" y="75665"/>
                    <a:pt x="676285" y="0"/>
                  </a:cubicBezTo>
                  <a:cubicBezTo>
                    <a:pt x="955950" y="-75665"/>
                    <a:pt x="975117" y="57284"/>
                    <a:pt x="1230618" y="0"/>
                  </a:cubicBezTo>
                  <a:cubicBezTo>
                    <a:pt x="1486119" y="-57284"/>
                    <a:pt x="1605059" y="32048"/>
                    <a:pt x="1723974" y="0"/>
                  </a:cubicBezTo>
                  <a:cubicBezTo>
                    <a:pt x="1842889" y="-32048"/>
                    <a:pt x="2030606" y="35849"/>
                    <a:pt x="2217329" y="0"/>
                  </a:cubicBezTo>
                  <a:cubicBezTo>
                    <a:pt x="2404053" y="-35849"/>
                    <a:pt x="2671185" y="25092"/>
                    <a:pt x="2893615" y="0"/>
                  </a:cubicBezTo>
                  <a:cubicBezTo>
                    <a:pt x="3116045" y="-25092"/>
                    <a:pt x="3219990" y="70438"/>
                    <a:pt x="3508924" y="0"/>
                  </a:cubicBezTo>
                  <a:cubicBezTo>
                    <a:pt x="3797858" y="-70438"/>
                    <a:pt x="3852019" y="22299"/>
                    <a:pt x="4185209" y="0"/>
                  </a:cubicBezTo>
                  <a:cubicBezTo>
                    <a:pt x="4518399" y="-22299"/>
                    <a:pt x="4433037" y="10016"/>
                    <a:pt x="4617589" y="0"/>
                  </a:cubicBezTo>
                  <a:cubicBezTo>
                    <a:pt x="4802141" y="-10016"/>
                    <a:pt x="4949126" y="23534"/>
                    <a:pt x="5049968" y="0"/>
                  </a:cubicBezTo>
                  <a:cubicBezTo>
                    <a:pt x="5150810" y="-23534"/>
                    <a:pt x="5348751" y="51659"/>
                    <a:pt x="5482347" y="0"/>
                  </a:cubicBezTo>
                  <a:cubicBezTo>
                    <a:pt x="5615943" y="-51659"/>
                    <a:pt x="5793967" y="17644"/>
                    <a:pt x="6097656" y="0"/>
                  </a:cubicBezTo>
                  <a:cubicBezTo>
                    <a:pt x="6127100" y="236058"/>
                    <a:pt x="6095225" y="287959"/>
                    <a:pt x="6097656" y="564489"/>
                  </a:cubicBezTo>
                  <a:cubicBezTo>
                    <a:pt x="6100087" y="841019"/>
                    <a:pt x="6063678" y="801337"/>
                    <a:pt x="6097656" y="1027371"/>
                  </a:cubicBezTo>
                  <a:cubicBezTo>
                    <a:pt x="6131634" y="1253405"/>
                    <a:pt x="6069209" y="1384266"/>
                    <a:pt x="6097656" y="1524121"/>
                  </a:cubicBezTo>
                  <a:cubicBezTo>
                    <a:pt x="6126103" y="1663976"/>
                    <a:pt x="6088938" y="1823136"/>
                    <a:pt x="6097656" y="2088611"/>
                  </a:cubicBezTo>
                  <a:cubicBezTo>
                    <a:pt x="6106374" y="2354086"/>
                    <a:pt x="6079446" y="2429839"/>
                    <a:pt x="6097656" y="2720839"/>
                  </a:cubicBezTo>
                  <a:cubicBezTo>
                    <a:pt x="6115866" y="3011839"/>
                    <a:pt x="6076230" y="3153146"/>
                    <a:pt x="6097656" y="3386936"/>
                  </a:cubicBezTo>
                </a:path>
                <a:path w="6097656" h="4064340" fill="none" stroke="0" extrusionOk="0">
                  <a:moveTo>
                    <a:pt x="5420252" y="4064340"/>
                  </a:moveTo>
                  <a:cubicBezTo>
                    <a:pt x="5433226" y="3884361"/>
                    <a:pt x="5526132" y="3770933"/>
                    <a:pt x="5555733" y="3522417"/>
                  </a:cubicBezTo>
                  <a:cubicBezTo>
                    <a:pt x="5757107" y="3415173"/>
                    <a:pt x="5854700" y="3451995"/>
                    <a:pt x="6097656" y="3386936"/>
                  </a:cubicBezTo>
                  <a:cubicBezTo>
                    <a:pt x="5992559" y="3517025"/>
                    <a:pt x="5862533" y="3587126"/>
                    <a:pt x="5772502" y="3712090"/>
                  </a:cubicBezTo>
                  <a:cubicBezTo>
                    <a:pt x="5682471" y="3837054"/>
                    <a:pt x="5565448" y="3863040"/>
                    <a:pt x="5420252" y="4064340"/>
                  </a:cubicBezTo>
                  <a:cubicBezTo>
                    <a:pt x="5314365" y="4066690"/>
                    <a:pt x="5127315" y="4044803"/>
                    <a:pt x="5040834" y="4064340"/>
                  </a:cubicBezTo>
                  <a:cubicBezTo>
                    <a:pt x="4954353" y="4083877"/>
                    <a:pt x="4614081" y="3987607"/>
                    <a:pt x="4390404" y="4064340"/>
                  </a:cubicBezTo>
                  <a:cubicBezTo>
                    <a:pt x="4166727" y="4141073"/>
                    <a:pt x="4180694" y="4046552"/>
                    <a:pt x="4010986" y="4064340"/>
                  </a:cubicBezTo>
                  <a:cubicBezTo>
                    <a:pt x="3841278" y="4082128"/>
                    <a:pt x="3621971" y="4045751"/>
                    <a:pt x="3414759" y="4064340"/>
                  </a:cubicBezTo>
                  <a:cubicBezTo>
                    <a:pt x="3207547" y="4082929"/>
                    <a:pt x="3112048" y="4031618"/>
                    <a:pt x="2926936" y="4064340"/>
                  </a:cubicBezTo>
                  <a:cubicBezTo>
                    <a:pt x="2741824" y="4097062"/>
                    <a:pt x="2602951" y="4011457"/>
                    <a:pt x="2439113" y="4064340"/>
                  </a:cubicBezTo>
                  <a:cubicBezTo>
                    <a:pt x="2275275" y="4117223"/>
                    <a:pt x="1935315" y="4007518"/>
                    <a:pt x="1788683" y="4064340"/>
                  </a:cubicBezTo>
                  <a:cubicBezTo>
                    <a:pt x="1642051" y="4121162"/>
                    <a:pt x="1359729" y="4035622"/>
                    <a:pt x="1138253" y="4064340"/>
                  </a:cubicBezTo>
                  <a:cubicBezTo>
                    <a:pt x="916777" y="4093058"/>
                    <a:pt x="721763" y="4009535"/>
                    <a:pt x="542025" y="4064340"/>
                  </a:cubicBezTo>
                  <a:cubicBezTo>
                    <a:pt x="362287" y="4119145"/>
                    <a:pt x="255659" y="4017048"/>
                    <a:pt x="0" y="4064340"/>
                  </a:cubicBezTo>
                  <a:cubicBezTo>
                    <a:pt x="-39281" y="3884730"/>
                    <a:pt x="19224" y="3624549"/>
                    <a:pt x="0" y="3443077"/>
                  </a:cubicBezTo>
                  <a:cubicBezTo>
                    <a:pt x="-19224" y="3261605"/>
                    <a:pt x="49539" y="3027075"/>
                    <a:pt x="0" y="2903100"/>
                  </a:cubicBezTo>
                  <a:cubicBezTo>
                    <a:pt x="-49539" y="2779125"/>
                    <a:pt x="49830" y="2577329"/>
                    <a:pt x="0" y="2322480"/>
                  </a:cubicBezTo>
                  <a:cubicBezTo>
                    <a:pt x="-49830" y="2067631"/>
                    <a:pt x="34051" y="1984803"/>
                    <a:pt x="0" y="1701217"/>
                  </a:cubicBezTo>
                  <a:cubicBezTo>
                    <a:pt x="-34051" y="1417631"/>
                    <a:pt x="52565" y="1452196"/>
                    <a:pt x="0" y="1242527"/>
                  </a:cubicBezTo>
                  <a:cubicBezTo>
                    <a:pt x="-52565" y="1032858"/>
                    <a:pt x="47343" y="858920"/>
                    <a:pt x="0" y="580620"/>
                  </a:cubicBezTo>
                  <a:cubicBezTo>
                    <a:pt x="-47343" y="302320"/>
                    <a:pt x="23158" y="246370"/>
                    <a:pt x="0" y="0"/>
                  </a:cubicBezTo>
                  <a:cubicBezTo>
                    <a:pt x="170090" y="-26348"/>
                    <a:pt x="305502" y="13431"/>
                    <a:pt x="554332" y="0"/>
                  </a:cubicBezTo>
                  <a:cubicBezTo>
                    <a:pt x="803162" y="-13431"/>
                    <a:pt x="838684" y="53766"/>
                    <a:pt x="1047688" y="0"/>
                  </a:cubicBezTo>
                  <a:cubicBezTo>
                    <a:pt x="1256692" y="-53766"/>
                    <a:pt x="1392682" y="47012"/>
                    <a:pt x="1480067" y="0"/>
                  </a:cubicBezTo>
                  <a:cubicBezTo>
                    <a:pt x="1567452" y="-47012"/>
                    <a:pt x="1967545" y="81045"/>
                    <a:pt x="2156353" y="0"/>
                  </a:cubicBezTo>
                  <a:cubicBezTo>
                    <a:pt x="2345161" y="-81045"/>
                    <a:pt x="2528548" y="23821"/>
                    <a:pt x="2710685" y="0"/>
                  </a:cubicBezTo>
                  <a:cubicBezTo>
                    <a:pt x="2892822" y="-23821"/>
                    <a:pt x="3105525" y="16907"/>
                    <a:pt x="3325994" y="0"/>
                  </a:cubicBezTo>
                  <a:cubicBezTo>
                    <a:pt x="3546463" y="-16907"/>
                    <a:pt x="3680326" y="60247"/>
                    <a:pt x="4002280" y="0"/>
                  </a:cubicBezTo>
                  <a:cubicBezTo>
                    <a:pt x="4324234" y="-60247"/>
                    <a:pt x="4411621" y="31801"/>
                    <a:pt x="4556612" y="0"/>
                  </a:cubicBezTo>
                  <a:cubicBezTo>
                    <a:pt x="4701603" y="-31801"/>
                    <a:pt x="4852016" y="30477"/>
                    <a:pt x="4988991" y="0"/>
                  </a:cubicBezTo>
                  <a:cubicBezTo>
                    <a:pt x="5125966" y="-30477"/>
                    <a:pt x="5308745" y="4420"/>
                    <a:pt x="5421371" y="0"/>
                  </a:cubicBezTo>
                  <a:cubicBezTo>
                    <a:pt x="5533997" y="-4420"/>
                    <a:pt x="5852503" y="21792"/>
                    <a:pt x="6097656" y="0"/>
                  </a:cubicBezTo>
                  <a:cubicBezTo>
                    <a:pt x="6113822" y="128756"/>
                    <a:pt x="6085424" y="243329"/>
                    <a:pt x="6097656" y="462881"/>
                  </a:cubicBezTo>
                  <a:cubicBezTo>
                    <a:pt x="6109888" y="682433"/>
                    <a:pt x="6060606" y="906314"/>
                    <a:pt x="6097656" y="1027371"/>
                  </a:cubicBezTo>
                  <a:cubicBezTo>
                    <a:pt x="6134706" y="1148428"/>
                    <a:pt x="6092801" y="1371560"/>
                    <a:pt x="6097656" y="1524121"/>
                  </a:cubicBezTo>
                  <a:cubicBezTo>
                    <a:pt x="6102511" y="1676682"/>
                    <a:pt x="6057310" y="1882159"/>
                    <a:pt x="6097656" y="2088611"/>
                  </a:cubicBezTo>
                  <a:cubicBezTo>
                    <a:pt x="6138002" y="2295063"/>
                    <a:pt x="6067624" y="2483168"/>
                    <a:pt x="6097656" y="2686969"/>
                  </a:cubicBezTo>
                  <a:cubicBezTo>
                    <a:pt x="6127688" y="2890770"/>
                    <a:pt x="6014201" y="3218000"/>
                    <a:pt x="6097656" y="3386936"/>
                  </a:cubicBezTo>
                </a:path>
              </a:pathLst>
            </a:custGeom>
            <a:solidFill>
              <a:schemeClr val="accent5">
                <a:lumMod val="60000"/>
                <a:lumOff val="40000"/>
              </a:schemeClr>
            </a:solidFill>
            <a:ln w="38100" cap="flat" cmpd="sng" algn="ctr">
              <a:solidFill>
                <a:srgbClr val="0070C0"/>
              </a:solidFill>
              <a:prstDash val="solid"/>
              <a:miter lim="800000"/>
              <a:extLst>
                <a:ext uri="{C807C97D-BFC1-408E-A445-0C87EB9F89A2}">
                  <ask:lineSketchStyleProps xmlns="" xmlns:ask="http://schemas.microsoft.com/office/drawing/2018/sketchyshapes" sd="2114197731">
                    <a:custGeom>
                      <a:avLst/>
                      <a:gdLst>
                        <a:gd name="connsiteX0" fmla="*/ 0 w 9555861"/>
                        <a:gd name="connsiteY0" fmla="*/ 0 h 1235750"/>
                        <a:gd name="connsiteX1" fmla="*/ 868714 w 9555861"/>
                        <a:gd name="connsiteY1" fmla="*/ 0 h 1235750"/>
                        <a:gd name="connsiteX2" fmla="*/ 1832987 w 9555861"/>
                        <a:gd name="connsiteY2" fmla="*/ 0 h 1235750"/>
                        <a:gd name="connsiteX3" fmla="*/ 2510586 w 9555861"/>
                        <a:gd name="connsiteY3" fmla="*/ 0 h 1235750"/>
                        <a:gd name="connsiteX4" fmla="*/ 3570417 w 9555861"/>
                        <a:gd name="connsiteY4" fmla="*/ 0 h 1235750"/>
                        <a:gd name="connsiteX5" fmla="*/ 4534690 w 9555861"/>
                        <a:gd name="connsiteY5" fmla="*/ 0 h 1235750"/>
                        <a:gd name="connsiteX6" fmla="*/ 5594521 w 9555861"/>
                        <a:gd name="connsiteY6" fmla="*/ 0 h 1235750"/>
                        <a:gd name="connsiteX7" fmla="*/ 6176560 w 9555861"/>
                        <a:gd name="connsiteY7" fmla="*/ 0 h 1235750"/>
                        <a:gd name="connsiteX8" fmla="*/ 7140834 w 9555861"/>
                        <a:gd name="connsiteY8" fmla="*/ 0 h 1235750"/>
                        <a:gd name="connsiteX9" fmla="*/ 8009548 w 9555861"/>
                        <a:gd name="connsiteY9" fmla="*/ 0 h 1235750"/>
                        <a:gd name="connsiteX10" fmla="*/ 8591587 w 9555861"/>
                        <a:gd name="connsiteY10" fmla="*/ 0 h 1235750"/>
                        <a:gd name="connsiteX11" fmla="*/ 9093009 w 9555861"/>
                        <a:gd name="connsiteY11" fmla="*/ 0 h 1235750"/>
                        <a:gd name="connsiteX12" fmla="*/ 9555861 w 9555861"/>
                        <a:gd name="connsiteY12" fmla="*/ 0 h 1235750"/>
                        <a:gd name="connsiteX13" fmla="*/ 9555861 w 9555861"/>
                        <a:gd name="connsiteY13" fmla="*/ 161333 h 1235750"/>
                        <a:gd name="connsiteX14" fmla="*/ 9555861 w 9555861"/>
                        <a:gd name="connsiteY14" fmla="*/ 353560 h 1235750"/>
                        <a:gd name="connsiteX15" fmla="*/ 9555861 w 9555861"/>
                        <a:gd name="connsiteY15" fmla="*/ 545787 h 1235750"/>
                        <a:gd name="connsiteX16" fmla="*/ 9555861 w 9555861"/>
                        <a:gd name="connsiteY16" fmla="*/ 686524 h 1235750"/>
                        <a:gd name="connsiteX17" fmla="*/ 9555861 w 9555861"/>
                        <a:gd name="connsiteY17" fmla="*/ 837560 h 1235750"/>
                        <a:gd name="connsiteX18" fmla="*/ 9555861 w 9555861"/>
                        <a:gd name="connsiteY18" fmla="*/ 1029787 h 1235750"/>
                        <a:gd name="connsiteX19" fmla="*/ 9046300 w 9555861"/>
                        <a:gd name="connsiteY19" fmla="*/ 1128649 h 1235750"/>
                        <a:gd name="connsiteX20" fmla="*/ 8494276 w 9555861"/>
                        <a:gd name="connsiteY20" fmla="*/ 1235750 h 1235750"/>
                        <a:gd name="connsiteX21" fmla="*/ 7814734 w 9555861"/>
                        <a:gd name="connsiteY21" fmla="*/ 1235750 h 1235750"/>
                        <a:gd name="connsiteX22" fmla="*/ 7050249 w 9555861"/>
                        <a:gd name="connsiteY22" fmla="*/ 1235750 h 1235750"/>
                        <a:gd name="connsiteX23" fmla="*/ 6370707 w 9555861"/>
                        <a:gd name="connsiteY23" fmla="*/ 1235750 h 1235750"/>
                        <a:gd name="connsiteX24" fmla="*/ 5606221 w 9555861"/>
                        <a:gd name="connsiteY24" fmla="*/ 1235750 h 1235750"/>
                        <a:gd name="connsiteX25" fmla="*/ 4671852 w 9555861"/>
                        <a:gd name="connsiteY25" fmla="*/ 1235750 h 1235750"/>
                        <a:gd name="connsiteX26" fmla="*/ 3992309 w 9555861"/>
                        <a:gd name="connsiteY26" fmla="*/ 1235750 h 1235750"/>
                        <a:gd name="connsiteX27" fmla="*/ 3227825 w 9555861"/>
                        <a:gd name="connsiteY27" fmla="*/ 1235750 h 1235750"/>
                        <a:gd name="connsiteX28" fmla="*/ 2633225 w 9555861"/>
                        <a:gd name="connsiteY28" fmla="*/ 1235750 h 1235750"/>
                        <a:gd name="connsiteX29" fmla="*/ 1698854 w 9555861"/>
                        <a:gd name="connsiteY29" fmla="*/ 1235750 h 1235750"/>
                        <a:gd name="connsiteX30" fmla="*/ 764485 w 9555861"/>
                        <a:gd name="connsiteY30" fmla="*/ 1235750 h 1235750"/>
                        <a:gd name="connsiteX31" fmla="*/ 0 w 9555861"/>
                        <a:gd name="connsiteY31" fmla="*/ 1235750 h 1235750"/>
                        <a:gd name="connsiteX32" fmla="*/ 0 w 9555861"/>
                        <a:gd name="connsiteY32" fmla="*/ 1059214 h 1235750"/>
                        <a:gd name="connsiteX33" fmla="*/ 0 w 9555861"/>
                        <a:gd name="connsiteY33" fmla="*/ 907393 h 1235750"/>
                        <a:gd name="connsiteX34" fmla="*/ 0 w 9555861"/>
                        <a:gd name="connsiteY34" fmla="*/ 767930 h 1235750"/>
                        <a:gd name="connsiteX35" fmla="*/ 0 w 9555861"/>
                        <a:gd name="connsiteY35" fmla="*/ 591394 h 1235750"/>
                        <a:gd name="connsiteX36" fmla="*/ 0 w 9555861"/>
                        <a:gd name="connsiteY36" fmla="*/ 402501 h 1235750"/>
                        <a:gd name="connsiteX37" fmla="*/ 0 w 9555861"/>
                        <a:gd name="connsiteY37" fmla="*/ 225965 h 1235750"/>
                        <a:gd name="connsiteX38" fmla="*/ 0 w 9555861"/>
                        <a:gd name="connsiteY38" fmla="*/ 0 h 1235750"/>
                        <a:gd name="connsiteX0" fmla="*/ 8494276 w 9555861"/>
                        <a:gd name="connsiteY0" fmla="*/ 1235750 h 1235750"/>
                        <a:gd name="connsiteX1" fmla="*/ 8706593 w 9555861"/>
                        <a:gd name="connsiteY1" fmla="*/ 1070979 h 1235750"/>
                        <a:gd name="connsiteX2" fmla="*/ 9555861 w 9555861"/>
                        <a:gd name="connsiteY2" fmla="*/ 1029787 h 1235750"/>
                        <a:gd name="connsiteX3" fmla="*/ 9056915 w 9555861"/>
                        <a:gd name="connsiteY3" fmla="*/ 1126589 h 1235750"/>
                        <a:gd name="connsiteX4" fmla="*/ 8494276 w 9555861"/>
                        <a:gd name="connsiteY4" fmla="*/ 1235750 h 1235750"/>
                        <a:gd name="connsiteX0" fmla="*/ 8494276 w 9555861"/>
                        <a:gd name="connsiteY0" fmla="*/ 1235750 h 1235750"/>
                        <a:gd name="connsiteX1" fmla="*/ 8706593 w 9555861"/>
                        <a:gd name="connsiteY1" fmla="*/ 1070979 h 1235750"/>
                        <a:gd name="connsiteX2" fmla="*/ 9555861 w 9555861"/>
                        <a:gd name="connsiteY2" fmla="*/ 1029787 h 1235750"/>
                        <a:gd name="connsiteX3" fmla="*/ 9003837 w 9555861"/>
                        <a:gd name="connsiteY3" fmla="*/ 1136887 h 1235750"/>
                        <a:gd name="connsiteX4" fmla="*/ 8494276 w 9555861"/>
                        <a:gd name="connsiteY4" fmla="*/ 1235750 h 1235750"/>
                        <a:gd name="connsiteX5" fmla="*/ 7899676 w 9555861"/>
                        <a:gd name="connsiteY5" fmla="*/ 1235750 h 1235750"/>
                        <a:gd name="connsiteX6" fmla="*/ 7050249 w 9555861"/>
                        <a:gd name="connsiteY6" fmla="*/ 1235750 h 1235750"/>
                        <a:gd name="connsiteX7" fmla="*/ 6285763 w 9555861"/>
                        <a:gd name="connsiteY7" fmla="*/ 1235750 h 1235750"/>
                        <a:gd name="connsiteX8" fmla="*/ 5691165 w 9555861"/>
                        <a:gd name="connsiteY8" fmla="*/ 1235750 h 1235750"/>
                        <a:gd name="connsiteX9" fmla="*/ 4926679 w 9555861"/>
                        <a:gd name="connsiteY9" fmla="*/ 1235750 h 1235750"/>
                        <a:gd name="connsiteX10" fmla="*/ 4332081 w 9555861"/>
                        <a:gd name="connsiteY10" fmla="*/ 1235750 h 1235750"/>
                        <a:gd name="connsiteX11" fmla="*/ 3737481 w 9555861"/>
                        <a:gd name="connsiteY11" fmla="*/ 1235750 h 1235750"/>
                        <a:gd name="connsiteX12" fmla="*/ 2803110 w 9555861"/>
                        <a:gd name="connsiteY12" fmla="*/ 1235750 h 1235750"/>
                        <a:gd name="connsiteX13" fmla="*/ 1868740 w 9555861"/>
                        <a:gd name="connsiteY13" fmla="*/ 1235750 h 1235750"/>
                        <a:gd name="connsiteX14" fmla="*/ 1274141 w 9555861"/>
                        <a:gd name="connsiteY14" fmla="*/ 1235750 h 1235750"/>
                        <a:gd name="connsiteX15" fmla="*/ 0 w 9555861"/>
                        <a:gd name="connsiteY15" fmla="*/ 1235750 h 1235750"/>
                        <a:gd name="connsiteX16" fmla="*/ 0 w 9555861"/>
                        <a:gd name="connsiteY16" fmla="*/ 1096286 h 1235750"/>
                        <a:gd name="connsiteX17" fmla="*/ 0 w 9555861"/>
                        <a:gd name="connsiteY17" fmla="*/ 932108 h 1235750"/>
                        <a:gd name="connsiteX18" fmla="*/ 0 w 9555861"/>
                        <a:gd name="connsiteY18" fmla="*/ 767930 h 1235750"/>
                        <a:gd name="connsiteX19" fmla="*/ 0 w 9555861"/>
                        <a:gd name="connsiteY19" fmla="*/ 628467 h 1235750"/>
                        <a:gd name="connsiteX20" fmla="*/ 0 w 9555861"/>
                        <a:gd name="connsiteY20" fmla="*/ 451931 h 1235750"/>
                        <a:gd name="connsiteX21" fmla="*/ 0 w 9555861"/>
                        <a:gd name="connsiteY21" fmla="*/ 263038 h 1235750"/>
                        <a:gd name="connsiteX22" fmla="*/ 0 w 9555861"/>
                        <a:gd name="connsiteY22" fmla="*/ 0 h 1235750"/>
                        <a:gd name="connsiteX23" fmla="*/ 1059831 w 9555861"/>
                        <a:gd name="connsiteY23" fmla="*/ 0 h 1235750"/>
                        <a:gd name="connsiteX24" fmla="*/ 1928546 w 9555861"/>
                        <a:gd name="connsiteY24" fmla="*/ 0 h 1235750"/>
                        <a:gd name="connsiteX25" fmla="*/ 2701703 w 9555861"/>
                        <a:gd name="connsiteY25" fmla="*/ 0 h 1235750"/>
                        <a:gd name="connsiteX26" fmla="*/ 3474857 w 9555861"/>
                        <a:gd name="connsiteY26" fmla="*/ 0 h 1235750"/>
                        <a:gd name="connsiteX27" fmla="*/ 4534690 w 9555861"/>
                        <a:gd name="connsiteY27" fmla="*/ 0 h 1235750"/>
                        <a:gd name="connsiteX28" fmla="*/ 5498963 w 9555861"/>
                        <a:gd name="connsiteY28" fmla="*/ 0 h 1235750"/>
                        <a:gd name="connsiteX29" fmla="*/ 6558794 w 9555861"/>
                        <a:gd name="connsiteY29" fmla="*/ 0 h 1235750"/>
                        <a:gd name="connsiteX30" fmla="*/ 7236393 w 9555861"/>
                        <a:gd name="connsiteY30" fmla="*/ 0 h 1235750"/>
                        <a:gd name="connsiteX31" fmla="*/ 7913990 w 9555861"/>
                        <a:gd name="connsiteY31" fmla="*/ 0 h 1235750"/>
                        <a:gd name="connsiteX32" fmla="*/ 8591587 w 9555861"/>
                        <a:gd name="connsiteY32" fmla="*/ 0 h 1235750"/>
                        <a:gd name="connsiteX33" fmla="*/ 9555861 w 9555861"/>
                        <a:gd name="connsiteY33" fmla="*/ 0 h 1235750"/>
                        <a:gd name="connsiteX34" fmla="*/ 9555861 w 9555861"/>
                        <a:gd name="connsiteY34" fmla="*/ 171631 h 1235750"/>
                        <a:gd name="connsiteX35" fmla="*/ 9555861 w 9555861"/>
                        <a:gd name="connsiteY35" fmla="*/ 312368 h 1235750"/>
                        <a:gd name="connsiteX36" fmla="*/ 9555861 w 9555861"/>
                        <a:gd name="connsiteY36" fmla="*/ 463404 h 1235750"/>
                        <a:gd name="connsiteX37" fmla="*/ 9555861 w 9555861"/>
                        <a:gd name="connsiteY37" fmla="*/ 635035 h 1235750"/>
                        <a:gd name="connsiteX38" fmla="*/ 9555861 w 9555861"/>
                        <a:gd name="connsiteY38" fmla="*/ 827262 h 1235750"/>
                        <a:gd name="connsiteX39" fmla="*/ 9555861 w 9555861"/>
                        <a:gd name="connsiteY39" fmla="*/ 1029787 h 1235750"/>
                        <a:gd name="connsiteX0" fmla="*/ 8494276 w 9555861"/>
                        <a:gd name="connsiteY0" fmla="*/ 1235750 h 1235750"/>
                        <a:gd name="connsiteX1" fmla="*/ 8706593 w 9555861"/>
                        <a:gd name="connsiteY1" fmla="*/ 1070979 h 1235750"/>
                        <a:gd name="connsiteX2" fmla="*/ 9555861 w 9555861"/>
                        <a:gd name="connsiteY2" fmla="*/ 1029787 h 1235750"/>
                        <a:gd name="connsiteX3" fmla="*/ 9046300 w 9555861"/>
                        <a:gd name="connsiteY3" fmla="*/ 1128649 h 1235750"/>
                        <a:gd name="connsiteX4" fmla="*/ 8494276 w 9555861"/>
                        <a:gd name="connsiteY4" fmla="*/ 1235750 h 1235750"/>
                        <a:gd name="connsiteX5" fmla="*/ 7899676 w 9555861"/>
                        <a:gd name="connsiteY5" fmla="*/ 1235750 h 1235750"/>
                        <a:gd name="connsiteX6" fmla="*/ 6880363 w 9555861"/>
                        <a:gd name="connsiteY6" fmla="*/ 1235750 h 1235750"/>
                        <a:gd name="connsiteX7" fmla="*/ 6285763 w 9555861"/>
                        <a:gd name="connsiteY7" fmla="*/ 1235750 h 1235750"/>
                        <a:gd name="connsiteX8" fmla="*/ 5351394 w 9555861"/>
                        <a:gd name="connsiteY8" fmla="*/ 1235750 h 1235750"/>
                        <a:gd name="connsiteX9" fmla="*/ 4586909 w 9555861"/>
                        <a:gd name="connsiteY9" fmla="*/ 1235750 h 1235750"/>
                        <a:gd name="connsiteX10" fmla="*/ 3822423 w 9555861"/>
                        <a:gd name="connsiteY10" fmla="*/ 1235750 h 1235750"/>
                        <a:gd name="connsiteX11" fmla="*/ 2803110 w 9555861"/>
                        <a:gd name="connsiteY11" fmla="*/ 1235750 h 1235750"/>
                        <a:gd name="connsiteX12" fmla="*/ 1783798 w 9555861"/>
                        <a:gd name="connsiteY12" fmla="*/ 1235750 h 1235750"/>
                        <a:gd name="connsiteX13" fmla="*/ 849427 w 9555861"/>
                        <a:gd name="connsiteY13" fmla="*/ 1235750 h 1235750"/>
                        <a:gd name="connsiteX14" fmla="*/ 0 w 9555861"/>
                        <a:gd name="connsiteY14" fmla="*/ 1235750 h 1235750"/>
                        <a:gd name="connsiteX15" fmla="*/ 0 w 9555861"/>
                        <a:gd name="connsiteY15" fmla="*/ 1046856 h 1235750"/>
                        <a:gd name="connsiteX16" fmla="*/ 0 w 9555861"/>
                        <a:gd name="connsiteY16" fmla="*/ 882678 h 1235750"/>
                        <a:gd name="connsiteX17" fmla="*/ 0 w 9555861"/>
                        <a:gd name="connsiteY17" fmla="*/ 706142 h 1235750"/>
                        <a:gd name="connsiteX18" fmla="*/ 0 w 9555861"/>
                        <a:gd name="connsiteY18" fmla="*/ 517249 h 1235750"/>
                        <a:gd name="connsiteX19" fmla="*/ 0 w 9555861"/>
                        <a:gd name="connsiteY19" fmla="*/ 377786 h 1235750"/>
                        <a:gd name="connsiteX20" fmla="*/ 0 w 9555861"/>
                        <a:gd name="connsiteY20" fmla="*/ 176535 h 1235750"/>
                        <a:gd name="connsiteX21" fmla="*/ 0 w 9555861"/>
                        <a:gd name="connsiteY21" fmla="*/ 0 h 1235750"/>
                        <a:gd name="connsiteX22" fmla="*/ 868714 w 9555861"/>
                        <a:gd name="connsiteY22" fmla="*/ 0 h 1235750"/>
                        <a:gd name="connsiteX23" fmla="*/ 1641870 w 9555861"/>
                        <a:gd name="connsiteY23" fmla="*/ 0 h 1235750"/>
                        <a:gd name="connsiteX24" fmla="*/ 2319467 w 9555861"/>
                        <a:gd name="connsiteY24" fmla="*/ 0 h 1235750"/>
                        <a:gd name="connsiteX25" fmla="*/ 3379300 w 9555861"/>
                        <a:gd name="connsiteY25" fmla="*/ 0 h 1235750"/>
                        <a:gd name="connsiteX26" fmla="*/ 4248014 w 9555861"/>
                        <a:gd name="connsiteY26" fmla="*/ 0 h 1235750"/>
                        <a:gd name="connsiteX27" fmla="*/ 5212287 w 9555861"/>
                        <a:gd name="connsiteY27" fmla="*/ 0 h 1235750"/>
                        <a:gd name="connsiteX28" fmla="*/ 6272120 w 9555861"/>
                        <a:gd name="connsiteY28" fmla="*/ 0 h 1235750"/>
                        <a:gd name="connsiteX29" fmla="*/ 7140834 w 9555861"/>
                        <a:gd name="connsiteY29" fmla="*/ 0 h 1235750"/>
                        <a:gd name="connsiteX30" fmla="*/ 7818431 w 9555861"/>
                        <a:gd name="connsiteY30" fmla="*/ 0 h 1235750"/>
                        <a:gd name="connsiteX31" fmla="*/ 8496029 w 9555861"/>
                        <a:gd name="connsiteY31" fmla="*/ 0 h 1235750"/>
                        <a:gd name="connsiteX32" fmla="*/ 9555861 w 9555861"/>
                        <a:gd name="connsiteY32" fmla="*/ 0 h 1235750"/>
                        <a:gd name="connsiteX33" fmla="*/ 9555861 w 9555861"/>
                        <a:gd name="connsiteY33" fmla="*/ 140737 h 1235750"/>
                        <a:gd name="connsiteX34" fmla="*/ 9555861 w 9555861"/>
                        <a:gd name="connsiteY34" fmla="*/ 312368 h 1235750"/>
                        <a:gd name="connsiteX35" fmla="*/ 9555861 w 9555861"/>
                        <a:gd name="connsiteY35" fmla="*/ 463404 h 1235750"/>
                        <a:gd name="connsiteX36" fmla="*/ 9555861 w 9555861"/>
                        <a:gd name="connsiteY36" fmla="*/ 635035 h 1235750"/>
                        <a:gd name="connsiteX37" fmla="*/ 9555861 w 9555861"/>
                        <a:gd name="connsiteY37" fmla="*/ 816964 h 1235750"/>
                        <a:gd name="connsiteX38" fmla="*/ 9555861 w 9555861"/>
                        <a:gd name="connsiteY38" fmla="*/ 1029787 h 123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55861" h="1235750" stroke="0" extrusionOk="0">
                          <a:moveTo>
                            <a:pt x="0" y="0"/>
                          </a:moveTo>
                          <a:cubicBezTo>
                            <a:pt x="203857" y="-26957"/>
                            <a:pt x="604332" y="73807"/>
                            <a:pt x="868714" y="0"/>
                          </a:cubicBezTo>
                          <a:cubicBezTo>
                            <a:pt x="1036421" y="-62379"/>
                            <a:pt x="1567258" y="-7588"/>
                            <a:pt x="1832987" y="0"/>
                          </a:cubicBezTo>
                          <a:cubicBezTo>
                            <a:pt x="2098395" y="-49116"/>
                            <a:pt x="2288851" y="21527"/>
                            <a:pt x="2510586" y="0"/>
                          </a:cubicBezTo>
                          <a:cubicBezTo>
                            <a:pt x="2710653" y="-58262"/>
                            <a:pt x="3352472" y="3907"/>
                            <a:pt x="3570417" y="0"/>
                          </a:cubicBezTo>
                          <a:cubicBezTo>
                            <a:pt x="3773711" y="30358"/>
                            <a:pt x="4233762" y="9554"/>
                            <a:pt x="4534690" y="0"/>
                          </a:cubicBezTo>
                          <a:cubicBezTo>
                            <a:pt x="4744050" y="-44521"/>
                            <a:pt x="5163855" y="54937"/>
                            <a:pt x="5594521" y="0"/>
                          </a:cubicBezTo>
                          <a:cubicBezTo>
                            <a:pt x="6038433" y="-5567"/>
                            <a:pt x="6049017" y="8574"/>
                            <a:pt x="6176560" y="0"/>
                          </a:cubicBezTo>
                          <a:cubicBezTo>
                            <a:pt x="6321390" y="8949"/>
                            <a:pt x="6841476" y="-3705"/>
                            <a:pt x="7140834" y="0"/>
                          </a:cubicBezTo>
                          <a:cubicBezTo>
                            <a:pt x="7554185" y="-12093"/>
                            <a:pt x="7639219" y="17015"/>
                            <a:pt x="8009548" y="0"/>
                          </a:cubicBezTo>
                          <a:cubicBezTo>
                            <a:pt x="8382260" y="-15406"/>
                            <a:pt x="8321391" y="12936"/>
                            <a:pt x="8591587" y="0"/>
                          </a:cubicBezTo>
                          <a:cubicBezTo>
                            <a:pt x="8694060" y="-43269"/>
                            <a:pt x="8974057" y="43697"/>
                            <a:pt x="9093009" y="0"/>
                          </a:cubicBezTo>
                          <a:cubicBezTo>
                            <a:pt x="9211961" y="-43697"/>
                            <a:pt x="9331794" y="1711"/>
                            <a:pt x="9555861" y="0"/>
                          </a:cubicBezTo>
                          <a:cubicBezTo>
                            <a:pt x="9627477" y="71914"/>
                            <a:pt x="9480977" y="62337"/>
                            <a:pt x="9555861" y="161333"/>
                          </a:cubicBezTo>
                          <a:cubicBezTo>
                            <a:pt x="9641360" y="234490"/>
                            <a:pt x="9483422" y="286603"/>
                            <a:pt x="9555861" y="353560"/>
                          </a:cubicBezTo>
                          <a:cubicBezTo>
                            <a:pt x="9648846" y="421295"/>
                            <a:pt x="9509691" y="511877"/>
                            <a:pt x="9555861" y="545787"/>
                          </a:cubicBezTo>
                          <a:cubicBezTo>
                            <a:pt x="9615488" y="607045"/>
                            <a:pt x="9534839" y="628002"/>
                            <a:pt x="9555861" y="686524"/>
                          </a:cubicBezTo>
                          <a:cubicBezTo>
                            <a:pt x="9564903" y="748451"/>
                            <a:pt x="9541200" y="800050"/>
                            <a:pt x="9555861" y="837560"/>
                          </a:cubicBezTo>
                          <a:cubicBezTo>
                            <a:pt x="9549397" y="879708"/>
                            <a:pt x="9496983" y="967733"/>
                            <a:pt x="9555861" y="1029787"/>
                          </a:cubicBezTo>
                          <a:cubicBezTo>
                            <a:pt x="9445929" y="1077423"/>
                            <a:pt x="9252189" y="1116627"/>
                            <a:pt x="9046300" y="1128649"/>
                          </a:cubicBezTo>
                          <a:cubicBezTo>
                            <a:pt x="8813302" y="1159197"/>
                            <a:pt x="8695123" y="1181658"/>
                            <a:pt x="8494276" y="1235750"/>
                          </a:cubicBezTo>
                          <a:cubicBezTo>
                            <a:pt x="8294451" y="1247740"/>
                            <a:pt x="8123696" y="1252633"/>
                            <a:pt x="7814734" y="1235750"/>
                          </a:cubicBezTo>
                          <a:cubicBezTo>
                            <a:pt x="7486133" y="1301786"/>
                            <a:pt x="7267151" y="1273705"/>
                            <a:pt x="7050249" y="1235750"/>
                          </a:cubicBezTo>
                          <a:cubicBezTo>
                            <a:pt x="6886609" y="1231740"/>
                            <a:pt x="6636389" y="1228588"/>
                            <a:pt x="6370707" y="1235750"/>
                          </a:cubicBezTo>
                          <a:cubicBezTo>
                            <a:pt x="6111562" y="1259270"/>
                            <a:pt x="5934210" y="1198693"/>
                            <a:pt x="5606221" y="1235750"/>
                          </a:cubicBezTo>
                          <a:cubicBezTo>
                            <a:pt x="5254169" y="1283469"/>
                            <a:pt x="4900283" y="1205936"/>
                            <a:pt x="4671852" y="1235750"/>
                          </a:cubicBezTo>
                          <a:cubicBezTo>
                            <a:pt x="4485253" y="1277859"/>
                            <a:pt x="4270921" y="1230413"/>
                            <a:pt x="3992309" y="1235750"/>
                          </a:cubicBezTo>
                          <a:cubicBezTo>
                            <a:pt x="3681382" y="1254708"/>
                            <a:pt x="3594199" y="1255388"/>
                            <a:pt x="3227825" y="1235750"/>
                          </a:cubicBezTo>
                          <a:cubicBezTo>
                            <a:pt x="2866608" y="1237202"/>
                            <a:pt x="2841602" y="1221764"/>
                            <a:pt x="2633225" y="1235750"/>
                          </a:cubicBezTo>
                          <a:cubicBezTo>
                            <a:pt x="2417648" y="1285663"/>
                            <a:pt x="2005174" y="1252329"/>
                            <a:pt x="1698854" y="1235750"/>
                          </a:cubicBezTo>
                          <a:cubicBezTo>
                            <a:pt x="1397512" y="1197226"/>
                            <a:pt x="1232994" y="1223273"/>
                            <a:pt x="764485" y="1235750"/>
                          </a:cubicBezTo>
                          <a:cubicBezTo>
                            <a:pt x="304666" y="1240662"/>
                            <a:pt x="244229" y="1225089"/>
                            <a:pt x="0" y="1235750"/>
                          </a:cubicBezTo>
                          <a:cubicBezTo>
                            <a:pt x="-15988" y="1191316"/>
                            <a:pt x="53753" y="1123635"/>
                            <a:pt x="0" y="1059214"/>
                          </a:cubicBezTo>
                          <a:cubicBezTo>
                            <a:pt x="-48470" y="1004914"/>
                            <a:pt x="63723" y="971344"/>
                            <a:pt x="0" y="907393"/>
                          </a:cubicBezTo>
                          <a:cubicBezTo>
                            <a:pt x="-49233" y="834575"/>
                            <a:pt x="74705" y="842019"/>
                            <a:pt x="0" y="767930"/>
                          </a:cubicBezTo>
                          <a:cubicBezTo>
                            <a:pt x="-87759" y="712093"/>
                            <a:pt x="57101" y="644953"/>
                            <a:pt x="0" y="591394"/>
                          </a:cubicBezTo>
                          <a:cubicBezTo>
                            <a:pt x="-51620" y="538505"/>
                            <a:pt x="8659" y="484880"/>
                            <a:pt x="0" y="402501"/>
                          </a:cubicBezTo>
                          <a:cubicBezTo>
                            <a:pt x="8043" y="319968"/>
                            <a:pt x="62678" y="242356"/>
                            <a:pt x="0" y="225965"/>
                          </a:cubicBezTo>
                          <a:cubicBezTo>
                            <a:pt x="-63801" y="193815"/>
                            <a:pt x="59119" y="62823"/>
                            <a:pt x="0" y="0"/>
                          </a:cubicBezTo>
                          <a:close/>
                        </a:path>
                        <a:path w="9555861" h="1235750" fill="darkenLess" stroke="0" extrusionOk="0">
                          <a:moveTo>
                            <a:pt x="8494276" y="1235750"/>
                          </a:moveTo>
                          <a:cubicBezTo>
                            <a:pt x="8501011" y="1157788"/>
                            <a:pt x="8646898" y="1109981"/>
                            <a:pt x="8706593" y="1070979"/>
                          </a:cubicBezTo>
                          <a:cubicBezTo>
                            <a:pt x="8980107" y="1067301"/>
                            <a:pt x="9168236" y="1097661"/>
                            <a:pt x="9555861" y="1029787"/>
                          </a:cubicBezTo>
                          <a:cubicBezTo>
                            <a:pt x="9360889" y="1072162"/>
                            <a:pt x="9132923" y="1112116"/>
                            <a:pt x="9056915" y="1126589"/>
                          </a:cubicBezTo>
                          <a:cubicBezTo>
                            <a:pt x="9001430" y="1201350"/>
                            <a:pt x="8703132" y="1163161"/>
                            <a:pt x="8494276" y="1235750"/>
                          </a:cubicBezTo>
                          <a:close/>
                        </a:path>
                        <a:path w="9555861" h="1235750" fill="none" extrusionOk="0">
                          <a:moveTo>
                            <a:pt x="8494276" y="1235750"/>
                          </a:moveTo>
                          <a:cubicBezTo>
                            <a:pt x="8509944" y="1204766"/>
                            <a:pt x="8715216" y="1117209"/>
                            <a:pt x="8706593" y="1070979"/>
                          </a:cubicBezTo>
                          <a:cubicBezTo>
                            <a:pt x="9118771" y="1052012"/>
                            <a:pt x="9159520" y="1060963"/>
                            <a:pt x="9555861" y="1029787"/>
                          </a:cubicBezTo>
                          <a:cubicBezTo>
                            <a:pt x="9438169" y="1066938"/>
                            <a:pt x="9172272" y="1106981"/>
                            <a:pt x="9003837" y="1136887"/>
                          </a:cubicBezTo>
                          <a:cubicBezTo>
                            <a:pt x="8805214" y="1191672"/>
                            <a:pt x="8635533" y="1237717"/>
                            <a:pt x="8494276" y="1235750"/>
                          </a:cubicBezTo>
                          <a:cubicBezTo>
                            <a:pt x="8305794" y="1210903"/>
                            <a:pt x="8160937" y="1198889"/>
                            <a:pt x="7899676" y="1235750"/>
                          </a:cubicBezTo>
                          <a:cubicBezTo>
                            <a:pt x="7634284" y="1269054"/>
                            <a:pt x="7463998" y="1246311"/>
                            <a:pt x="7050249" y="1235750"/>
                          </a:cubicBezTo>
                          <a:cubicBezTo>
                            <a:pt x="6640433" y="1252367"/>
                            <a:pt x="6643186" y="1226110"/>
                            <a:pt x="6285763" y="1235750"/>
                          </a:cubicBezTo>
                          <a:cubicBezTo>
                            <a:pt x="5931437" y="1244660"/>
                            <a:pt x="5841396" y="1234774"/>
                            <a:pt x="5691165" y="1235750"/>
                          </a:cubicBezTo>
                          <a:cubicBezTo>
                            <a:pt x="5496028" y="1265024"/>
                            <a:pt x="5130635" y="1186391"/>
                            <a:pt x="4926679" y="1235750"/>
                          </a:cubicBezTo>
                          <a:cubicBezTo>
                            <a:pt x="4692021" y="1284620"/>
                            <a:pt x="4552139" y="1210195"/>
                            <a:pt x="4332081" y="1235750"/>
                          </a:cubicBezTo>
                          <a:cubicBezTo>
                            <a:pt x="4090415" y="1227504"/>
                            <a:pt x="3909439" y="1221118"/>
                            <a:pt x="3737481" y="1235750"/>
                          </a:cubicBezTo>
                          <a:cubicBezTo>
                            <a:pt x="3563060" y="1233815"/>
                            <a:pt x="3091754" y="1172879"/>
                            <a:pt x="2803110" y="1235750"/>
                          </a:cubicBezTo>
                          <a:cubicBezTo>
                            <a:pt x="2533100" y="1253500"/>
                            <a:pt x="2269314" y="1204546"/>
                            <a:pt x="1868740" y="1235750"/>
                          </a:cubicBezTo>
                          <a:cubicBezTo>
                            <a:pt x="1483749" y="1240111"/>
                            <a:pt x="1486374" y="1221002"/>
                            <a:pt x="1274141" y="1235750"/>
                          </a:cubicBezTo>
                          <a:cubicBezTo>
                            <a:pt x="1050378" y="1117451"/>
                            <a:pt x="472078" y="1252459"/>
                            <a:pt x="0" y="1235750"/>
                          </a:cubicBezTo>
                          <a:cubicBezTo>
                            <a:pt x="-74295" y="1186231"/>
                            <a:pt x="82838" y="1131253"/>
                            <a:pt x="0" y="1096286"/>
                          </a:cubicBezTo>
                          <a:cubicBezTo>
                            <a:pt x="-82240" y="1064540"/>
                            <a:pt x="72113" y="973620"/>
                            <a:pt x="0" y="932108"/>
                          </a:cubicBezTo>
                          <a:cubicBezTo>
                            <a:pt x="-68523" y="886537"/>
                            <a:pt x="5966" y="819994"/>
                            <a:pt x="0" y="767930"/>
                          </a:cubicBezTo>
                          <a:cubicBezTo>
                            <a:pt x="-7813" y="712233"/>
                            <a:pt x="72374" y="674805"/>
                            <a:pt x="0" y="628467"/>
                          </a:cubicBezTo>
                          <a:cubicBezTo>
                            <a:pt x="-84460" y="577026"/>
                            <a:pt x="87650" y="498271"/>
                            <a:pt x="0" y="451931"/>
                          </a:cubicBezTo>
                          <a:cubicBezTo>
                            <a:pt x="-58736" y="372212"/>
                            <a:pt x="111690" y="344578"/>
                            <a:pt x="0" y="263038"/>
                          </a:cubicBezTo>
                          <a:cubicBezTo>
                            <a:pt x="-91879" y="170209"/>
                            <a:pt x="66052" y="46606"/>
                            <a:pt x="0" y="0"/>
                          </a:cubicBezTo>
                          <a:cubicBezTo>
                            <a:pt x="299590" y="-83845"/>
                            <a:pt x="703362" y="54794"/>
                            <a:pt x="1059831" y="0"/>
                          </a:cubicBezTo>
                          <a:cubicBezTo>
                            <a:pt x="1494701" y="-23422"/>
                            <a:pt x="1531281" y="17475"/>
                            <a:pt x="1928546" y="0"/>
                          </a:cubicBezTo>
                          <a:cubicBezTo>
                            <a:pt x="2345885" y="10134"/>
                            <a:pt x="2538084" y="-14793"/>
                            <a:pt x="2701703" y="0"/>
                          </a:cubicBezTo>
                          <a:cubicBezTo>
                            <a:pt x="2870807" y="19204"/>
                            <a:pt x="3131291" y="-10001"/>
                            <a:pt x="3474857" y="0"/>
                          </a:cubicBezTo>
                          <a:cubicBezTo>
                            <a:pt x="3797281" y="-7419"/>
                            <a:pt x="4097653" y="57791"/>
                            <a:pt x="4534690" y="0"/>
                          </a:cubicBezTo>
                          <a:cubicBezTo>
                            <a:pt x="4885112" y="-260"/>
                            <a:pt x="5010114" y="27862"/>
                            <a:pt x="5498963" y="0"/>
                          </a:cubicBezTo>
                          <a:cubicBezTo>
                            <a:pt x="5949149" y="-12146"/>
                            <a:pt x="6027167" y="20923"/>
                            <a:pt x="6558794" y="0"/>
                          </a:cubicBezTo>
                          <a:cubicBezTo>
                            <a:pt x="7069626" y="-1981"/>
                            <a:pt x="6931239" y="-25038"/>
                            <a:pt x="7236393" y="0"/>
                          </a:cubicBezTo>
                          <a:cubicBezTo>
                            <a:pt x="7506639" y="-16987"/>
                            <a:pt x="7763609" y="14233"/>
                            <a:pt x="7913990" y="0"/>
                          </a:cubicBezTo>
                          <a:cubicBezTo>
                            <a:pt x="8068937" y="-214"/>
                            <a:pt x="8429039" y="-4957"/>
                            <a:pt x="8591587" y="0"/>
                          </a:cubicBezTo>
                          <a:cubicBezTo>
                            <a:pt x="8849614" y="48778"/>
                            <a:pt x="9119791" y="-22655"/>
                            <a:pt x="9555861" y="0"/>
                          </a:cubicBezTo>
                          <a:cubicBezTo>
                            <a:pt x="9612985" y="64705"/>
                            <a:pt x="9547112" y="83076"/>
                            <a:pt x="9555861" y="171631"/>
                          </a:cubicBezTo>
                          <a:cubicBezTo>
                            <a:pt x="9560699" y="257322"/>
                            <a:pt x="9503069" y="255344"/>
                            <a:pt x="9555861" y="312368"/>
                          </a:cubicBezTo>
                          <a:cubicBezTo>
                            <a:pt x="9602660" y="376389"/>
                            <a:pt x="9521348" y="422735"/>
                            <a:pt x="9555861" y="463404"/>
                          </a:cubicBezTo>
                          <a:cubicBezTo>
                            <a:pt x="9597487" y="497067"/>
                            <a:pt x="9534491" y="537714"/>
                            <a:pt x="9555861" y="635035"/>
                          </a:cubicBezTo>
                          <a:cubicBezTo>
                            <a:pt x="9577257" y="722087"/>
                            <a:pt x="9524748" y="739113"/>
                            <a:pt x="9555861" y="827262"/>
                          </a:cubicBezTo>
                          <a:cubicBezTo>
                            <a:pt x="9578537" y="917449"/>
                            <a:pt x="9515684" y="952197"/>
                            <a:pt x="9555861" y="1029787"/>
                          </a:cubicBezTo>
                        </a:path>
                        <a:path w="9555861" h="1235750" fill="none" stroke="0" extrusionOk="0">
                          <a:moveTo>
                            <a:pt x="8494276" y="1235750"/>
                          </a:moveTo>
                          <a:cubicBezTo>
                            <a:pt x="8505532" y="1174563"/>
                            <a:pt x="8682112" y="1150622"/>
                            <a:pt x="8706593" y="1070979"/>
                          </a:cubicBezTo>
                          <a:cubicBezTo>
                            <a:pt x="9031279" y="1081269"/>
                            <a:pt x="9201108" y="1064456"/>
                            <a:pt x="9555861" y="1029787"/>
                          </a:cubicBezTo>
                          <a:cubicBezTo>
                            <a:pt x="9385940" y="1073416"/>
                            <a:pt x="9181711" y="1084914"/>
                            <a:pt x="9046300" y="1128649"/>
                          </a:cubicBezTo>
                          <a:cubicBezTo>
                            <a:pt x="8917715" y="1145568"/>
                            <a:pt x="8681004" y="1176214"/>
                            <a:pt x="8494276" y="1235750"/>
                          </a:cubicBezTo>
                          <a:cubicBezTo>
                            <a:pt x="8344002" y="1238481"/>
                            <a:pt x="8059381" y="1216273"/>
                            <a:pt x="7899676" y="1235750"/>
                          </a:cubicBezTo>
                          <a:cubicBezTo>
                            <a:pt x="7795517" y="1224052"/>
                            <a:pt x="7185268" y="1239839"/>
                            <a:pt x="6880363" y="1235750"/>
                          </a:cubicBezTo>
                          <a:cubicBezTo>
                            <a:pt x="6530750" y="1261631"/>
                            <a:pt x="6558813" y="1238319"/>
                            <a:pt x="6285763" y="1235750"/>
                          </a:cubicBezTo>
                          <a:cubicBezTo>
                            <a:pt x="5940596" y="1191560"/>
                            <a:pt x="5651006" y="1300053"/>
                            <a:pt x="5351394" y="1235750"/>
                          </a:cubicBezTo>
                          <a:cubicBezTo>
                            <a:pt x="5008382" y="1259054"/>
                            <a:pt x="4877896" y="1230751"/>
                            <a:pt x="4586909" y="1235750"/>
                          </a:cubicBezTo>
                          <a:cubicBezTo>
                            <a:pt x="4303755" y="1245647"/>
                            <a:pt x="4073313" y="1247970"/>
                            <a:pt x="3822423" y="1235750"/>
                          </a:cubicBezTo>
                          <a:cubicBezTo>
                            <a:pt x="3599430" y="1275880"/>
                            <a:pt x="3039885" y="1203133"/>
                            <a:pt x="2803110" y="1235750"/>
                          </a:cubicBezTo>
                          <a:cubicBezTo>
                            <a:pt x="2587521" y="1272190"/>
                            <a:pt x="2050253" y="1183801"/>
                            <a:pt x="1783798" y="1235750"/>
                          </a:cubicBezTo>
                          <a:cubicBezTo>
                            <a:pt x="1423294" y="1270532"/>
                            <a:pt x="1137582" y="1216233"/>
                            <a:pt x="849427" y="1235750"/>
                          </a:cubicBezTo>
                          <a:cubicBezTo>
                            <a:pt x="570585" y="1242837"/>
                            <a:pt x="401079" y="1216413"/>
                            <a:pt x="0" y="1235750"/>
                          </a:cubicBezTo>
                          <a:cubicBezTo>
                            <a:pt x="-44524" y="1180748"/>
                            <a:pt x="31824" y="1085598"/>
                            <a:pt x="0" y="1046856"/>
                          </a:cubicBezTo>
                          <a:cubicBezTo>
                            <a:pt x="-51322" y="992589"/>
                            <a:pt x="72777" y="943872"/>
                            <a:pt x="0" y="882678"/>
                          </a:cubicBezTo>
                          <a:cubicBezTo>
                            <a:pt x="-70259" y="852298"/>
                            <a:pt x="83462" y="783500"/>
                            <a:pt x="0" y="706142"/>
                          </a:cubicBezTo>
                          <a:cubicBezTo>
                            <a:pt x="-80302" y="657262"/>
                            <a:pt x="46601" y="620436"/>
                            <a:pt x="0" y="517249"/>
                          </a:cubicBezTo>
                          <a:cubicBezTo>
                            <a:pt x="-40653" y="452712"/>
                            <a:pt x="93736" y="419871"/>
                            <a:pt x="0" y="377786"/>
                          </a:cubicBezTo>
                          <a:cubicBezTo>
                            <a:pt x="-63448" y="332907"/>
                            <a:pt x="74145" y="277906"/>
                            <a:pt x="0" y="176535"/>
                          </a:cubicBezTo>
                          <a:cubicBezTo>
                            <a:pt x="-51437" y="91395"/>
                            <a:pt x="38424" y="85795"/>
                            <a:pt x="0" y="0"/>
                          </a:cubicBezTo>
                          <a:cubicBezTo>
                            <a:pt x="312603" y="7499"/>
                            <a:pt x="468085" y="7634"/>
                            <a:pt x="868714" y="0"/>
                          </a:cubicBezTo>
                          <a:cubicBezTo>
                            <a:pt x="1275931" y="-3429"/>
                            <a:pt x="1313204" y="21302"/>
                            <a:pt x="1641870" y="0"/>
                          </a:cubicBezTo>
                          <a:cubicBezTo>
                            <a:pt x="1971266" y="-11785"/>
                            <a:pt x="2200616" y="3006"/>
                            <a:pt x="2319467" y="0"/>
                          </a:cubicBezTo>
                          <a:cubicBezTo>
                            <a:pt x="2448213" y="380"/>
                            <a:pt x="3060391" y="35207"/>
                            <a:pt x="3379300" y="0"/>
                          </a:cubicBezTo>
                          <a:cubicBezTo>
                            <a:pt x="3600957" y="-22124"/>
                            <a:pt x="3954530" y="4667"/>
                            <a:pt x="4248014" y="0"/>
                          </a:cubicBezTo>
                          <a:cubicBezTo>
                            <a:pt x="4521246" y="7287"/>
                            <a:pt x="4836384" y="69279"/>
                            <a:pt x="5212287" y="0"/>
                          </a:cubicBezTo>
                          <a:cubicBezTo>
                            <a:pt x="5580812" y="-59414"/>
                            <a:pt x="5760680" y="15026"/>
                            <a:pt x="6272120" y="0"/>
                          </a:cubicBezTo>
                          <a:cubicBezTo>
                            <a:pt x="6792900" y="-50642"/>
                            <a:pt x="6946834" y="9898"/>
                            <a:pt x="7140834" y="0"/>
                          </a:cubicBezTo>
                          <a:cubicBezTo>
                            <a:pt x="7371694" y="-14783"/>
                            <a:pt x="7630243" y="-46327"/>
                            <a:pt x="7818431" y="0"/>
                          </a:cubicBezTo>
                          <a:cubicBezTo>
                            <a:pt x="8018887" y="6669"/>
                            <a:pt x="8303035" y="-44682"/>
                            <a:pt x="8496029" y="0"/>
                          </a:cubicBezTo>
                          <a:cubicBezTo>
                            <a:pt x="8650488" y="2268"/>
                            <a:pt x="9181752" y="-3267"/>
                            <a:pt x="9555861" y="0"/>
                          </a:cubicBezTo>
                          <a:cubicBezTo>
                            <a:pt x="9586549" y="30707"/>
                            <a:pt x="9525619" y="73194"/>
                            <a:pt x="9555861" y="140737"/>
                          </a:cubicBezTo>
                          <a:cubicBezTo>
                            <a:pt x="9581836" y="201311"/>
                            <a:pt x="9496353" y="276693"/>
                            <a:pt x="9555861" y="312368"/>
                          </a:cubicBezTo>
                          <a:cubicBezTo>
                            <a:pt x="9613632" y="344060"/>
                            <a:pt x="9552680" y="419852"/>
                            <a:pt x="9555861" y="463404"/>
                          </a:cubicBezTo>
                          <a:cubicBezTo>
                            <a:pt x="9566352" y="508385"/>
                            <a:pt x="9499925" y="585204"/>
                            <a:pt x="9555861" y="635035"/>
                          </a:cubicBezTo>
                          <a:cubicBezTo>
                            <a:pt x="9627551" y="696983"/>
                            <a:pt x="9506626" y="740287"/>
                            <a:pt x="9555861" y="816964"/>
                          </a:cubicBezTo>
                          <a:cubicBezTo>
                            <a:pt x="9636810" y="857009"/>
                            <a:pt x="9423866" y="981818"/>
                            <a:pt x="9555861" y="1029787"/>
                          </a:cubicBezTo>
                        </a:path>
                        <a:path w="9555861" h="1235750" fill="none" stroke="0" extrusionOk="0">
                          <a:moveTo>
                            <a:pt x="8494276" y="1235750"/>
                          </a:moveTo>
                          <a:cubicBezTo>
                            <a:pt x="8508927" y="1193100"/>
                            <a:pt x="8726244" y="1117181"/>
                            <a:pt x="8706593" y="1070979"/>
                          </a:cubicBezTo>
                          <a:cubicBezTo>
                            <a:pt x="9121089" y="1046417"/>
                            <a:pt x="9161792" y="1060514"/>
                            <a:pt x="9555861" y="1029787"/>
                          </a:cubicBezTo>
                          <a:cubicBezTo>
                            <a:pt x="9459458" y="1006295"/>
                            <a:pt x="9173283" y="1100932"/>
                            <a:pt x="9003837" y="1136887"/>
                          </a:cubicBezTo>
                          <a:cubicBezTo>
                            <a:pt x="8824990" y="1169342"/>
                            <a:pt x="8641055" y="1225696"/>
                            <a:pt x="8494276" y="1235750"/>
                          </a:cubicBezTo>
                          <a:cubicBezTo>
                            <a:pt x="8255093" y="1233133"/>
                            <a:pt x="8178024" y="1199095"/>
                            <a:pt x="7899676" y="1235750"/>
                          </a:cubicBezTo>
                          <a:cubicBezTo>
                            <a:pt x="7644427" y="1264181"/>
                            <a:pt x="7456691" y="1211251"/>
                            <a:pt x="7050249" y="1235750"/>
                          </a:cubicBezTo>
                          <a:cubicBezTo>
                            <a:pt x="6641550" y="1247574"/>
                            <a:pt x="6643475" y="1222257"/>
                            <a:pt x="6285763" y="1235750"/>
                          </a:cubicBezTo>
                          <a:cubicBezTo>
                            <a:pt x="5935416" y="1235517"/>
                            <a:pt x="5845002" y="1238880"/>
                            <a:pt x="5691165" y="1235750"/>
                          </a:cubicBezTo>
                          <a:cubicBezTo>
                            <a:pt x="5525507" y="1251151"/>
                            <a:pt x="5139407" y="1219870"/>
                            <a:pt x="4926679" y="1235750"/>
                          </a:cubicBezTo>
                          <a:cubicBezTo>
                            <a:pt x="4766741" y="1272031"/>
                            <a:pt x="4535557" y="1242957"/>
                            <a:pt x="4332081" y="1235750"/>
                          </a:cubicBezTo>
                          <a:cubicBezTo>
                            <a:pt x="4149630" y="1259689"/>
                            <a:pt x="3858655" y="1200892"/>
                            <a:pt x="3737481" y="1235750"/>
                          </a:cubicBezTo>
                          <a:cubicBezTo>
                            <a:pt x="3581906" y="1214602"/>
                            <a:pt x="3092517" y="1259603"/>
                            <a:pt x="2803110" y="1235750"/>
                          </a:cubicBezTo>
                          <a:cubicBezTo>
                            <a:pt x="2549939" y="1254510"/>
                            <a:pt x="2313215" y="1206982"/>
                            <a:pt x="1868740" y="1235750"/>
                          </a:cubicBezTo>
                          <a:cubicBezTo>
                            <a:pt x="1476126" y="1238900"/>
                            <a:pt x="1485963" y="1225826"/>
                            <a:pt x="1274141" y="1235750"/>
                          </a:cubicBezTo>
                          <a:cubicBezTo>
                            <a:pt x="1034055" y="1118289"/>
                            <a:pt x="570851" y="1237718"/>
                            <a:pt x="0" y="1235750"/>
                          </a:cubicBezTo>
                          <a:cubicBezTo>
                            <a:pt x="-48440" y="1187050"/>
                            <a:pt x="74330" y="1118899"/>
                            <a:pt x="0" y="1096286"/>
                          </a:cubicBezTo>
                          <a:cubicBezTo>
                            <a:pt x="-88098" y="1044531"/>
                            <a:pt x="67297" y="970545"/>
                            <a:pt x="0" y="932108"/>
                          </a:cubicBezTo>
                          <a:cubicBezTo>
                            <a:pt x="-72599" y="880609"/>
                            <a:pt x="2754" y="823103"/>
                            <a:pt x="0" y="767930"/>
                          </a:cubicBezTo>
                          <a:cubicBezTo>
                            <a:pt x="-31072" y="705772"/>
                            <a:pt x="76246" y="688281"/>
                            <a:pt x="0" y="628467"/>
                          </a:cubicBezTo>
                          <a:cubicBezTo>
                            <a:pt x="-107551" y="573854"/>
                            <a:pt x="90938" y="520790"/>
                            <a:pt x="0" y="451931"/>
                          </a:cubicBezTo>
                          <a:cubicBezTo>
                            <a:pt x="-56143" y="387588"/>
                            <a:pt x="84994" y="337301"/>
                            <a:pt x="0" y="263038"/>
                          </a:cubicBezTo>
                          <a:cubicBezTo>
                            <a:pt x="-99401" y="183788"/>
                            <a:pt x="52564" y="67001"/>
                            <a:pt x="0" y="0"/>
                          </a:cubicBezTo>
                          <a:cubicBezTo>
                            <a:pt x="382637" y="386"/>
                            <a:pt x="605067" y="73547"/>
                            <a:pt x="1059831" y="0"/>
                          </a:cubicBezTo>
                          <a:cubicBezTo>
                            <a:pt x="1503790" y="-21233"/>
                            <a:pt x="1525260" y="19384"/>
                            <a:pt x="1928546" y="0"/>
                          </a:cubicBezTo>
                          <a:cubicBezTo>
                            <a:pt x="2334028" y="-29792"/>
                            <a:pt x="2561584" y="-6449"/>
                            <a:pt x="2701703" y="0"/>
                          </a:cubicBezTo>
                          <a:cubicBezTo>
                            <a:pt x="2839032" y="23670"/>
                            <a:pt x="3171681" y="64624"/>
                            <a:pt x="3474857" y="0"/>
                          </a:cubicBezTo>
                          <a:cubicBezTo>
                            <a:pt x="3698432" y="-48604"/>
                            <a:pt x="4272525" y="-580"/>
                            <a:pt x="4534690" y="0"/>
                          </a:cubicBezTo>
                          <a:cubicBezTo>
                            <a:pt x="4883038" y="-28340"/>
                            <a:pt x="5059125" y="62416"/>
                            <a:pt x="5498963" y="0"/>
                          </a:cubicBezTo>
                          <a:cubicBezTo>
                            <a:pt x="5947399" y="-21075"/>
                            <a:pt x="6012186" y="1071"/>
                            <a:pt x="6558794" y="0"/>
                          </a:cubicBezTo>
                          <a:cubicBezTo>
                            <a:pt x="7066792" y="8018"/>
                            <a:pt x="6940305" y="450"/>
                            <a:pt x="7236393" y="0"/>
                          </a:cubicBezTo>
                          <a:cubicBezTo>
                            <a:pt x="7516937" y="-17882"/>
                            <a:pt x="7762182" y="39184"/>
                            <a:pt x="7913990" y="0"/>
                          </a:cubicBezTo>
                          <a:cubicBezTo>
                            <a:pt x="8020285" y="-35758"/>
                            <a:pt x="8435126" y="49861"/>
                            <a:pt x="8591587" y="0"/>
                          </a:cubicBezTo>
                          <a:cubicBezTo>
                            <a:pt x="8762418" y="8796"/>
                            <a:pt x="9072661" y="-11154"/>
                            <a:pt x="9555861" y="0"/>
                          </a:cubicBezTo>
                          <a:cubicBezTo>
                            <a:pt x="9600209" y="64474"/>
                            <a:pt x="9546191" y="88106"/>
                            <a:pt x="9555861" y="171631"/>
                          </a:cubicBezTo>
                          <a:cubicBezTo>
                            <a:pt x="9552340" y="252557"/>
                            <a:pt x="9496248" y="234851"/>
                            <a:pt x="9555861" y="312368"/>
                          </a:cubicBezTo>
                          <a:cubicBezTo>
                            <a:pt x="9614464" y="397923"/>
                            <a:pt x="9518711" y="414030"/>
                            <a:pt x="9555861" y="463404"/>
                          </a:cubicBezTo>
                          <a:cubicBezTo>
                            <a:pt x="9579412" y="499468"/>
                            <a:pt x="9552993" y="547675"/>
                            <a:pt x="9555861" y="635035"/>
                          </a:cubicBezTo>
                          <a:cubicBezTo>
                            <a:pt x="9569224" y="713557"/>
                            <a:pt x="9513086" y="739884"/>
                            <a:pt x="9555861" y="827262"/>
                          </a:cubicBezTo>
                          <a:cubicBezTo>
                            <a:pt x="9590673" y="920830"/>
                            <a:pt x="9524241" y="958301"/>
                            <a:pt x="9555861" y="1029787"/>
                          </a:cubicBezTo>
                        </a:path>
                      </a:pathLst>
                    </a:cu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14" name="Picture 13">
              <a:extLst>
                <a:ext uri="{FF2B5EF4-FFF2-40B4-BE49-F238E27FC236}">
                  <a16:creationId xmlns:a16="http://schemas.microsoft.com/office/drawing/2014/main" id="{FB71532B-03D9-7E6C-3DD9-9FBE6B7877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539976" y="1489834"/>
              <a:ext cx="1425573" cy="1425573"/>
            </a:xfrm>
            <a:prstGeom prst="rect">
              <a:avLst/>
            </a:prstGeom>
          </p:spPr>
        </p:pic>
      </p:grpSp>
      <p:sp>
        <p:nvSpPr>
          <p:cNvPr id="15" name="TextBox 14">
            <a:extLst>
              <a:ext uri="{FF2B5EF4-FFF2-40B4-BE49-F238E27FC236}">
                <a16:creationId xmlns:a16="http://schemas.microsoft.com/office/drawing/2014/main" id="{F6A6DCF0-A290-162D-6720-0A7930983DA8}"/>
              </a:ext>
            </a:extLst>
          </p:cNvPr>
          <p:cNvSpPr txBox="1"/>
          <p:nvPr/>
        </p:nvSpPr>
        <p:spPr>
          <a:xfrm>
            <a:off x="1808480" y="426720"/>
            <a:ext cx="8869680" cy="954107"/>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Thảo luận và đưa ra những việc làm cụ thể để giữ gìn các mối quan hệ bạn bè.</a:t>
            </a:r>
            <a:endParaRPr lang="en-US" sz="2800" b="1" dirty="0">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0A71AAFF-8A50-5328-2BAD-08035A44A0CD}"/>
              </a:ext>
            </a:extLst>
          </p:cNvPr>
          <p:cNvPicPr>
            <a:picLocks noChangeAspect="1"/>
          </p:cNvPicPr>
          <p:nvPr/>
        </p:nvPicPr>
        <p:blipFill>
          <a:blip r:embed="rId5"/>
          <a:stretch>
            <a:fillRect/>
          </a:stretch>
        </p:blipFill>
        <p:spPr>
          <a:xfrm>
            <a:off x="1522412" y="2050097"/>
            <a:ext cx="9927908" cy="36861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741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0835D-E164-2B08-2986-7F157F97E8AE}"/>
              </a:ext>
            </a:extLst>
          </p:cNvPr>
          <p:cNvSpPr/>
          <p:nvPr/>
        </p:nvSpPr>
        <p:spPr>
          <a:xfrm>
            <a:off x="599440" y="386080"/>
            <a:ext cx="1111504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2">
            <a:extLst>
              <a:ext uri="{FF2B5EF4-FFF2-40B4-BE49-F238E27FC236}">
                <a16:creationId xmlns:a16="http://schemas.microsoft.com/office/drawing/2014/main" id="{30D206C8-AF1A-2C42-2F57-FC45A57F4EF8}"/>
              </a:ext>
            </a:extLst>
          </p:cNvPr>
          <p:cNvGrpSpPr/>
          <p:nvPr/>
        </p:nvGrpSpPr>
        <p:grpSpPr>
          <a:xfrm>
            <a:off x="1034277" y="932877"/>
            <a:ext cx="4584203" cy="1160083"/>
            <a:chOff x="310800" y="1911333"/>
            <a:chExt cx="5650162" cy="3047186"/>
          </a:xfrm>
        </p:grpSpPr>
        <p:sp>
          <p:nvSpPr>
            <p:cNvPr id="4" name="Google Shape;718;p33">
              <a:extLst>
                <a:ext uri="{FF2B5EF4-FFF2-40B4-BE49-F238E27FC236}">
                  <a16:creationId xmlns:a16="http://schemas.microsoft.com/office/drawing/2014/main" id="{E74395D9-C459-8A8B-8C11-4FD97B860043}"/>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718;p33">
              <a:extLst>
                <a:ext uri="{FF2B5EF4-FFF2-40B4-BE49-F238E27FC236}">
                  <a16:creationId xmlns:a16="http://schemas.microsoft.com/office/drawing/2014/main" id="{0E387707-FA23-32B9-6F26-48D75E364242}"/>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Giúp đỡ khi cần thiết.</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6" name="Picture 5">
              <a:extLst>
                <a:ext uri="{FF2B5EF4-FFF2-40B4-BE49-F238E27FC236}">
                  <a16:creationId xmlns:a16="http://schemas.microsoft.com/office/drawing/2014/main" id="{E7B5DD64-2377-D3F8-3775-BB2A30504321}"/>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7" name="Google Shape;724;p33">
              <a:extLst>
                <a:ext uri="{FF2B5EF4-FFF2-40B4-BE49-F238E27FC236}">
                  <a16:creationId xmlns:a16="http://schemas.microsoft.com/office/drawing/2014/main" id="{C4871F7F-59F3-5FF3-4774-CEB668F90155}"/>
                </a:ext>
              </a:extLst>
            </p:cNvPr>
            <p:cNvGrpSpPr/>
            <p:nvPr/>
          </p:nvGrpSpPr>
          <p:grpSpPr>
            <a:xfrm>
              <a:off x="1906680" y="1911333"/>
              <a:ext cx="1854260" cy="523163"/>
              <a:chOff x="1639601" y="539501"/>
              <a:chExt cx="1091683" cy="548641"/>
            </a:xfrm>
          </p:grpSpPr>
          <p:sp>
            <p:nvSpPr>
              <p:cNvPr id="8" name="Google Shape;725;p33">
                <a:extLst>
                  <a:ext uri="{FF2B5EF4-FFF2-40B4-BE49-F238E27FC236}">
                    <a16:creationId xmlns:a16="http://schemas.microsoft.com/office/drawing/2014/main" id="{DA2E4AE5-231A-4016-90AE-2E89B0255745}"/>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26;p33">
                <a:extLst>
                  <a:ext uri="{FF2B5EF4-FFF2-40B4-BE49-F238E27FC236}">
                    <a16:creationId xmlns:a16="http://schemas.microsoft.com/office/drawing/2014/main" id="{38B70FE8-347A-A92E-3E7A-4FFC890B905E}"/>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7;p33">
                <a:extLst>
                  <a:ext uri="{FF2B5EF4-FFF2-40B4-BE49-F238E27FC236}">
                    <a16:creationId xmlns:a16="http://schemas.microsoft.com/office/drawing/2014/main" id="{A9A948F8-B2E0-AAC0-9922-139625D51A4F}"/>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3" name="Group 12">
            <a:extLst>
              <a:ext uri="{FF2B5EF4-FFF2-40B4-BE49-F238E27FC236}">
                <a16:creationId xmlns:a16="http://schemas.microsoft.com/office/drawing/2014/main" id="{246E5F01-EA9B-D067-DE11-A93BA17CE1B7}"/>
              </a:ext>
            </a:extLst>
          </p:cNvPr>
          <p:cNvGrpSpPr/>
          <p:nvPr/>
        </p:nvGrpSpPr>
        <p:grpSpPr>
          <a:xfrm>
            <a:off x="6754357" y="943037"/>
            <a:ext cx="4584203" cy="1546163"/>
            <a:chOff x="310800" y="1911333"/>
            <a:chExt cx="5650162" cy="3047186"/>
          </a:xfrm>
        </p:grpSpPr>
        <p:sp>
          <p:nvSpPr>
            <p:cNvPr id="16" name="Google Shape;718;p33">
              <a:extLst>
                <a:ext uri="{FF2B5EF4-FFF2-40B4-BE49-F238E27FC236}">
                  <a16:creationId xmlns:a16="http://schemas.microsoft.com/office/drawing/2014/main" id="{BF92AB6E-E43D-7E5C-6953-DC12B4051F3E}"/>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18;p33">
              <a:extLst>
                <a:ext uri="{FF2B5EF4-FFF2-40B4-BE49-F238E27FC236}">
                  <a16:creationId xmlns:a16="http://schemas.microsoft.com/office/drawing/2014/main" id="{27DB75E3-B0E3-C780-38D2-9DCC48214C97}"/>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Quan tâm đến sở thích của bạn.</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8" name="Picture 17">
              <a:extLst>
                <a:ext uri="{FF2B5EF4-FFF2-40B4-BE49-F238E27FC236}">
                  <a16:creationId xmlns:a16="http://schemas.microsoft.com/office/drawing/2014/main" id="{017AD4F8-4DCE-3A1F-B918-D64FECEEBA99}"/>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19" name="Google Shape;724;p33">
              <a:extLst>
                <a:ext uri="{FF2B5EF4-FFF2-40B4-BE49-F238E27FC236}">
                  <a16:creationId xmlns:a16="http://schemas.microsoft.com/office/drawing/2014/main" id="{1C67607A-08AE-444B-3BCA-E836038B74D7}"/>
                </a:ext>
              </a:extLst>
            </p:cNvPr>
            <p:cNvGrpSpPr/>
            <p:nvPr/>
          </p:nvGrpSpPr>
          <p:grpSpPr>
            <a:xfrm>
              <a:off x="1906680" y="1911333"/>
              <a:ext cx="1854260" cy="523163"/>
              <a:chOff x="1639601" y="539501"/>
              <a:chExt cx="1091683" cy="548641"/>
            </a:xfrm>
          </p:grpSpPr>
          <p:sp>
            <p:nvSpPr>
              <p:cNvPr id="21" name="Google Shape;725;p33">
                <a:extLst>
                  <a:ext uri="{FF2B5EF4-FFF2-40B4-BE49-F238E27FC236}">
                    <a16:creationId xmlns:a16="http://schemas.microsoft.com/office/drawing/2014/main" id="{B152F649-F144-72B8-3B58-777DC709C24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26;p33">
                <a:extLst>
                  <a:ext uri="{FF2B5EF4-FFF2-40B4-BE49-F238E27FC236}">
                    <a16:creationId xmlns:a16="http://schemas.microsoft.com/office/drawing/2014/main" id="{20910B0A-9266-FA86-CE06-7F3E68599EA0}"/>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27;p33">
                <a:extLst>
                  <a:ext uri="{FF2B5EF4-FFF2-40B4-BE49-F238E27FC236}">
                    <a16:creationId xmlns:a16="http://schemas.microsoft.com/office/drawing/2014/main" id="{DDA24A89-4C4A-4D80-A3C1-7FFD19BD60C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 name="Group 23">
            <a:extLst>
              <a:ext uri="{FF2B5EF4-FFF2-40B4-BE49-F238E27FC236}">
                <a16:creationId xmlns:a16="http://schemas.microsoft.com/office/drawing/2014/main" id="{9D74B418-C0F8-58A2-3D6D-EA01137CE72C}"/>
              </a:ext>
            </a:extLst>
          </p:cNvPr>
          <p:cNvGrpSpPr/>
          <p:nvPr/>
        </p:nvGrpSpPr>
        <p:grpSpPr>
          <a:xfrm>
            <a:off x="1064757" y="2660077"/>
            <a:ext cx="4584203" cy="1505523"/>
            <a:chOff x="310800" y="1911333"/>
            <a:chExt cx="5650162" cy="3047186"/>
          </a:xfrm>
        </p:grpSpPr>
        <p:sp>
          <p:nvSpPr>
            <p:cNvPr id="25" name="Google Shape;718;p33">
              <a:extLst>
                <a:ext uri="{FF2B5EF4-FFF2-40B4-BE49-F238E27FC236}">
                  <a16:creationId xmlns:a16="http://schemas.microsoft.com/office/drawing/2014/main" id="{CC541487-FECD-C09A-1C11-44AB7AEF0FAF}"/>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18;p33">
              <a:extLst>
                <a:ext uri="{FF2B5EF4-FFF2-40B4-BE49-F238E27FC236}">
                  <a16:creationId xmlns:a16="http://schemas.microsoft.com/office/drawing/2014/main" id="{000A0CD1-37D3-25DF-256F-76A4ECB2BB83}"/>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Cùng nhau tham gia những hoạt động chung.</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7" name="Picture 26">
              <a:extLst>
                <a:ext uri="{FF2B5EF4-FFF2-40B4-BE49-F238E27FC236}">
                  <a16:creationId xmlns:a16="http://schemas.microsoft.com/office/drawing/2014/main" id="{3A378D36-2F29-4F5C-E507-94B334F2FC05}"/>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28" name="Google Shape;724;p33">
              <a:extLst>
                <a:ext uri="{FF2B5EF4-FFF2-40B4-BE49-F238E27FC236}">
                  <a16:creationId xmlns:a16="http://schemas.microsoft.com/office/drawing/2014/main" id="{84BE75AB-636D-6E97-EC87-5DC835917F9A}"/>
                </a:ext>
              </a:extLst>
            </p:cNvPr>
            <p:cNvGrpSpPr/>
            <p:nvPr/>
          </p:nvGrpSpPr>
          <p:grpSpPr>
            <a:xfrm>
              <a:off x="1906680" y="1911333"/>
              <a:ext cx="1854260" cy="523163"/>
              <a:chOff x="1639601" y="539501"/>
              <a:chExt cx="1091683" cy="548641"/>
            </a:xfrm>
          </p:grpSpPr>
          <p:sp>
            <p:nvSpPr>
              <p:cNvPr id="29" name="Google Shape;725;p33">
                <a:extLst>
                  <a:ext uri="{FF2B5EF4-FFF2-40B4-BE49-F238E27FC236}">
                    <a16:creationId xmlns:a16="http://schemas.microsoft.com/office/drawing/2014/main" id="{F16FD44E-B15C-FEA9-AC67-88F3446C18D5}"/>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726;p33">
                <a:extLst>
                  <a:ext uri="{FF2B5EF4-FFF2-40B4-BE49-F238E27FC236}">
                    <a16:creationId xmlns:a16="http://schemas.microsoft.com/office/drawing/2014/main" id="{AD294B09-F9E9-896C-2D74-1C51530D93AE}"/>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727;p33">
                <a:extLst>
                  <a:ext uri="{FF2B5EF4-FFF2-40B4-BE49-F238E27FC236}">
                    <a16:creationId xmlns:a16="http://schemas.microsoft.com/office/drawing/2014/main" id="{FAE27816-0205-F139-11A8-D3BF14C5C85A}"/>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2" name="Group 31">
            <a:extLst>
              <a:ext uri="{FF2B5EF4-FFF2-40B4-BE49-F238E27FC236}">
                <a16:creationId xmlns:a16="http://schemas.microsoft.com/office/drawing/2014/main" id="{6722965C-811C-6645-53C8-BCD4EB5445BA}"/>
              </a:ext>
            </a:extLst>
          </p:cNvPr>
          <p:cNvGrpSpPr/>
          <p:nvPr/>
        </p:nvGrpSpPr>
        <p:grpSpPr>
          <a:xfrm>
            <a:off x="6794997" y="2741357"/>
            <a:ext cx="4584203" cy="1505523"/>
            <a:chOff x="310800" y="1911333"/>
            <a:chExt cx="5650162" cy="3047186"/>
          </a:xfrm>
        </p:grpSpPr>
        <p:sp>
          <p:nvSpPr>
            <p:cNvPr id="33" name="Google Shape;718;p33">
              <a:extLst>
                <a:ext uri="{FF2B5EF4-FFF2-40B4-BE49-F238E27FC236}">
                  <a16:creationId xmlns:a16="http://schemas.microsoft.com/office/drawing/2014/main" id="{1D34956B-362E-4CBD-B5AD-408B997D2963}"/>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718;p33">
              <a:extLst>
                <a:ext uri="{FF2B5EF4-FFF2-40B4-BE49-F238E27FC236}">
                  <a16:creationId xmlns:a16="http://schemas.microsoft.com/office/drawing/2014/main" id="{C2CBE746-72B6-9A25-AA6A-46F38C75E00C}"/>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Trò chuyện, tâm sự với nhau thường xuyên.</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35" name="Picture 34">
              <a:extLst>
                <a:ext uri="{FF2B5EF4-FFF2-40B4-BE49-F238E27FC236}">
                  <a16:creationId xmlns:a16="http://schemas.microsoft.com/office/drawing/2014/main" id="{5AB5432F-160F-CBED-5A49-16E56A6C8BEC}"/>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36" name="Google Shape;724;p33">
              <a:extLst>
                <a:ext uri="{FF2B5EF4-FFF2-40B4-BE49-F238E27FC236}">
                  <a16:creationId xmlns:a16="http://schemas.microsoft.com/office/drawing/2014/main" id="{782671C6-0123-A8FA-B659-D6ECD6936026}"/>
                </a:ext>
              </a:extLst>
            </p:cNvPr>
            <p:cNvGrpSpPr/>
            <p:nvPr/>
          </p:nvGrpSpPr>
          <p:grpSpPr>
            <a:xfrm>
              <a:off x="1906680" y="1911333"/>
              <a:ext cx="1854260" cy="523163"/>
              <a:chOff x="1639601" y="539501"/>
              <a:chExt cx="1091683" cy="548641"/>
            </a:xfrm>
          </p:grpSpPr>
          <p:sp>
            <p:nvSpPr>
              <p:cNvPr id="37" name="Google Shape;725;p33">
                <a:extLst>
                  <a:ext uri="{FF2B5EF4-FFF2-40B4-BE49-F238E27FC236}">
                    <a16:creationId xmlns:a16="http://schemas.microsoft.com/office/drawing/2014/main" id="{8C2B73BB-0DA7-AE08-9266-F136287233E9}"/>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726;p33">
                <a:extLst>
                  <a:ext uri="{FF2B5EF4-FFF2-40B4-BE49-F238E27FC236}">
                    <a16:creationId xmlns:a16="http://schemas.microsoft.com/office/drawing/2014/main" id="{25EEA2C5-DA7C-EE8D-61B7-A1D73771781D}"/>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727;p33">
                <a:extLst>
                  <a:ext uri="{FF2B5EF4-FFF2-40B4-BE49-F238E27FC236}">
                    <a16:creationId xmlns:a16="http://schemas.microsoft.com/office/drawing/2014/main" id="{4FF89473-753D-5F49-CBC0-C1839DD2E7CB}"/>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19950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a:extLst>
              <a:ext uri="{FF2B5EF4-FFF2-40B4-BE49-F238E27FC236}">
                <a16:creationId xmlns:a16="http://schemas.microsoft.com/office/drawing/2014/main" id="{1BDF17AB-D7B4-8D1F-BDA9-E4E02EC819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B07BDF0-8024-1611-7F86-09305015F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a:extLst>
              <a:ext uri="{FF2B5EF4-FFF2-40B4-BE49-F238E27FC236}">
                <a16:creationId xmlns:a16="http://schemas.microsoft.com/office/drawing/2014/main" id="{489E368D-7804-F389-42E8-2C55C82545C6}"/>
              </a:ext>
            </a:extLst>
          </p:cNvPr>
          <p:cNvSpPr/>
          <p:nvPr/>
        </p:nvSpPr>
        <p:spPr>
          <a:xfrm>
            <a:off x="558800" y="2454907"/>
            <a:ext cx="8022340" cy="339725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Nếu tất cả đồng lòng thực hiện các việc làm nho nhỏ, tình bạn trong tập thể lớp sẽ được giữ gìn, nuôi dưỡng và khăng khít, bền lâu.</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3786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6D0ED1A6-BAF4-8FF9-DF96-B618A68EDB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42C054B-D280-DCE9-69F9-CD1DDFDE913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31" b="90000" l="2000" r="98300">
                        <a14:foregroundMark x1="6500" y1="51154" x2="7700" y2="68333"/>
                        <a14:foregroundMark x1="2300" y1="52051" x2="6400" y2="73333"/>
                        <a14:foregroundMark x1="6400" y1="73333" x2="6600" y2="73846"/>
                        <a14:foregroundMark x1="12300" y1="49359" x2="12300" y2="67821"/>
                        <a14:foregroundMark x1="9100" y1="49872" x2="9100" y2="58846"/>
                        <a14:foregroundMark x1="2000" y1="50256" x2="2900" y2="61923"/>
                        <a14:foregroundMark x1="71800" y1="10769" x2="71800" y2="22692"/>
                        <a14:foregroundMark x1="67100" y1="10769" x2="78200" y2="14231"/>
                        <a14:foregroundMark x1="69200" y1="9359" x2="76700" y2="19872"/>
                        <a14:foregroundMark x1="76700" y1="19872" x2="74200" y2="9615"/>
                        <a14:foregroundMark x1="74200" y1="9615" x2="71500" y2="11026"/>
                        <a14:foregroundMark x1="66100" y1="9231" x2="66000" y2="20897"/>
                        <a14:foregroundMark x1="66000" y1="20897" x2="68100" y2="11667"/>
                        <a14:foregroundMark x1="68100" y1="11667" x2="66700" y2="10000"/>
                        <a14:foregroundMark x1="61400" y1="22308" x2="64000" y2="20769"/>
                        <a14:foregroundMark x1="78000" y1="22821" x2="79600" y2="24615"/>
                        <a14:foregroundMark x1="90900" y1="48974" x2="91600" y2="70256"/>
                        <a14:foregroundMark x1="89500" y1="46026" x2="97200" y2="53205"/>
                        <a14:foregroundMark x1="98300" y1="50769" x2="98300" y2="50769"/>
                        <a14:foregroundMark x1="20700" y1="25897" x2="34200" y2="27692"/>
                        <a14:foregroundMark x1="34200" y1="27692" x2="73100" y2="26026"/>
                        <a14:foregroundMark x1="73100" y1="26026" x2="79600" y2="27692"/>
                        <a14:foregroundMark x1="18500" y1="29103" x2="20600" y2="71795"/>
                        <a14:foregroundMark x1="20600" y1="71795" x2="21700" y2="77821"/>
                        <a14:foregroundMark x1="26000" y1="66154" x2="67400" y2="63590"/>
                        <a14:foregroundMark x1="67400" y1="63590" x2="68500" y2="63846"/>
                        <a14:foregroundMark x1="7300" y1="78205" x2="8800" y2="81282"/>
                        <a14:foregroundMark x1="12500" y1="76923" x2="10500" y2="80256"/>
                      </a14:backgroundRemoval>
                    </a14:imgEffect>
                  </a14:imgLayer>
                </a14:imgProps>
              </a:ext>
              <a:ext uri="{28A0092B-C50C-407E-A947-70E740481C1C}">
                <a14:useLocalDpi xmlns:a14="http://schemas.microsoft.com/office/drawing/2010/main" val="0"/>
              </a:ext>
            </a:extLst>
          </a:blip>
          <a:srcRect t="3877" b="15115"/>
          <a:stretch/>
        </p:blipFill>
        <p:spPr>
          <a:xfrm>
            <a:off x="815570" y="1229869"/>
            <a:ext cx="10560862" cy="5149478"/>
          </a:xfrm>
          <a:prstGeom prst="rect">
            <a:avLst/>
          </a:prstGeom>
        </p:spPr>
      </p:pic>
      <p:sp>
        <p:nvSpPr>
          <p:cNvPr id="7" name="TextBox 6">
            <a:extLst>
              <a:ext uri="{FF2B5EF4-FFF2-40B4-BE49-F238E27FC236}">
                <a16:creationId xmlns:a16="http://schemas.microsoft.com/office/drawing/2014/main" id="{9D45AB48-0121-03CD-7525-7C304430516B}"/>
              </a:ext>
            </a:extLst>
          </p:cNvPr>
          <p:cNvSpPr txBox="1"/>
          <p:nvPr/>
        </p:nvSpPr>
        <p:spPr>
          <a:xfrm>
            <a:off x="2794000" y="3314668"/>
            <a:ext cx="6604000" cy="1846659"/>
          </a:xfrm>
          <a:prstGeom prst="rect">
            <a:avLst/>
          </a:prstGeom>
          <a:noFill/>
        </p:spPr>
        <p:txBody>
          <a:bodyPr wrap="square" lIns="0" tIns="0" rIns="0" bIns="0" rtlCol="0">
            <a:spAutoFit/>
          </a:bodyPr>
          <a:lstStyle/>
          <a:p>
            <a:pPr algn="ctr"/>
            <a:r>
              <a:rPr lang="vi-VN" sz="6000" b="1" dirty="0">
                <a:solidFill>
                  <a:srgbClr val="FF0000"/>
                </a:solidFill>
                <a:latin typeface="Calibri" panose="020F0502020204030204" pitchFamily="34" charset="0"/>
                <a:cs typeface="Calibri" panose="020F0502020204030204" pitchFamily="34" charset="0"/>
              </a:rPr>
              <a:t>Lựa chọn "Sứ giả tình bạn"</a:t>
            </a:r>
            <a:endParaRPr lang="en-US" sz="6000" b="1" dirty="0">
              <a:solidFill>
                <a:srgbClr val="FF000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CE5AFE72-01A6-5A4D-D2D5-28772E8E0188}"/>
              </a:ext>
            </a:extLst>
          </p:cNvPr>
          <p:cNvPicPr>
            <a:picLocks noChangeAspect="1"/>
          </p:cNvPicPr>
          <p:nvPr/>
        </p:nvPicPr>
        <p:blipFill>
          <a:blip r:embed="rId5"/>
          <a:stretch>
            <a:fillRect/>
          </a:stretch>
        </p:blipFill>
        <p:spPr>
          <a:xfrm>
            <a:off x="3575085" y="1848040"/>
            <a:ext cx="5041829" cy="1475360"/>
          </a:xfrm>
          <a:prstGeom prst="rect">
            <a:avLst/>
          </a:prstGeom>
        </p:spPr>
      </p:pic>
    </p:spTree>
    <p:extLst>
      <p:ext uri="{BB962C8B-B14F-4D97-AF65-F5344CB8AC3E}">
        <p14:creationId xmlns:p14="http://schemas.microsoft.com/office/powerpoint/2010/main" val="234718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0835D-E164-2B08-2986-7F157F97E8AE}"/>
              </a:ext>
            </a:extLst>
          </p:cNvPr>
          <p:cNvSpPr/>
          <p:nvPr/>
        </p:nvSpPr>
        <p:spPr>
          <a:xfrm>
            <a:off x="568960" y="386080"/>
            <a:ext cx="1114552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0" name="Group 9">
            <a:extLst>
              <a:ext uri="{FF2B5EF4-FFF2-40B4-BE49-F238E27FC236}">
                <a16:creationId xmlns:a16="http://schemas.microsoft.com/office/drawing/2014/main" id="{92F0CA56-AA14-EABE-A44F-7819343F1234}"/>
              </a:ext>
            </a:extLst>
          </p:cNvPr>
          <p:cNvGrpSpPr/>
          <p:nvPr/>
        </p:nvGrpSpPr>
        <p:grpSpPr>
          <a:xfrm>
            <a:off x="551182" y="2802013"/>
            <a:ext cx="4149118" cy="3697992"/>
            <a:chOff x="337822" y="2192413"/>
            <a:chExt cx="4149118" cy="3697992"/>
          </a:xfrm>
        </p:grpSpPr>
        <p:pic>
          <p:nvPicPr>
            <p:cNvPr id="11" name="图片 35">
              <a:extLst>
                <a:ext uri="{FF2B5EF4-FFF2-40B4-BE49-F238E27FC236}">
                  <a16:creationId xmlns:a16="http://schemas.microsoft.com/office/drawing/2014/main" id="{99F00DF2-D0C1-7947-1D2A-67A8DD709972}"/>
                </a:ext>
              </a:extLst>
            </p:cNvPr>
            <p:cNvPicPr>
              <a:picLocks noChangeAspect="1"/>
            </p:cNvPicPr>
            <p:nvPr/>
          </p:nvPicPr>
          <p:blipFill>
            <a:blip r:embed="rId3"/>
            <a:stretch>
              <a:fillRect/>
            </a:stretch>
          </p:blipFill>
          <p:spPr>
            <a:xfrm>
              <a:off x="488375" y="2192413"/>
              <a:ext cx="3862971" cy="3055220"/>
            </a:xfrm>
            <a:prstGeom prst="rect">
              <a:avLst/>
            </a:prstGeom>
          </p:spPr>
        </p:pic>
        <p:sp>
          <p:nvSpPr>
            <p:cNvPr id="14" name="Rectangle 13">
              <a:extLst>
                <a:ext uri="{FF2B5EF4-FFF2-40B4-BE49-F238E27FC236}">
                  <a16:creationId xmlns:a16="http://schemas.microsoft.com/office/drawing/2014/main" id="{40E74373-1B83-022B-91F5-FA444563D030}"/>
                </a:ext>
              </a:extLst>
            </p:cNvPr>
            <p:cNvSpPr/>
            <p:nvPr/>
          </p:nvSpPr>
          <p:spPr>
            <a:xfrm>
              <a:off x="337822" y="5214579"/>
              <a:ext cx="4149118" cy="675826"/>
            </a:xfrm>
            <a:prstGeom prst="rect">
              <a:avLst/>
            </a:prstGeom>
            <a:solidFill>
              <a:schemeClr val="accent2">
                <a:lumMod val="60000"/>
                <a:lumOff val="40000"/>
              </a:schemeClr>
            </a:solidFill>
            <a:ln w="38100">
              <a:solidFill>
                <a:schemeClr val="tx1"/>
              </a:solidFill>
              <a:prstDash val="lgDash"/>
            </a:ln>
          </p:spPr>
          <p:txBody>
            <a:bodyPr wrap="square">
              <a:spAutoFit/>
            </a:bodyPr>
            <a:lstStyle/>
            <a:p>
              <a:pPr algn="ctr">
                <a:lnSpc>
                  <a:spcPct val="120000"/>
                </a:lnSpc>
                <a:spcAft>
                  <a:spcPts val="0"/>
                </a:spcAft>
              </a:pP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Thảo</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luận</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nhóm</a:t>
              </a:r>
              <a:endParaRPr lang="en-US" sz="3200" b="1" dirty="0">
                <a:effectLst/>
                <a:latin typeface="#9Slide04 SFU Fenice Regular" panose="00000400000000000000" pitchFamily="2" charset="0"/>
                <a:ea typeface="Times New Roman" panose="02020603050405020304" pitchFamily="18" charset="0"/>
                <a:cs typeface="Arial" panose="020B0604020202020204" pitchFamily="34" charset="0"/>
              </a:endParaRPr>
            </a:p>
          </p:txBody>
        </p:sp>
      </p:grpSp>
      <p:grpSp>
        <p:nvGrpSpPr>
          <p:cNvPr id="15" name="Group 14">
            <a:extLst>
              <a:ext uri="{FF2B5EF4-FFF2-40B4-BE49-F238E27FC236}">
                <a16:creationId xmlns:a16="http://schemas.microsoft.com/office/drawing/2014/main" id="{E4CC1183-FE9C-6252-02C2-365C7F4FA7D7}"/>
              </a:ext>
            </a:extLst>
          </p:cNvPr>
          <p:cNvGrpSpPr/>
          <p:nvPr/>
        </p:nvGrpSpPr>
        <p:grpSpPr>
          <a:xfrm>
            <a:off x="1978364" y="1154010"/>
            <a:ext cx="9633433" cy="1401347"/>
            <a:chOff x="453320" y="784778"/>
            <a:chExt cx="10434754" cy="1189049"/>
          </a:xfrm>
        </p:grpSpPr>
        <p:sp>
          <p:nvSpPr>
            <p:cNvPr id="20" name="Speech Bubble: Rectangle with Corners Rounded 19">
              <a:extLst>
                <a:ext uri="{FF2B5EF4-FFF2-40B4-BE49-F238E27FC236}">
                  <a16:creationId xmlns:a16="http://schemas.microsoft.com/office/drawing/2014/main" id="{FE607243-356B-9851-78AC-30DB74CBEF84}"/>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TextBox 39">
              <a:extLst>
                <a:ext uri="{FF2B5EF4-FFF2-40B4-BE49-F238E27FC236}">
                  <a16:creationId xmlns:a16="http://schemas.microsoft.com/office/drawing/2014/main" id="{D8AA9CD6-D755-A930-2EAD-9E6D9E47F44B}"/>
                </a:ext>
              </a:extLst>
            </p:cNvPr>
            <p:cNvSpPr txBox="1"/>
            <p:nvPr/>
          </p:nvSpPr>
          <p:spPr>
            <a:xfrm>
              <a:off x="682766" y="835076"/>
              <a:ext cx="9807097" cy="11229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ưa ra các tiêu chí lựa chọn “Sứ giả tình bạn”.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41" name="Group 40">
            <a:extLst>
              <a:ext uri="{FF2B5EF4-FFF2-40B4-BE49-F238E27FC236}">
                <a16:creationId xmlns:a16="http://schemas.microsoft.com/office/drawing/2014/main" id="{4ADAFFF2-8A43-D537-C387-B0A28246B1FC}"/>
              </a:ext>
            </a:extLst>
          </p:cNvPr>
          <p:cNvGrpSpPr/>
          <p:nvPr/>
        </p:nvGrpSpPr>
        <p:grpSpPr>
          <a:xfrm>
            <a:off x="5892801" y="3025837"/>
            <a:ext cx="5222240" cy="2470723"/>
            <a:chOff x="310800" y="1911333"/>
            <a:chExt cx="5650162" cy="3047186"/>
          </a:xfrm>
        </p:grpSpPr>
        <p:sp>
          <p:nvSpPr>
            <p:cNvPr id="42" name="Google Shape;718;p33">
              <a:extLst>
                <a:ext uri="{FF2B5EF4-FFF2-40B4-BE49-F238E27FC236}">
                  <a16:creationId xmlns:a16="http://schemas.microsoft.com/office/drawing/2014/main" id="{9DC78A97-5F90-876A-9E81-7CA546E85F29}"/>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18;p33">
              <a:extLst>
                <a:ext uri="{FF2B5EF4-FFF2-40B4-BE49-F238E27FC236}">
                  <a16:creationId xmlns:a16="http://schemas.microsoft.com/office/drawing/2014/main" id="{57E2BD51-B30D-9757-4EF8-4B1F60B959E1}"/>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Có uy tín. </a:t>
              </a: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Biết lắng nghe.</a:t>
              </a: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Biết thuyết phục...</a:t>
              </a:r>
            </a:p>
          </p:txBody>
        </p:sp>
        <p:pic>
          <p:nvPicPr>
            <p:cNvPr id="44" name="Picture 43">
              <a:extLst>
                <a:ext uri="{FF2B5EF4-FFF2-40B4-BE49-F238E27FC236}">
                  <a16:creationId xmlns:a16="http://schemas.microsoft.com/office/drawing/2014/main" id="{6BD99F96-CF3D-170F-E43C-C8D3BBD65ECA}"/>
                </a:ext>
              </a:extLst>
            </p:cNvPr>
            <p:cNvPicPr>
              <a:picLocks noChangeAspect="1"/>
            </p:cNvPicPr>
            <p:nvPr/>
          </p:nvPicPr>
          <p:blipFill rotWithShape="1">
            <a:blip r:embed="rId4"/>
            <a:srcRect t="16340" b="43951"/>
            <a:stretch/>
          </p:blipFill>
          <p:spPr>
            <a:xfrm>
              <a:off x="2570162" y="4315458"/>
              <a:ext cx="730339" cy="643061"/>
            </a:xfrm>
            <a:prstGeom prst="rect">
              <a:avLst/>
            </a:prstGeom>
          </p:spPr>
        </p:pic>
        <p:grpSp>
          <p:nvGrpSpPr>
            <p:cNvPr id="45" name="Google Shape;724;p33">
              <a:extLst>
                <a:ext uri="{FF2B5EF4-FFF2-40B4-BE49-F238E27FC236}">
                  <a16:creationId xmlns:a16="http://schemas.microsoft.com/office/drawing/2014/main" id="{F019222F-0A51-3BAB-736A-DB36F5DAFA40}"/>
                </a:ext>
              </a:extLst>
            </p:cNvPr>
            <p:cNvGrpSpPr/>
            <p:nvPr/>
          </p:nvGrpSpPr>
          <p:grpSpPr>
            <a:xfrm>
              <a:off x="2344968" y="1911333"/>
              <a:ext cx="1854260" cy="523163"/>
              <a:chOff x="1897640" y="539501"/>
              <a:chExt cx="1091683" cy="548641"/>
            </a:xfrm>
          </p:grpSpPr>
          <p:sp>
            <p:nvSpPr>
              <p:cNvPr id="46" name="Google Shape;725;p33">
                <a:extLst>
                  <a:ext uri="{FF2B5EF4-FFF2-40B4-BE49-F238E27FC236}">
                    <a16:creationId xmlns:a16="http://schemas.microsoft.com/office/drawing/2014/main" id="{7C28F6EA-74EF-0BD0-C3C7-1B3F3D3D42CB}"/>
                  </a:ext>
                </a:extLst>
              </p:cNvPr>
              <p:cNvSpPr/>
              <p:nvPr/>
            </p:nvSpPr>
            <p:spPr>
              <a:xfrm>
                <a:off x="1897640"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26;p33">
                <a:extLst>
                  <a:ext uri="{FF2B5EF4-FFF2-40B4-BE49-F238E27FC236}">
                    <a16:creationId xmlns:a16="http://schemas.microsoft.com/office/drawing/2014/main" id="{3FF509FD-8E83-3D98-1D1B-5C76307CE714}"/>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727;p33">
                <a:extLst>
                  <a:ext uri="{FF2B5EF4-FFF2-40B4-BE49-F238E27FC236}">
                    <a16:creationId xmlns:a16="http://schemas.microsoft.com/office/drawing/2014/main" id="{6218E40F-2419-9D88-5DAC-72C37B907556}"/>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61508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0835D-E164-2B08-2986-7F157F97E8AE}"/>
              </a:ext>
            </a:extLst>
          </p:cNvPr>
          <p:cNvSpPr/>
          <p:nvPr/>
        </p:nvSpPr>
        <p:spPr>
          <a:xfrm>
            <a:off x="568960" y="386080"/>
            <a:ext cx="1114552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4" name="Picture 3" descr="A cartoon of a child holding a pencil and a notebook&#10;&#10;Description automatically generated">
            <a:extLst>
              <a:ext uri="{FF2B5EF4-FFF2-40B4-BE49-F238E27FC236}">
                <a16:creationId xmlns:a16="http://schemas.microsoft.com/office/drawing/2014/main" id="{0D5F448E-504D-E13E-4EEC-B51FB8BFF6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225" y="3356580"/>
            <a:ext cx="2913734" cy="3501420"/>
          </a:xfrm>
          <a:prstGeom prst="rect">
            <a:avLst/>
          </a:prstGeom>
        </p:spPr>
      </p:pic>
      <p:grpSp>
        <p:nvGrpSpPr>
          <p:cNvPr id="5" name="Group 4">
            <a:extLst>
              <a:ext uri="{FF2B5EF4-FFF2-40B4-BE49-F238E27FC236}">
                <a16:creationId xmlns:a16="http://schemas.microsoft.com/office/drawing/2014/main" id="{FE482F10-58A4-E835-9F8F-B0B0E3D27407}"/>
              </a:ext>
            </a:extLst>
          </p:cNvPr>
          <p:cNvGrpSpPr/>
          <p:nvPr/>
        </p:nvGrpSpPr>
        <p:grpSpPr>
          <a:xfrm>
            <a:off x="1899137" y="933450"/>
            <a:ext cx="9956165" cy="2426438"/>
            <a:chOff x="1594337" y="1602154"/>
            <a:chExt cx="9003323" cy="3477846"/>
          </a:xfrm>
        </p:grpSpPr>
        <p:sp>
          <p:nvSpPr>
            <p:cNvPr id="6" name="Rounded Rectangle 8">
              <a:extLst>
                <a:ext uri="{FF2B5EF4-FFF2-40B4-BE49-F238E27FC236}">
                  <a16:creationId xmlns:a16="http://schemas.microsoft.com/office/drawing/2014/main" id="{B1B2BA4F-2162-25D9-667A-4A1ED3BAFA65}"/>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Rounded Rectangle 9">
              <a:extLst>
                <a:ext uri="{FF2B5EF4-FFF2-40B4-BE49-F238E27FC236}">
                  <a16:creationId xmlns:a16="http://schemas.microsoft.com/office/drawing/2014/main" id="{C27A0A39-A7EA-C432-8633-C90107CEBDCD}"/>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0000"/>
                  </a:solidFill>
                  <a:latin typeface="Cambria" panose="02040503050406030204" pitchFamily="18" charset="0"/>
                  <a:ea typeface="Cambria" panose="02040503050406030204" pitchFamily="18" charset="0"/>
                </a:rPr>
                <a:t>Bình </a:t>
              </a:r>
              <a:r>
                <a:rPr lang="en-US" sz="4000" dirty="0" err="1">
                  <a:solidFill>
                    <a:srgbClr val="000000"/>
                  </a:solidFill>
                  <a:latin typeface="Cambria" panose="02040503050406030204" pitchFamily="18" charset="0"/>
                  <a:ea typeface="Cambria" panose="02040503050406030204" pitchFamily="18" charset="0"/>
                </a:rPr>
                <a:t>chọn</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hoặc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xung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phong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ứng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cử</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vào</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vai</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trò</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Sứ</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giả</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tình</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bạn</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theo</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các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tiêu</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chí</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đã</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xác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định</a:t>
              </a:r>
              <a:r>
                <a:rPr lang="en-US" sz="4000" dirty="0">
                  <a:solidFill>
                    <a:srgbClr val="000000"/>
                  </a:solidFill>
                  <a:latin typeface="Cambria" panose="02040503050406030204" pitchFamily="18" charset="0"/>
                  <a:ea typeface="Cambria" panose="02040503050406030204" pitchFamily="18" charset="0"/>
                </a:rPr>
                <a:t>.</a:t>
              </a:r>
              <a:endParaRPr kumimoji="0" lang="vi-VN"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110772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B4624D1-1576-A641-6235-55AB09EE1F38}"/>
              </a:ext>
            </a:extLst>
          </p:cNvPr>
          <p:cNvGrpSpPr/>
          <p:nvPr/>
        </p:nvGrpSpPr>
        <p:grpSpPr>
          <a:xfrm>
            <a:off x="2072640" y="203199"/>
            <a:ext cx="9326880" cy="1066801"/>
            <a:chOff x="5323327" y="1489834"/>
            <a:chExt cx="6642222" cy="4715783"/>
          </a:xfrm>
        </p:grpSpPr>
        <p:sp>
          <p:nvSpPr>
            <p:cNvPr id="11" name="Rectangle: Folded Corner 16">
              <a:extLst>
                <a:ext uri="{FF2B5EF4-FFF2-40B4-BE49-F238E27FC236}">
                  <a16:creationId xmlns:a16="http://schemas.microsoft.com/office/drawing/2014/main" id="{EA247F62-E53A-F2E1-9D8D-8F7F473DABE2}"/>
                </a:ext>
              </a:extLst>
            </p:cNvPr>
            <p:cNvSpPr/>
            <p:nvPr/>
          </p:nvSpPr>
          <p:spPr>
            <a:xfrm>
              <a:off x="5323327" y="2141277"/>
              <a:ext cx="6097656" cy="4064340"/>
            </a:xfrm>
            <a:custGeom>
              <a:avLst/>
              <a:gdLst>
                <a:gd name="connsiteX0" fmla="*/ 0 w 6097656"/>
                <a:gd name="connsiteY0" fmla="*/ 0 h 4064340"/>
                <a:gd name="connsiteX1" fmla="*/ 554332 w 6097656"/>
                <a:gd name="connsiteY1" fmla="*/ 0 h 4064340"/>
                <a:gd name="connsiteX2" fmla="*/ 1169641 w 6097656"/>
                <a:gd name="connsiteY2" fmla="*/ 0 h 4064340"/>
                <a:gd name="connsiteX3" fmla="*/ 1602021 w 6097656"/>
                <a:gd name="connsiteY3" fmla="*/ 0 h 4064340"/>
                <a:gd name="connsiteX4" fmla="*/ 2278306 w 6097656"/>
                <a:gd name="connsiteY4" fmla="*/ 0 h 4064340"/>
                <a:gd name="connsiteX5" fmla="*/ 2893615 w 6097656"/>
                <a:gd name="connsiteY5" fmla="*/ 0 h 4064340"/>
                <a:gd name="connsiteX6" fmla="*/ 3569900 w 6097656"/>
                <a:gd name="connsiteY6" fmla="*/ 0 h 4064340"/>
                <a:gd name="connsiteX7" fmla="*/ 3941303 w 6097656"/>
                <a:gd name="connsiteY7" fmla="*/ 0 h 4064340"/>
                <a:gd name="connsiteX8" fmla="*/ 4556612 w 6097656"/>
                <a:gd name="connsiteY8" fmla="*/ 0 h 4064340"/>
                <a:gd name="connsiteX9" fmla="*/ 5110944 w 6097656"/>
                <a:gd name="connsiteY9" fmla="*/ 0 h 4064340"/>
                <a:gd name="connsiteX10" fmla="*/ 5482347 w 6097656"/>
                <a:gd name="connsiteY10" fmla="*/ 0 h 4064340"/>
                <a:gd name="connsiteX11" fmla="*/ 6097656 w 6097656"/>
                <a:gd name="connsiteY11" fmla="*/ 0 h 4064340"/>
                <a:gd name="connsiteX12" fmla="*/ 6097656 w 6097656"/>
                <a:gd name="connsiteY12" fmla="*/ 530620 h 4064340"/>
                <a:gd name="connsiteX13" fmla="*/ 6097656 w 6097656"/>
                <a:gd name="connsiteY13" fmla="*/ 1162848 h 4064340"/>
                <a:gd name="connsiteX14" fmla="*/ 6097656 w 6097656"/>
                <a:gd name="connsiteY14" fmla="*/ 1795076 h 4064340"/>
                <a:gd name="connsiteX15" fmla="*/ 6097656 w 6097656"/>
                <a:gd name="connsiteY15" fmla="*/ 2257957 h 4064340"/>
                <a:gd name="connsiteX16" fmla="*/ 6097656 w 6097656"/>
                <a:gd name="connsiteY16" fmla="*/ 2754708 h 4064340"/>
                <a:gd name="connsiteX17" fmla="*/ 6097656 w 6097656"/>
                <a:gd name="connsiteY17" fmla="*/ 3386936 h 4064340"/>
                <a:gd name="connsiteX18" fmla="*/ 5772502 w 6097656"/>
                <a:gd name="connsiteY18" fmla="*/ 3712090 h 4064340"/>
                <a:gd name="connsiteX19" fmla="*/ 5420252 w 6097656"/>
                <a:gd name="connsiteY19" fmla="*/ 4064340 h 4064340"/>
                <a:gd name="connsiteX20" fmla="*/ 4986632 w 6097656"/>
                <a:gd name="connsiteY20" fmla="*/ 4064340 h 4064340"/>
                <a:gd name="connsiteX21" fmla="*/ 4498809 w 6097656"/>
                <a:gd name="connsiteY21" fmla="*/ 4064340 h 4064340"/>
                <a:gd name="connsiteX22" fmla="*/ 4065189 w 6097656"/>
                <a:gd name="connsiteY22" fmla="*/ 4064340 h 4064340"/>
                <a:gd name="connsiteX23" fmla="*/ 3577366 w 6097656"/>
                <a:gd name="connsiteY23" fmla="*/ 4064340 h 4064340"/>
                <a:gd name="connsiteX24" fmla="*/ 2981139 w 6097656"/>
                <a:gd name="connsiteY24" fmla="*/ 4064340 h 4064340"/>
                <a:gd name="connsiteX25" fmla="*/ 2547518 w 6097656"/>
                <a:gd name="connsiteY25" fmla="*/ 4064340 h 4064340"/>
                <a:gd name="connsiteX26" fmla="*/ 2059696 w 6097656"/>
                <a:gd name="connsiteY26" fmla="*/ 4064340 h 4064340"/>
                <a:gd name="connsiteX27" fmla="*/ 1680278 w 6097656"/>
                <a:gd name="connsiteY27" fmla="*/ 4064340 h 4064340"/>
                <a:gd name="connsiteX28" fmla="*/ 1084050 w 6097656"/>
                <a:gd name="connsiteY28" fmla="*/ 4064340 h 4064340"/>
                <a:gd name="connsiteX29" fmla="*/ 487823 w 6097656"/>
                <a:gd name="connsiteY29" fmla="*/ 4064340 h 4064340"/>
                <a:gd name="connsiteX30" fmla="*/ 0 w 6097656"/>
                <a:gd name="connsiteY30" fmla="*/ 4064340 h 4064340"/>
                <a:gd name="connsiteX31" fmla="*/ 0 w 6097656"/>
                <a:gd name="connsiteY31" fmla="*/ 3483720 h 4064340"/>
                <a:gd name="connsiteX32" fmla="*/ 0 w 6097656"/>
                <a:gd name="connsiteY32" fmla="*/ 2984387 h 4064340"/>
                <a:gd name="connsiteX33" fmla="*/ 0 w 6097656"/>
                <a:gd name="connsiteY33" fmla="*/ 2525697 h 4064340"/>
                <a:gd name="connsiteX34" fmla="*/ 0 w 6097656"/>
                <a:gd name="connsiteY34" fmla="*/ 1945077 h 4064340"/>
                <a:gd name="connsiteX35" fmla="*/ 0 w 6097656"/>
                <a:gd name="connsiteY35" fmla="*/ 1323814 h 4064340"/>
                <a:gd name="connsiteX36" fmla="*/ 0 w 6097656"/>
                <a:gd name="connsiteY36" fmla="*/ 743194 h 4064340"/>
                <a:gd name="connsiteX37" fmla="*/ 0 w 6097656"/>
                <a:gd name="connsiteY37" fmla="*/ 0 h 4064340"/>
                <a:gd name="connsiteX0" fmla="*/ 5420252 w 6097656"/>
                <a:gd name="connsiteY0" fmla="*/ 4064340 h 4064340"/>
                <a:gd name="connsiteX1" fmla="*/ 5555733 w 6097656"/>
                <a:gd name="connsiteY1" fmla="*/ 3522417 h 4064340"/>
                <a:gd name="connsiteX2" fmla="*/ 6097656 w 6097656"/>
                <a:gd name="connsiteY2" fmla="*/ 3386936 h 4064340"/>
                <a:gd name="connsiteX3" fmla="*/ 5779276 w 6097656"/>
                <a:gd name="connsiteY3" fmla="*/ 3705316 h 4064340"/>
                <a:gd name="connsiteX4" fmla="*/ 5420252 w 6097656"/>
                <a:gd name="connsiteY4" fmla="*/ 4064340 h 4064340"/>
                <a:gd name="connsiteX0" fmla="*/ 5420252 w 6097656"/>
                <a:gd name="connsiteY0" fmla="*/ 4064340 h 4064340"/>
                <a:gd name="connsiteX1" fmla="*/ 5555733 w 6097656"/>
                <a:gd name="connsiteY1" fmla="*/ 3522417 h 4064340"/>
                <a:gd name="connsiteX2" fmla="*/ 6097656 w 6097656"/>
                <a:gd name="connsiteY2" fmla="*/ 3386936 h 4064340"/>
                <a:gd name="connsiteX3" fmla="*/ 5745406 w 6097656"/>
                <a:gd name="connsiteY3" fmla="*/ 3739186 h 4064340"/>
                <a:gd name="connsiteX4" fmla="*/ 5420252 w 6097656"/>
                <a:gd name="connsiteY4" fmla="*/ 4064340 h 4064340"/>
                <a:gd name="connsiteX5" fmla="*/ 5040834 w 6097656"/>
                <a:gd name="connsiteY5" fmla="*/ 4064340 h 4064340"/>
                <a:gd name="connsiteX6" fmla="*/ 4498809 w 6097656"/>
                <a:gd name="connsiteY6" fmla="*/ 4064340 h 4064340"/>
                <a:gd name="connsiteX7" fmla="*/ 4010986 w 6097656"/>
                <a:gd name="connsiteY7" fmla="*/ 4064340 h 4064340"/>
                <a:gd name="connsiteX8" fmla="*/ 3631569 w 6097656"/>
                <a:gd name="connsiteY8" fmla="*/ 4064340 h 4064340"/>
                <a:gd name="connsiteX9" fmla="*/ 3143746 w 6097656"/>
                <a:gd name="connsiteY9" fmla="*/ 4064340 h 4064340"/>
                <a:gd name="connsiteX10" fmla="*/ 2764329 w 6097656"/>
                <a:gd name="connsiteY10" fmla="*/ 4064340 h 4064340"/>
                <a:gd name="connsiteX11" fmla="*/ 2384911 w 6097656"/>
                <a:gd name="connsiteY11" fmla="*/ 4064340 h 4064340"/>
                <a:gd name="connsiteX12" fmla="*/ 1788683 w 6097656"/>
                <a:gd name="connsiteY12" fmla="*/ 4064340 h 4064340"/>
                <a:gd name="connsiteX13" fmla="*/ 1192455 w 6097656"/>
                <a:gd name="connsiteY13" fmla="*/ 4064340 h 4064340"/>
                <a:gd name="connsiteX14" fmla="*/ 813038 w 6097656"/>
                <a:gd name="connsiteY14" fmla="*/ 4064340 h 4064340"/>
                <a:gd name="connsiteX15" fmla="*/ 0 w 6097656"/>
                <a:gd name="connsiteY15" fmla="*/ 4064340 h 4064340"/>
                <a:gd name="connsiteX16" fmla="*/ 0 w 6097656"/>
                <a:gd name="connsiteY16" fmla="*/ 3605650 h 4064340"/>
                <a:gd name="connsiteX17" fmla="*/ 0 w 6097656"/>
                <a:gd name="connsiteY17" fmla="*/ 3065674 h 4064340"/>
                <a:gd name="connsiteX18" fmla="*/ 0 w 6097656"/>
                <a:gd name="connsiteY18" fmla="*/ 2525697 h 4064340"/>
                <a:gd name="connsiteX19" fmla="*/ 0 w 6097656"/>
                <a:gd name="connsiteY19" fmla="*/ 2067007 h 4064340"/>
                <a:gd name="connsiteX20" fmla="*/ 0 w 6097656"/>
                <a:gd name="connsiteY20" fmla="*/ 1486387 h 4064340"/>
                <a:gd name="connsiteX21" fmla="*/ 0 w 6097656"/>
                <a:gd name="connsiteY21" fmla="*/ 865124 h 4064340"/>
                <a:gd name="connsiteX22" fmla="*/ 0 w 6097656"/>
                <a:gd name="connsiteY22" fmla="*/ 0 h 4064340"/>
                <a:gd name="connsiteX23" fmla="*/ 676285 w 6097656"/>
                <a:gd name="connsiteY23" fmla="*/ 0 h 4064340"/>
                <a:gd name="connsiteX24" fmla="*/ 1230618 w 6097656"/>
                <a:gd name="connsiteY24" fmla="*/ 0 h 4064340"/>
                <a:gd name="connsiteX25" fmla="*/ 1723974 w 6097656"/>
                <a:gd name="connsiteY25" fmla="*/ 0 h 4064340"/>
                <a:gd name="connsiteX26" fmla="*/ 2217329 w 6097656"/>
                <a:gd name="connsiteY26" fmla="*/ 0 h 4064340"/>
                <a:gd name="connsiteX27" fmla="*/ 2893615 w 6097656"/>
                <a:gd name="connsiteY27" fmla="*/ 0 h 4064340"/>
                <a:gd name="connsiteX28" fmla="*/ 3508924 w 6097656"/>
                <a:gd name="connsiteY28" fmla="*/ 0 h 4064340"/>
                <a:gd name="connsiteX29" fmla="*/ 4185209 w 6097656"/>
                <a:gd name="connsiteY29" fmla="*/ 0 h 4064340"/>
                <a:gd name="connsiteX30" fmla="*/ 4617589 w 6097656"/>
                <a:gd name="connsiteY30" fmla="*/ 0 h 4064340"/>
                <a:gd name="connsiteX31" fmla="*/ 5049968 w 6097656"/>
                <a:gd name="connsiteY31" fmla="*/ 0 h 4064340"/>
                <a:gd name="connsiteX32" fmla="*/ 5482347 w 6097656"/>
                <a:gd name="connsiteY32" fmla="*/ 0 h 4064340"/>
                <a:gd name="connsiteX33" fmla="*/ 6097656 w 6097656"/>
                <a:gd name="connsiteY33" fmla="*/ 0 h 4064340"/>
                <a:gd name="connsiteX34" fmla="*/ 6097656 w 6097656"/>
                <a:gd name="connsiteY34" fmla="*/ 564489 h 4064340"/>
                <a:gd name="connsiteX35" fmla="*/ 6097656 w 6097656"/>
                <a:gd name="connsiteY35" fmla="*/ 1027371 h 4064340"/>
                <a:gd name="connsiteX36" fmla="*/ 6097656 w 6097656"/>
                <a:gd name="connsiteY36" fmla="*/ 1524121 h 4064340"/>
                <a:gd name="connsiteX37" fmla="*/ 6097656 w 6097656"/>
                <a:gd name="connsiteY37" fmla="*/ 2088611 h 4064340"/>
                <a:gd name="connsiteX38" fmla="*/ 6097656 w 6097656"/>
                <a:gd name="connsiteY38" fmla="*/ 2720839 h 4064340"/>
                <a:gd name="connsiteX39" fmla="*/ 6097656 w 6097656"/>
                <a:gd name="connsiteY39" fmla="*/ 3386936 h 40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97656" h="4064340" stroke="0" extrusionOk="0">
                  <a:moveTo>
                    <a:pt x="0" y="0"/>
                  </a:moveTo>
                  <a:cubicBezTo>
                    <a:pt x="116111" y="-14696"/>
                    <a:pt x="407465" y="48206"/>
                    <a:pt x="554332" y="0"/>
                  </a:cubicBezTo>
                  <a:cubicBezTo>
                    <a:pt x="701199" y="-48206"/>
                    <a:pt x="992722" y="3547"/>
                    <a:pt x="1169641" y="0"/>
                  </a:cubicBezTo>
                  <a:cubicBezTo>
                    <a:pt x="1346560" y="-3547"/>
                    <a:pt x="1485240" y="42560"/>
                    <a:pt x="1602021" y="0"/>
                  </a:cubicBezTo>
                  <a:cubicBezTo>
                    <a:pt x="1718802" y="-42560"/>
                    <a:pt x="2139313" y="49200"/>
                    <a:pt x="2278306" y="0"/>
                  </a:cubicBezTo>
                  <a:cubicBezTo>
                    <a:pt x="2417299" y="-49200"/>
                    <a:pt x="2711656" y="28615"/>
                    <a:pt x="2893615" y="0"/>
                  </a:cubicBezTo>
                  <a:cubicBezTo>
                    <a:pt x="3075574" y="-28615"/>
                    <a:pt x="3287921" y="21687"/>
                    <a:pt x="3569900" y="0"/>
                  </a:cubicBezTo>
                  <a:cubicBezTo>
                    <a:pt x="3851879" y="-21687"/>
                    <a:pt x="3859636" y="27964"/>
                    <a:pt x="3941303" y="0"/>
                  </a:cubicBezTo>
                  <a:cubicBezTo>
                    <a:pt x="4022970" y="-27964"/>
                    <a:pt x="4288348" y="23320"/>
                    <a:pt x="4556612" y="0"/>
                  </a:cubicBezTo>
                  <a:cubicBezTo>
                    <a:pt x="4824876" y="-23320"/>
                    <a:pt x="4877420" y="65868"/>
                    <a:pt x="5110944" y="0"/>
                  </a:cubicBezTo>
                  <a:cubicBezTo>
                    <a:pt x="5344468" y="-65868"/>
                    <a:pt x="5312779" y="1276"/>
                    <a:pt x="5482347" y="0"/>
                  </a:cubicBezTo>
                  <a:cubicBezTo>
                    <a:pt x="5651915" y="-1276"/>
                    <a:pt x="5850516" y="14118"/>
                    <a:pt x="6097656" y="0"/>
                  </a:cubicBezTo>
                  <a:cubicBezTo>
                    <a:pt x="6142815" y="265099"/>
                    <a:pt x="6037505" y="300052"/>
                    <a:pt x="6097656" y="530620"/>
                  </a:cubicBezTo>
                  <a:cubicBezTo>
                    <a:pt x="6157807" y="761188"/>
                    <a:pt x="6048022" y="941695"/>
                    <a:pt x="6097656" y="1162848"/>
                  </a:cubicBezTo>
                  <a:cubicBezTo>
                    <a:pt x="6147290" y="1384001"/>
                    <a:pt x="6065727" y="1616298"/>
                    <a:pt x="6097656" y="1795076"/>
                  </a:cubicBezTo>
                  <a:cubicBezTo>
                    <a:pt x="6129585" y="1973854"/>
                    <a:pt x="6087155" y="2055853"/>
                    <a:pt x="6097656" y="2257957"/>
                  </a:cubicBezTo>
                  <a:cubicBezTo>
                    <a:pt x="6108157" y="2460061"/>
                    <a:pt x="6088081" y="2646629"/>
                    <a:pt x="6097656" y="2754708"/>
                  </a:cubicBezTo>
                  <a:cubicBezTo>
                    <a:pt x="6107231" y="2862787"/>
                    <a:pt x="6060669" y="3169710"/>
                    <a:pt x="6097656" y="3386936"/>
                  </a:cubicBezTo>
                  <a:cubicBezTo>
                    <a:pt x="6006911" y="3511779"/>
                    <a:pt x="5905657" y="3575311"/>
                    <a:pt x="5772502" y="3712090"/>
                  </a:cubicBezTo>
                  <a:cubicBezTo>
                    <a:pt x="5639347" y="3848869"/>
                    <a:pt x="5545090" y="3882168"/>
                    <a:pt x="5420252" y="4064340"/>
                  </a:cubicBezTo>
                  <a:cubicBezTo>
                    <a:pt x="5291534" y="4073328"/>
                    <a:pt x="5189670" y="4051321"/>
                    <a:pt x="4986632" y="4064340"/>
                  </a:cubicBezTo>
                  <a:cubicBezTo>
                    <a:pt x="4783594" y="4077359"/>
                    <a:pt x="4633235" y="4008518"/>
                    <a:pt x="4498809" y="4064340"/>
                  </a:cubicBezTo>
                  <a:cubicBezTo>
                    <a:pt x="4364383" y="4120162"/>
                    <a:pt x="4232901" y="4016042"/>
                    <a:pt x="4065189" y="4064340"/>
                  </a:cubicBezTo>
                  <a:cubicBezTo>
                    <a:pt x="3897477" y="4112638"/>
                    <a:pt x="3788880" y="4007177"/>
                    <a:pt x="3577366" y="4064340"/>
                  </a:cubicBezTo>
                  <a:cubicBezTo>
                    <a:pt x="3365852" y="4121503"/>
                    <a:pt x="3120720" y="4019322"/>
                    <a:pt x="2981139" y="4064340"/>
                  </a:cubicBezTo>
                  <a:cubicBezTo>
                    <a:pt x="2841558" y="4109358"/>
                    <a:pt x="2738892" y="4019314"/>
                    <a:pt x="2547518" y="4064340"/>
                  </a:cubicBezTo>
                  <a:cubicBezTo>
                    <a:pt x="2356144" y="4109366"/>
                    <a:pt x="2291873" y="4063065"/>
                    <a:pt x="2059696" y="4064340"/>
                  </a:cubicBezTo>
                  <a:cubicBezTo>
                    <a:pt x="1827519" y="4065615"/>
                    <a:pt x="1813322" y="4026057"/>
                    <a:pt x="1680278" y="4064340"/>
                  </a:cubicBezTo>
                  <a:cubicBezTo>
                    <a:pt x="1547234" y="4102623"/>
                    <a:pt x="1270647" y="4050495"/>
                    <a:pt x="1084050" y="4064340"/>
                  </a:cubicBezTo>
                  <a:cubicBezTo>
                    <a:pt x="897453" y="4078185"/>
                    <a:pt x="781131" y="4034418"/>
                    <a:pt x="487823" y="4064340"/>
                  </a:cubicBezTo>
                  <a:cubicBezTo>
                    <a:pt x="194515" y="4094262"/>
                    <a:pt x="153129" y="4029327"/>
                    <a:pt x="0" y="4064340"/>
                  </a:cubicBezTo>
                  <a:cubicBezTo>
                    <a:pt x="-8820" y="3936853"/>
                    <a:pt x="30252" y="3667093"/>
                    <a:pt x="0" y="3483720"/>
                  </a:cubicBezTo>
                  <a:cubicBezTo>
                    <a:pt x="-30252" y="3300347"/>
                    <a:pt x="31425" y="3208862"/>
                    <a:pt x="0" y="2984387"/>
                  </a:cubicBezTo>
                  <a:cubicBezTo>
                    <a:pt x="-31425" y="2759912"/>
                    <a:pt x="53393" y="2696528"/>
                    <a:pt x="0" y="2525697"/>
                  </a:cubicBezTo>
                  <a:cubicBezTo>
                    <a:pt x="-53393" y="2354866"/>
                    <a:pt x="33275" y="2111759"/>
                    <a:pt x="0" y="1945077"/>
                  </a:cubicBezTo>
                  <a:cubicBezTo>
                    <a:pt x="-33275" y="1778395"/>
                    <a:pt x="3528" y="1552258"/>
                    <a:pt x="0" y="1323814"/>
                  </a:cubicBezTo>
                  <a:cubicBezTo>
                    <a:pt x="-3528" y="1095370"/>
                    <a:pt x="38916" y="866096"/>
                    <a:pt x="0" y="743194"/>
                  </a:cubicBezTo>
                  <a:cubicBezTo>
                    <a:pt x="-38916" y="620292"/>
                    <a:pt x="33738" y="178788"/>
                    <a:pt x="0" y="0"/>
                  </a:cubicBezTo>
                  <a:close/>
                </a:path>
                <a:path w="6097656" h="4064340" fill="darkenLess" stroke="0" extrusionOk="0">
                  <a:moveTo>
                    <a:pt x="5420252" y="4064340"/>
                  </a:moveTo>
                  <a:cubicBezTo>
                    <a:pt x="5425546" y="3808343"/>
                    <a:pt x="5523963" y="3650579"/>
                    <a:pt x="5555733" y="3522417"/>
                  </a:cubicBezTo>
                  <a:cubicBezTo>
                    <a:pt x="5757139" y="3465290"/>
                    <a:pt x="5855177" y="3464570"/>
                    <a:pt x="6097656" y="3386936"/>
                  </a:cubicBezTo>
                  <a:cubicBezTo>
                    <a:pt x="5979455" y="3562212"/>
                    <a:pt x="5839948" y="3578345"/>
                    <a:pt x="5779276" y="3705316"/>
                  </a:cubicBezTo>
                  <a:cubicBezTo>
                    <a:pt x="5718604" y="3832287"/>
                    <a:pt x="5563100" y="3878521"/>
                    <a:pt x="5420252" y="4064340"/>
                  </a:cubicBezTo>
                  <a:close/>
                </a:path>
                <a:path w="6097656" h="4064340" fill="none" extrusionOk="0">
                  <a:moveTo>
                    <a:pt x="5420252" y="4064340"/>
                  </a:moveTo>
                  <a:cubicBezTo>
                    <a:pt x="5429256" y="3945631"/>
                    <a:pt x="5564698" y="3671054"/>
                    <a:pt x="5555733" y="3522417"/>
                  </a:cubicBezTo>
                  <a:cubicBezTo>
                    <a:pt x="5817503" y="3435934"/>
                    <a:pt x="5844015" y="3491148"/>
                    <a:pt x="6097656" y="3386936"/>
                  </a:cubicBezTo>
                  <a:cubicBezTo>
                    <a:pt x="6036426" y="3492295"/>
                    <a:pt x="5865699" y="3607455"/>
                    <a:pt x="5745406" y="3739186"/>
                  </a:cubicBezTo>
                  <a:cubicBezTo>
                    <a:pt x="5625113" y="3870917"/>
                    <a:pt x="5500869" y="3964074"/>
                    <a:pt x="5420252" y="4064340"/>
                  </a:cubicBezTo>
                  <a:cubicBezTo>
                    <a:pt x="5292060" y="4106838"/>
                    <a:pt x="5201176" y="4036298"/>
                    <a:pt x="5040834" y="4064340"/>
                  </a:cubicBezTo>
                  <a:cubicBezTo>
                    <a:pt x="4880492" y="4092382"/>
                    <a:pt x="4760587" y="4028105"/>
                    <a:pt x="4498809" y="4064340"/>
                  </a:cubicBezTo>
                  <a:cubicBezTo>
                    <a:pt x="4237031" y="4100575"/>
                    <a:pt x="4237016" y="4024830"/>
                    <a:pt x="4010986" y="4064340"/>
                  </a:cubicBezTo>
                  <a:cubicBezTo>
                    <a:pt x="3784956" y="4103850"/>
                    <a:pt x="3730248" y="4055529"/>
                    <a:pt x="3631569" y="4064340"/>
                  </a:cubicBezTo>
                  <a:cubicBezTo>
                    <a:pt x="3532890" y="4073151"/>
                    <a:pt x="3277396" y="4022535"/>
                    <a:pt x="3143746" y="4064340"/>
                  </a:cubicBezTo>
                  <a:cubicBezTo>
                    <a:pt x="3010096" y="4106145"/>
                    <a:pt x="2891853" y="4024386"/>
                    <a:pt x="2764329" y="4064340"/>
                  </a:cubicBezTo>
                  <a:cubicBezTo>
                    <a:pt x="2636805" y="4104294"/>
                    <a:pt x="2485960" y="4039308"/>
                    <a:pt x="2384911" y="4064340"/>
                  </a:cubicBezTo>
                  <a:cubicBezTo>
                    <a:pt x="2283862" y="4089372"/>
                    <a:pt x="1978759" y="4036517"/>
                    <a:pt x="1788683" y="4064340"/>
                  </a:cubicBezTo>
                  <a:cubicBezTo>
                    <a:pt x="1598607" y="4092163"/>
                    <a:pt x="1441801" y="4047309"/>
                    <a:pt x="1192455" y="4064340"/>
                  </a:cubicBezTo>
                  <a:cubicBezTo>
                    <a:pt x="943109" y="4081371"/>
                    <a:pt x="949427" y="4021701"/>
                    <a:pt x="813038" y="4064340"/>
                  </a:cubicBezTo>
                  <a:cubicBezTo>
                    <a:pt x="676649" y="4106979"/>
                    <a:pt x="370322" y="3984768"/>
                    <a:pt x="0" y="4064340"/>
                  </a:cubicBezTo>
                  <a:cubicBezTo>
                    <a:pt x="-42102" y="3842100"/>
                    <a:pt x="52675" y="3698907"/>
                    <a:pt x="0" y="3605650"/>
                  </a:cubicBezTo>
                  <a:cubicBezTo>
                    <a:pt x="-52675" y="3512393"/>
                    <a:pt x="43350" y="3233685"/>
                    <a:pt x="0" y="3065674"/>
                  </a:cubicBezTo>
                  <a:cubicBezTo>
                    <a:pt x="-43350" y="2897663"/>
                    <a:pt x="8749" y="2694548"/>
                    <a:pt x="0" y="2525697"/>
                  </a:cubicBezTo>
                  <a:cubicBezTo>
                    <a:pt x="-8749" y="2356846"/>
                    <a:pt x="53736" y="2250721"/>
                    <a:pt x="0" y="2067007"/>
                  </a:cubicBezTo>
                  <a:cubicBezTo>
                    <a:pt x="-53736" y="1883293"/>
                    <a:pt x="53420" y="1696215"/>
                    <a:pt x="0" y="1486387"/>
                  </a:cubicBezTo>
                  <a:cubicBezTo>
                    <a:pt x="-53420" y="1276559"/>
                    <a:pt x="58155" y="1148336"/>
                    <a:pt x="0" y="865124"/>
                  </a:cubicBezTo>
                  <a:cubicBezTo>
                    <a:pt x="-58155" y="581912"/>
                    <a:pt x="38615" y="206086"/>
                    <a:pt x="0" y="0"/>
                  </a:cubicBezTo>
                  <a:cubicBezTo>
                    <a:pt x="189752" y="-6827"/>
                    <a:pt x="396621" y="75665"/>
                    <a:pt x="676285" y="0"/>
                  </a:cubicBezTo>
                  <a:cubicBezTo>
                    <a:pt x="955950" y="-75665"/>
                    <a:pt x="975117" y="57284"/>
                    <a:pt x="1230618" y="0"/>
                  </a:cubicBezTo>
                  <a:cubicBezTo>
                    <a:pt x="1486119" y="-57284"/>
                    <a:pt x="1605059" y="32048"/>
                    <a:pt x="1723974" y="0"/>
                  </a:cubicBezTo>
                  <a:cubicBezTo>
                    <a:pt x="1842889" y="-32048"/>
                    <a:pt x="2030606" y="35849"/>
                    <a:pt x="2217329" y="0"/>
                  </a:cubicBezTo>
                  <a:cubicBezTo>
                    <a:pt x="2404053" y="-35849"/>
                    <a:pt x="2671185" y="25092"/>
                    <a:pt x="2893615" y="0"/>
                  </a:cubicBezTo>
                  <a:cubicBezTo>
                    <a:pt x="3116045" y="-25092"/>
                    <a:pt x="3219990" y="70438"/>
                    <a:pt x="3508924" y="0"/>
                  </a:cubicBezTo>
                  <a:cubicBezTo>
                    <a:pt x="3797858" y="-70438"/>
                    <a:pt x="3852019" y="22299"/>
                    <a:pt x="4185209" y="0"/>
                  </a:cubicBezTo>
                  <a:cubicBezTo>
                    <a:pt x="4518399" y="-22299"/>
                    <a:pt x="4433037" y="10016"/>
                    <a:pt x="4617589" y="0"/>
                  </a:cubicBezTo>
                  <a:cubicBezTo>
                    <a:pt x="4802141" y="-10016"/>
                    <a:pt x="4949126" y="23534"/>
                    <a:pt x="5049968" y="0"/>
                  </a:cubicBezTo>
                  <a:cubicBezTo>
                    <a:pt x="5150810" y="-23534"/>
                    <a:pt x="5348751" y="51659"/>
                    <a:pt x="5482347" y="0"/>
                  </a:cubicBezTo>
                  <a:cubicBezTo>
                    <a:pt x="5615943" y="-51659"/>
                    <a:pt x="5793967" y="17644"/>
                    <a:pt x="6097656" y="0"/>
                  </a:cubicBezTo>
                  <a:cubicBezTo>
                    <a:pt x="6127100" y="236058"/>
                    <a:pt x="6095225" y="287959"/>
                    <a:pt x="6097656" y="564489"/>
                  </a:cubicBezTo>
                  <a:cubicBezTo>
                    <a:pt x="6100087" y="841019"/>
                    <a:pt x="6063678" y="801337"/>
                    <a:pt x="6097656" y="1027371"/>
                  </a:cubicBezTo>
                  <a:cubicBezTo>
                    <a:pt x="6131634" y="1253405"/>
                    <a:pt x="6069209" y="1384266"/>
                    <a:pt x="6097656" y="1524121"/>
                  </a:cubicBezTo>
                  <a:cubicBezTo>
                    <a:pt x="6126103" y="1663976"/>
                    <a:pt x="6088938" y="1823136"/>
                    <a:pt x="6097656" y="2088611"/>
                  </a:cubicBezTo>
                  <a:cubicBezTo>
                    <a:pt x="6106374" y="2354086"/>
                    <a:pt x="6079446" y="2429839"/>
                    <a:pt x="6097656" y="2720839"/>
                  </a:cubicBezTo>
                  <a:cubicBezTo>
                    <a:pt x="6115866" y="3011839"/>
                    <a:pt x="6076230" y="3153146"/>
                    <a:pt x="6097656" y="3386936"/>
                  </a:cubicBezTo>
                </a:path>
                <a:path w="6097656" h="4064340" fill="none" stroke="0" extrusionOk="0">
                  <a:moveTo>
                    <a:pt x="5420252" y="4064340"/>
                  </a:moveTo>
                  <a:cubicBezTo>
                    <a:pt x="5433226" y="3884361"/>
                    <a:pt x="5526132" y="3770933"/>
                    <a:pt x="5555733" y="3522417"/>
                  </a:cubicBezTo>
                  <a:cubicBezTo>
                    <a:pt x="5757107" y="3415173"/>
                    <a:pt x="5854700" y="3451995"/>
                    <a:pt x="6097656" y="3386936"/>
                  </a:cubicBezTo>
                  <a:cubicBezTo>
                    <a:pt x="5992559" y="3517025"/>
                    <a:pt x="5862533" y="3587126"/>
                    <a:pt x="5772502" y="3712090"/>
                  </a:cubicBezTo>
                  <a:cubicBezTo>
                    <a:pt x="5682471" y="3837054"/>
                    <a:pt x="5565448" y="3863040"/>
                    <a:pt x="5420252" y="4064340"/>
                  </a:cubicBezTo>
                  <a:cubicBezTo>
                    <a:pt x="5314365" y="4066690"/>
                    <a:pt x="5127315" y="4044803"/>
                    <a:pt x="5040834" y="4064340"/>
                  </a:cubicBezTo>
                  <a:cubicBezTo>
                    <a:pt x="4954353" y="4083877"/>
                    <a:pt x="4614081" y="3987607"/>
                    <a:pt x="4390404" y="4064340"/>
                  </a:cubicBezTo>
                  <a:cubicBezTo>
                    <a:pt x="4166727" y="4141073"/>
                    <a:pt x="4180694" y="4046552"/>
                    <a:pt x="4010986" y="4064340"/>
                  </a:cubicBezTo>
                  <a:cubicBezTo>
                    <a:pt x="3841278" y="4082128"/>
                    <a:pt x="3621971" y="4045751"/>
                    <a:pt x="3414759" y="4064340"/>
                  </a:cubicBezTo>
                  <a:cubicBezTo>
                    <a:pt x="3207547" y="4082929"/>
                    <a:pt x="3112048" y="4031618"/>
                    <a:pt x="2926936" y="4064340"/>
                  </a:cubicBezTo>
                  <a:cubicBezTo>
                    <a:pt x="2741824" y="4097062"/>
                    <a:pt x="2602951" y="4011457"/>
                    <a:pt x="2439113" y="4064340"/>
                  </a:cubicBezTo>
                  <a:cubicBezTo>
                    <a:pt x="2275275" y="4117223"/>
                    <a:pt x="1935315" y="4007518"/>
                    <a:pt x="1788683" y="4064340"/>
                  </a:cubicBezTo>
                  <a:cubicBezTo>
                    <a:pt x="1642051" y="4121162"/>
                    <a:pt x="1359729" y="4035622"/>
                    <a:pt x="1138253" y="4064340"/>
                  </a:cubicBezTo>
                  <a:cubicBezTo>
                    <a:pt x="916777" y="4093058"/>
                    <a:pt x="721763" y="4009535"/>
                    <a:pt x="542025" y="4064340"/>
                  </a:cubicBezTo>
                  <a:cubicBezTo>
                    <a:pt x="362287" y="4119145"/>
                    <a:pt x="255659" y="4017048"/>
                    <a:pt x="0" y="4064340"/>
                  </a:cubicBezTo>
                  <a:cubicBezTo>
                    <a:pt x="-39281" y="3884730"/>
                    <a:pt x="19224" y="3624549"/>
                    <a:pt x="0" y="3443077"/>
                  </a:cubicBezTo>
                  <a:cubicBezTo>
                    <a:pt x="-19224" y="3261605"/>
                    <a:pt x="49539" y="3027075"/>
                    <a:pt x="0" y="2903100"/>
                  </a:cubicBezTo>
                  <a:cubicBezTo>
                    <a:pt x="-49539" y="2779125"/>
                    <a:pt x="49830" y="2577329"/>
                    <a:pt x="0" y="2322480"/>
                  </a:cubicBezTo>
                  <a:cubicBezTo>
                    <a:pt x="-49830" y="2067631"/>
                    <a:pt x="34051" y="1984803"/>
                    <a:pt x="0" y="1701217"/>
                  </a:cubicBezTo>
                  <a:cubicBezTo>
                    <a:pt x="-34051" y="1417631"/>
                    <a:pt x="52565" y="1452196"/>
                    <a:pt x="0" y="1242527"/>
                  </a:cubicBezTo>
                  <a:cubicBezTo>
                    <a:pt x="-52565" y="1032858"/>
                    <a:pt x="47343" y="858920"/>
                    <a:pt x="0" y="580620"/>
                  </a:cubicBezTo>
                  <a:cubicBezTo>
                    <a:pt x="-47343" y="302320"/>
                    <a:pt x="23158" y="246370"/>
                    <a:pt x="0" y="0"/>
                  </a:cubicBezTo>
                  <a:cubicBezTo>
                    <a:pt x="170090" y="-26348"/>
                    <a:pt x="305502" y="13431"/>
                    <a:pt x="554332" y="0"/>
                  </a:cubicBezTo>
                  <a:cubicBezTo>
                    <a:pt x="803162" y="-13431"/>
                    <a:pt x="838684" y="53766"/>
                    <a:pt x="1047688" y="0"/>
                  </a:cubicBezTo>
                  <a:cubicBezTo>
                    <a:pt x="1256692" y="-53766"/>
                    <a:pt x="1392682" y="47012"/>
                    <a:pt x="1480067" y="0"/>
                  </a:cubicBezTo>
                  <a:cubicBezTo>
                    <a:pt x="1567452" y="-47012"/>
                    <a:pt x="1967545" y="81045"/>
                    <a:pt x="2156353" y="0"/>
                  </a:cubicBezTo>
                  <a:cubicBezTo>
                    <a:pt x="2345161" y="-81045"/>
                    <a:pt x="2528548" y="23821"/>
                    <a:pt x="2710685" y="0"/>
                  </a:cubicBezTo>
                  <a:cubicBezTo>
                    <a:pt x="2892822" y="-23821"/>
                    <a:pt x="3105525" y="16907"/>
                    <a:pt x="3325994" y="0"/>
                  </a:cubicBezTo>
                  <a:cubicBezTo>
                    <a:pt x="3546463" y="-16907"/>
                    <a:pt x="3680326" y="60247"/>
                    <a:pt x="4002280" y="0"/>
                  </a:cubicBezTo>
                  <a:cubicBezTo>
                    <a:pt x="4324234" y="-60247"/>
                    <a:pt x="4411621" y="31801"/>
                    <a:pt x="4556612" y="0"/>
                  </a:cubicBezTo>
                  <a:cubicBezTo>
                    <a:pt x="4701603" y="-31801"/>
                    <a:pt x="4852016" y="30477"/>
                    <a:pt x="4988991" y="0"/>
                  </a:cubicBezTo>
                  <a:cubicBezTo>
                    <a:pt x="5125966" y="-30477"/>
                    <a:pt x="5308745" y="4420"/>
                    <a:pt x="5421371" y="0"/>
                  </a:cubicBezTo>
                  <a:cubicBezTo>
                    <a:pt x="5533997" y="-4420"/>
                    <a:pt x="5852503" y="21792"/>
                    <a:pt x="6097656" y="0"/>
                  </a:cubicBezTo>
                  <a:cubicBezTo>
                    <a:pt x="6113822" y="128756"/>
                    <a:pt x="6085424" y="243329"/>
                    <a:pt x="6097656" y="462881"/>
                  </a:cubicBezTo>
                  <a:cubicBezTo>
                    <a:pt x="6109888" y="682433"/>
                    <a:pt x="6060606" y="906314"/>
                    <a:pt x="6097656" y="1027371"/>
                  </a:cubicBezTo>
                  <a:cubicBezTo>
                    <a:pt x="6134706" y="1148428"/>
                    <a:pt x="6092801" y="1371560"/>
                    <a:pt x="6097656" y="1524121"/>
                  </a:cubicBezTo>
                  <a:cubicBezTo>
                    <a:pt x="6102511" y="1676682"/>
                    <a:pt x="6057310" y="1882159"/>
                    <a:pt x="6097656" y="2088611"/>
                  </a:cubicBezTo>
                  <a:cubicBezTo>
                    <a:pt x="6138002" y="2295063"/>
                    <a:pt x="6067624" y="2483168"/>
                    <a:pt x="6097656" y="2686969"/>
                  </a:cubicBezTo>
                  <a:cubicBezTo>
                    <a:pt x="6127688" y="2890770"/>
                    <a:pt x="6014201" y="3218000"/>
                    <a:pt x="6097656" y="3386936"/>
                  </a:cubicBezTo>
                </a:path>
              </a:pathLst>
            </a:custGeom>
            <a:solidFill>
              <a:schemeClr val="accent5">
                <a:lumMod val="60000"/>
                <a:lumOff val="40000"/>
              </a:schemeClr>
            </a:solidFill>
            <a:ln w="38100" cap="flat" cmpd="sng" algn="ctr">
              <a:solidFill>
                <a:srgbClr val="0070C0"/>
              </a:solidFill>
              <a:prstDash val="solid"/>
              <a:miter lim="800000"/>
              <a:extLst>
                <a:ext uri="{C807C97D-BFC1-408E-A445-0C87EB9F89A2}">
                  <ask:lineSketchStyleProps xmlns="" xmlns:ask="http://schemas.microsoft.com/office/drawing/2018/sketchyshapes" sd="2114197731">
                    <a:custGeom>
                      <a:avLst/>
                      <a:gdLst>
                        <a:gd name="connsiteX0" fmla="*/ 0 w 8562211"/>
                        <a:gd name="connsiteY0" fmla="*/ 0 h 919432"/>
                        <a:gd name="connsiteX1" fmla="*/ 778382 w 8562211"/>
                        <a:gd name="connsiteY1" fmla="*/ 0 h 919432"/>
                        <a:gd name="connsiteX2" fmla="*/ 1642387 w 8562211"/>
                        <a:gd name="connsiteY2" fmla="*/ 0 h 919432"/>
                        <a:gd name="connsiteX3" fmla="*/ 2249527 w 8562211"/>
                        <a:gd name="connsiteY3" fmla="*/ 0 h 919432"/>
                        <a:gd name="connsiteX4" fmla="*/ 3199153 w 8562211"/>
                        <a:gd name="connsiteY4" fmla="*/ 0 h 919432"/>
                        <a:gd name="connsiteX5" fmla="*/ 4063158 w 8562211"/>
                        <a:gd name="connsiteY5" fmla="*/ 0 h 919432"/>
                        <a:gd name="connsiteX6" fmla="*/ 5012784 w 8562211"/>
                        <a:gd name="connsiteY6" fmla="*/ 0 h 919432"/>
                        <a:gd name="connsiteX7" fmla="*/ 5534301 w 8562211"/>
                        <a:gd name="connsiteY7" fmla="*/ 0 h 919432"/>
                        <a:gd name="connsiteX8" fmla="*/ 6398306 w 8562211"/>
                        <a:gd name="connsiteY8" fmla="*/ 0 h 919432"/>
                        <a:gd name="connsiteX9" fmla="*/ 7176689 w 8562211"/>
                        <a:gd name="connsiteY9" fmla="*/ 0 h 919432"/>
                        <a:gd name="connsiteX10" fmla="*/ 7698205 w 8562211"/>
                        <a:gd name="connsiteY10" fmla="*/ 0 h 919432"/>
                        <a:gd name="connsiteX11" fmla="*/ 8147488 w 8562211"/>
                        <a:gd name="connsiteY11" fmla="*/ 0 h 919432"/>
                        <a:gd name="connsiteX12" fmla="*/ 8562211 w 8562211"/>
                        <a:gd name="connsiteY12" fmla="*/ 0 h 919432"/>
                        <a:gd name="connsiteX13" fmla="*/ 8562211 w 8562211"/>
                        <a:gd name="connsiteY13" fmla="*/ 120036 h 919432"/>
                        <a:gd name="connsiteX14" fmla="*/ 8562211 w 8562211"/>
                        <a:gd name="connsiteY14" fmla="*/ 263058 h 919432"/>
                        <a:gd name="connsiteX15" fmla="*/ 8562211 w 8562211"/>
                        <a:gd name="connsiteY15" fmla="*/ 406080 h 919432"/>
                        <a:gd name="connsiteX16" fmla="*/ 8562211 w 8562211"/>
                        <a:gd name="connsiteY16" fmla="*/ 510793 h 919432"/>
                        <a:gd name="connsiteX17" fmla="*/ 8562211 w 8562211"/>
                        <a:gd name="connsiteY17" fmla="*/ 623168 h 919432"/>
                        <a:gd name="connsiteX18" fmla="*/ 8562211 w 8562211"/>
                        <a:gd name="connsiteY18" fmla="*/ 766190 h 919432"/>
                        <a:gd name="connsiteX19" fmla="*/ 8105636 w 8562211"/>
                        <a:gd name="connsiteY19" fmla="*/ 839746 h 919432"/>
                        <a:gd name="connsiteX20" fmla="*/ 7611013 w 8562211"/>
                        <a:gd name="connsiteY20" fmla="*/ 919432 h 919432"/>
                        <a:gd name="connsiteX21" fmla="*/ 7002132 w 8562211"/>
                        <a:gd name="connsiteY21" fmla="*/ 919432 h 919432"/>
                        <a:gd name="connsiteX22" fmla="*/ 6317140 w 8562211"/>
                        <a:gd name="connsiteY22" fmla="*/ 919432 h 919432"/>
                        <a:gd name="connsiteX23" fmla="*/ 5708260 w 8562211"/>
                        <a:gd name="connsiteY23" fmla="*/ 919432 h 919432"/>
                        <a:gd name="connsiteX24" fmla="*/ 5023268 w 8562211"/>
                        <a:gd name="connsiteY24" fmla="*/ 919432 h 919432"/>
                        <a:gd name="connsiteX25" fmla="*/ 4186057 w 8562211"/>
                        <a:gd name="connsiteY25" fmla="*/ 919432 h 919432"/>
                        <a:gd name="connsiteX26" fmla="*/ 3577175 w 8562211"/>
                        <a:gd name="connsiteY26" fmla="*/ 919432 h 919432"/>
                        <a:gd name="connsiteX27" fmla="*/ 2892185 w 8562211"/>
                        <a:gd name="connsiteY27" fmla="*/ 919432 h 919432"/>
                        <a:gd name="connsiteX28" fmla="*/ 2359413 w 8562211"/>
                        <a:gd name="connsiteY28" fmla="*/ 919432 h 919432"/>
                        <a:gd name="connsiteX29" fmla="*/ 1522202 w 8562211"/>
                        <a:gd name="connsiteY29" fmla="*/ 919432 h 919432"/>
                        <a:gd name="connsiteX30" fmla="*/ 684991 w 8562211"/>
                        <a:gd name="connsiteY30" fmla="*/ 919432 h 919432"/>
                        <a:gd name="connsiteX31" fmla="*/ 0 w 8562211"/>
                        <a:gd name="connsiteY31" fmla="*/ 919432 h 919432"/>
                        <a:gd name="connsiteX32" fmla="*/ 0 w 8562211"/>
                        <a:gd name="connsiteY32" fmla="*/ 788084 h 919432"/>
                        <a:gd name="connsiteX33" fmla="*/ 0 w 8562211"/>
                        <a:gd name="connsiteY33" fmla="*/ 675125 h 919432"/>
                        <a:gd name="connsiteX34" fmla="*/ 0 w 8562211"/>
                        <a:gd name="connsiteY34" fmla="*/ 571361 h 919432"/>
                        <a:gd name="connsiteX35" fmla="*/ 0 w 8562211"/>
                        <a:gd name="connsiteY35" fmla="*/ 440013 h 919432"/>
                        <a:gd name="connsiteX36" fmla="*/ 0 w 8562211"/>
                        <a:gd name="connsiteY36" fmla="*/ 299472 h 919432"/>
                        <a:gd name="connsiteX37" fmla="*/ 0 w 8562211"/>
                        <a:gd name="connsiteY37" fmla="*/ 168124 h 919432"/>
                        <a:gd name="connsiteX38" fmla="*/ 0 w 8562211"/>
                        <a:gd name="connsiteY38" fmla="*/ 0 h 919432"/>
                        <a:gd name="connsiteX0" fmla="*/ 7611013 w 8562211"/>
                        <a:gd name="connsiteY0" fmla="*/ 919432 h 919432"/>
                        <a:gd name="connsiteX1" fmla="*/ 7801253 w 8562211"/>
                        <a:gd name="connsiteY1" fmla="*/ 796838 h 919432"/>
                        <a:gd name="connsiteX2" fmla="*/ 8181732 w 8562211"/>
                        <a:gd name="connsiteY2" fmla="*/ 781514 h 919432"/>
                        <a:gd name="connsiteX3" fmla="*/ 8562211 w 8562211"/>
                        <a:gd name="connsiteY3" fmla="*/ 766190 h 919432"/>
                        <a:gd name="connsiteX4" fmla="*/ 8115147 w 8562211"/>
                        <a:gd name="connsiteY4" fmla="*/ 838213 h 919432"/>
                        <a:gd name="connsiteX5" fmla="*/ 7611013 w 8562211"/>
                        <a:gd name="connsiteY5" fmla="*/ 919432 h 919432"/>
                        <a:gd name="connsiteX0" fmla="*/ 7611013 w 8562211"/>
                        <a:gd name="connsiteY0" fmla="*/ 919432 h 919432"/>
                        <a:gd name="connsiteX1" fmla="*/ 7801253 w 8562211"/>
                        <a:gd name="connsiteY1" fmla="*/ 796838 h 919432"/>
                        <a:gd name="connsiteX2" fmla="*/ 8562211 w 8562211"/>
                        <a:gd name="connsiteY2" fmla="*/ 766190 h 919432"/>
                        <a:gd name="connsiteX3" fmla="*/ 8067588 w 8562211"/>
                        <a:gd name="connsiteY3" fmla="*/ 845875 h 919432"/>
                        <a:gd name="connsiteX4" fmla="*/ 7611013 w 8562211"/>
                        <a:gd name="connsiteY4" fmla="*/ 919432 h 919432"/>
                        <a:gd name="connsiteX5" fmla="*/ 7078241 w 8562211"/>
                        <a:gd name="connsiteY5" fmla="*/ 919432 h 919432"/>
                        <a:gd name="connsiteX6" fmla="*/ 6317140 w 8562211"/>
                        <a:gd name="connsiteY6" fmla="*/ 919432 h 919432"/>
                        <a:gd name="connsiteX7" fmla="*/ 5632149 w 8562211"/>
                        <a:gd name="connsiteY7" fmla="*/ 919432 h 919432"/>
                        <a:gd name="connsiteX8" fmla="*/ 5099379 w 8562211"/>
                        <a:gd name="connsiteY8" fmla="*/ 919432 h 919432"/>
                        <a:gd name="connsiteX9" fmla="*/ 4414387 w 8562211"/>
                        <a:gd name="connsiteY9" fmla="*/ 919432 h 919432"/>
                        <a:gd name="connsiteX10" fmla="*/ 3881617 w 8562211"/>
                        <a:gd name="connsiteY10" fmla="*/ 919432 h 919432"/>
                        <a:gd name="connsiteX11" fmla="*/ 3348846 w 8562211"/>
                        <a:gd name="connsiteY11" fmla="*/ 919432 h 919432"/>
                        <a:gd name="connsiteX12" fmla="*/ 2511634 w 8562211"/>
                        <a:gd name="connsiteY12" fmla="*/ 919432 h 919432"/>
                        <a:gd name="connsiteX13" fmla="*/ 1674422 w 8562211"/>
                        <a:gd name="connsiteY13" fmla="*/ 919432 h 919432"/>
                        <a:gd name="connsiteX14" fmla="*/ 1141652 w 8562211"/>
                        <a:gd name="connsiteY14" fmla="*/ 919432 h 919432"/>
                        <a:gd name="connsiteX15" fmla="*/ 0 w 8562211"/>
                        <a:gd name="connsiteY15" fmla="*/ 919432 h 919432"/>
                        <a:gd name="connsiteX16" fmla="*/ 0 w 8562211"/>
                        <a:gd name="connsiteY16" fmla="*/ 815667 h 919432"/>
                        <a:gd name="connsiteX17" fmla="*/ 0 w 8562211"/>
                        <a:gd name="connsiteY17" fmla="*/ 693514 h 919432"/>
                        <a:gd name="connsiteX18" fmla="*/ 0 w 8562211"/>
                        <a:gd name="connsiteY18" fmla="*/ 571361 h 919432"/>
                        <a:gd name="connsiteX19" fmla="*/ 0 w 8562211"/>
                        <a:gd name="connsiteY19" fmla="*/ 467596 h 919432"/>
                        <a:gd name="connsiteX20" fmla="*/ 0 w 8562211"/>
                        <a:gd name="connsiteY20" fmla="*/ 336249 h 919432"/>
                        <a:gd name="connsiteX21" fmla="*/ 0 w 8562211"/>
                        <a:gd name="connsiteY21" fmla="*/ 195707 h 919432"/>
                        <a:gd name="connsiteX22" fmla="*/ 0 w 8562211"/>
                        <a:gd name="connsiteY22" fmla="*/ 0 h 919432"/>
                        <a:gd name="connsiteX23" fmla="*/ 949626 w 8562211"/>
                        <a:gd name="connsiteY23" fmla="*/ 0 h 919432"/>
                        <a:gd name="connsiteX24" fmla="*/ 1728010 w 8562211"/>
                        <a:gd name="connsiteY24" fmla="*/ 0 h 919432"/>
                        <a:gd name="connsiteX25" fmla="*/ 2420771 w 8562211"/>
                        <a:gd name="connsiteY25" fmla="*/ 0 h 919432"/>
                        <a:gd name="connsiteX26" fmla="*/ 3113530 w 8562211"/>
                        <a:gd name="connsiteY26" fmla="*/ 0 h 919432"/>
                        <a:gd name="connsiteX27" fmla="*/ 4063158 w 8562211"/>
                        <a:gd name="connsiteY27" fmla="*/ 0 h 919432"/>
                        <a:gd name="connsiteX28" fmla="*/ 4927163 w 8562211"/>
                        <a:gd name="connsiteY28" fmla="*/ 0 h 919432"/>
                        <a:gd name="connsiteX29" fmla="*/ 5876789 w 8562211"/>
                        <a:gd name="connsiteY29" fmla="*/ 0 h 919432"/>
                        <a:gd name="connsiteX30" fmla="*/ 6483929 w 8562211"/>
                        <a:gd name="connsiteY30" fmla="*/ 0 h 919432"/>
                        <a:gd name="connsiteX31" fmla="*/ 7091067 w 8562211"/>
                        <a:gd name="connsiteY31" fmla="*/ 0 h 919432"/>
                        <a:gd name="connsiteX32" fmla="*/ 7698205 w 8562211"/>
                        <a:gd name="connsiteY32" fmla="*/ 0 h 919432"/>
                        <a:gd name="connsiteX33" fmla="*/ 8562211 w 8562211"/>
                        <a:gd name="connsiteY33" fmla="*/ 0 h 919432"/>
                        <a:gd name="connsiteX34" fmla="*/ 8562211 w 8562211"/>
                        <a:gd name="connsiteY34" fmla="*/ 127698 h 919432"/>
                        <a:gd name="connsiteX35" fmla="*/ 8562211 w 8562211"/>
                        <a:gd name="connsiteY35" fmla="*/ 232411 h 919432"/>
                        <a:gd name="connsiteX36" fmla="*/ 8562211 w 8562211"/>
                        <a:gd name="connsiteY36" fmla="*/ 344785 h 919432"/>
                        <a:gd name="connsiteX37" fmla="*/ 8562211 w 8562211"/>
                        <a:gd name="connsiteY37" fmla="*/ 472484 h 919432"/>
                        <a:gd name="connsiteX38" fmla="*/ 8562211 w 8562211"/>
                        <a:gd name="connsiteY38" fmla="*/ 615506 h 919432"/>
                        <a:gd name="connsiteX39" fmla="*/ 8562211 w 8562211"/>
                        <a:gd name="connsiteY39" fmla="*/ 766190 h 919432"/>
                        <a:gd name="connsiteX0" fmla="*/ 7611013 w 8562211"/>
                        <a:gd name="connsiteY0" fmla="*/ 919432 h 919432"/>
                        <a:gd name="connsiteX1" fmla="*/ 7801253 w 8562211"/>
                        <a:gd name="connsiteY1" fmla="*/ 796838 h 919432"/>
                        <a:gd name="connsiteX2" fmla="*/ 8562211 w 8562211"/>
                        <a:gd name="connsiteY2" fmla="*/ 766190 h 919432"/>
                        <a:gd name="connsiteX3" fmla="*/ 8105636 w 8562211"/>
                        <a:gd name="connsiteY3" fmla="*/ 839746 h 919432"/>
                        <a:gd name="connsiteX4" fmla="*/ 7611013 w 8562211"/>
                        <a:gd name="connsiteY4" fmla="*/ 919432 h 919432"/>
                        <a:gd name="connsiteX5" fmla="*/ 7078241 w 8562211"/>
                        <a:gd name="connsiteY5" fmla="*/ 919432 h 919432"/>
                        <a:gd name="connsiteX6" fmla="*/ 6164920 w 8562211"/>
                        <a:gd name="connsiteY6" fmla="*/ 919432 h 919432"/>
                        <a:gd name="connsiteX7" fmla="*/ 5632149 w 8562211"/>
                        <a:gd name="connsiteY7" fmla="*/ 919432 h 919432"/>
                        <a:gd name="connsiteX8" fmla="*/ 4794938 w 8562211"/>
                        <a:gd name="connsiteY8" fmla="*/ 919432 h 919432"/>
                        <a:gd name="connsiteX9" fmla="*/ 4109947 w 8562211"/>
                        <a:gd name="connsiteY9" fmla="*/ 919432 h 919432"/>
                        <a:gd name="connsiteX10" fmla="*/ 3424955 w 8562211"/>
                        <a:gd name="connsiteY10" fmla="*/ 919432 h 919432"/>
                        <a:gd name="connsiteX11" fmla="*/ 2511634 w 8562211"/>
                        <a:gd name="connsiteY11" fmla="*/ 919432 h 919432"/>
                        <a:gd name="connsiteX12" fmla="*/ 1598312 w 8562211"/>
                        <a:gd name="connsiteY12" fmla="*/ 919432 h 919432"/>
                        <a:gd name="connsiteX13" fmla="*/ 761101 w 8562211"/>
                        <a:gd name="connsiteY13" fmla="*/ 919432 h 919432"/>
                        <a:gd name="connsiteX14" fmla="*/ 0 w 8562211"/>
                        <a:gd name="connsiteY14" fmla="*/ 919432 h 919432"/>
                        <a:gd name="connsiteX15" fmla="*/ 0 w 8562211"/>
                        <a:gd name="connsiteY15" fmla="*/ 778890 h 919432"/>
                        <a:gd name="connsiteX16" fmla="*/ 0 w 8562211"/>
                        <a:gd name="connsiteY16" fmla="*/ 656737 h 919432"/>
                        <a:gd name="connsiteX17" fmla="*/ 0 w 8562211"/>
                        <a:gd name="connsiteY17" fmla="*/ 525389 h 919432"/>
                        <a:gd name="connsiteX18" fmla="*/ 0 w 8562211"/>
                        <a:gd name="connsiteY18" fmla="*/ 384848 h 919432"/>
                        <a:gd name="connsiteX19" fmla="*/ 0 w 8562211"/>
                        <a:gd name="connsiteY19" fmla="*/ 281083 h 919432"/>
                        <a:gd name="connsiteX20" fmla="*/ 0 w 8562211"/>
                        <a:gd name="connsiteY20" fmla="*/ 131347 h 919432"/>
                        <a:gd name="connsiteX21" fmla="*/ 0 w 8562211"/>
                        <a:gd name="connsiteY21" fmla="*/ 0 h 919432"/>
                        <a:gd name="connsiteX22" fmla="*/ 778382 w 8562211"/>
                        <a:gd name="connsiteY22" fmla="*/ 0 h 919432"/>
                        <a:gd name="connsiteX23" fmla="*/ 1471143 w 8562211"/>
                        <a:gd name="connsiteY23" fmla="*/ 0 h 919432"/>
                        <a:gd name="connsiteX24" fmla="*/ 2078281 w 8562211"/>
                        <a:gd name="connsiteY24" fmla="*/ 0 h 919432"/>
                        <a:gd name="connsiteX25" fmla="*/ 3027909 w 8562211"/>
                        <a:gd name="connsiteY25" fmla="*/ 0 h 919432"/>
                        <a:gd name="connsiteX26" fmla="*/ 3806291 w 8562211"/>
                        <a:gd name="connsiteY26" fmla="*/ 0 h 919432"/>
                        <a:gd name="connsiteX27" fmla="*/ 4670296 w 8562211"/>
                        <a:gd name="connsiteY27" fmla="*/ 0 h 919432"/>
                        <a:gd name="connsiteX28" fmla="*/ 5619924 w 8562211"/>
                        <a:gd name="connsiteY28" fmla="*/ 0 h 919432"/>
                        <a:gd name="connsiteX29" fmla="*/ 6398306 w 8562211"/>
                        <a:gd name="connsiteY29" fmla="*/ 0 h 919432"/>
                        <a:gd name="connsiteX30" fmla="*/ 7005444 w 8562211"/>
                        <a:gd name="connsiteY30" fmla="*/ 0 h 919432"/>
                        <a:gd name="connsiteX31" fmla="*/ 7612584 w 8562211"/>
                        <a:gd name="connsiteY31" fmla="*/ 0 h 919432"/>
                        <a:gd name="connsiteX32" fmla="*/ 8562211 w 8562211"/>
                        <a:gd name="connsiteY32" fmla="*/ 0 h 919432"/>
                        <a:gd name="connsiteX33" fmla="*/ 8562211 w 8562211"/>
                        <a:gd name="connsiteY33" fmla="*/ 104712 h 919432"/>
                        <a:gd name="connsiteX34" fmla="*/ 8562211 w 8562211"/>
                        <a:gd name="connsiteY34" fmla="*/ 232411 h 919432"/>
                        <a:gd name="connsiteX35" fmla="*/ 8562211 w 8562211"/>
                        <a:gd name="connsiteY35" fmla="*/ 344785 h 919432"/>
                        <a:gd name="connsiteX36" fmla="*/ 8562211 w 8562211"/>
                        <a:gd name="connsiteY36" fmla="*/ 472484 h 919432"/>
                        <a:gd name="connsiteX37" fmla="*/ 8562211 w 8562211"/>
                        <a:gd name="connsiteY37" fmla="*/ 607844 h 919432"/>
                        <a:gd name="connsiteX38" fmla="*/ 8562211 w 8562211"/>
                        <a:gd name="connsiteY38" fmla="*/ 766190 h 91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562211" h="919432" stroke="0" extrusionOk="0">
                          <a:moveTo>
                            <a:pt x="0" y="0"/>
                          </a:moveTo>
                          <a:cubicBezTo>
                            <a:pt x="187322" y="-28263"/>
                            <a:pt x="569006" y="16346"/>
                            <a:pt x="778382" y="0"/>
                          </a:cubicBezTo>
                          <a:cubicBezTo>
                            <a:pt x="962446" y="-27842"/>
                            <a:pt x="1405860" y="-8143"/>
                            <a:pt x="1642387" y="0"/>
                          </a:cubicBezTo>
                          <a:cubicBezTo>
                            <a:pt x="1885997" y="-20331"/>
                            <a:pt x="2053634" y="16704"/>
                            <a:pt x="2249527" y="0"/>
                          </a:cubicBezTo>
                          <a:cubicBezTo>
                            <a:pt x="2426384" y="-43842"/>
                            <a:pt x="3003656" y="-18029"/>
                            <a:pt x="3199153" y="0"/>
                          </a:cubicBezTo>
                          <a:cubicBezTo>
                            <a:pt x="3377039" y="42791"/>
                            <a:pt x="3735012" y="10408"/>
                            <a:pt x="4063158" y="0"/>
                          </a:cubicBezTo>
                          <a:cubicBezTo>
                            <a:pt x="4285212" y="-22282"/>
                            <a:pt x="4628435" y="54824"/>
                            <a:pt x="5012784" y="0"/>
                          </a:cubicBezTo>
                          <a:cubicBezTo>
                            <a:pt x="5411320" y="-3587"/>
                            <a:pt x="5422048" y="6719"/>
                            <a:pt x="5534301" y="0"/>
                          </a:cubicBezTo>
                          <a:cubicBezTo>
                            <a:pt x="5715280" y="62361"/>
                            <a:pt x="6029488" y="4573"/>
                            <a:pt x="6398306" y="0"/>
                          </a:cubicBezTo>
                          <a:cubicBezTo>
                            <a:pt x="6764850" y="-12470"/>
                            <a:pt x="6842911" y="10852"/>
                            <a:pt x="7176689" y="0"/>
                          </a:cubicBezTo>
                          <a:cubicBezTo>
                            <a:pt x="7515218" y="-7629"/>
                            <a:pt x="7456799" y="9578"/>
                            <a:pt x="7698205" y="0"/>
                          </a:cubicBezTo>
                          <a:cubicBezTo>
                            <a:pt x="7904063" y="-12077"/>
                            <a:pt x="7961218" y="14240"/>
                            <a:pt x="8147488" y="0"/>
                          </a:cubicBezTo>
                          <a:cubicBezTo>
                            <a:pt x="8333758" y="-14240"/>
                            <a:pt x="8456756" y="41296"/>
                            <a:pt x="8562211" y="0"/>
                          </a:cubicBezTo>
                          <a:cubicBezTo>
                            <a:pt x="8627998" y="35568"/>
                            <a:pt x="8493480" y="44426"/>
                            <a:pt x="8562211" y="120036"/>
                          </a:cubicBezTo>
                          <a:cubicBezTo>
                            <a:pt x="8628064" y="178679"/>
                            <a:pt x="8514202" y="214180"/>
                            <a:pt x="8562211" y="263058"/>
                          </a:cubicBezTo>
                          <a:cubicBezTo>
                            <a:pt x="8640403" y="313363"/>
                            <a:pt x="8520121" y="380147"/>
                            <a:pt x="8562211" y="406080"/>
                          </a:cubicBezTo>
                          <a:cubicBezTo>
                            <a:pt x="8614044" y="451559"/>
                            <a:pt x="8544356" y="467066"/>
                            <a:pt x="8562211" y="510793"/>
                          </a:cubicBezTo>
                          <a:cubicBezTo>
                            <a:pt x="8574016" y="556702"/>
                            <a:pt x="8548813" y="598068"/>
                            <a:pt x="8562211" y="623168"/>
                          </a:cubicBezTo>
                          <a:cubicBezTo>
                            <a:pt x="8564522" y="652433"/>
                            <a:pt x="8507067" y="731068"/>
                            <a:pt x="8562211" y="766190"/>
                          </a:cubicBezTo>
                          <a:cubicBezTo>
                            <a:pt x="8453053" y="799908"/>
                            <a:pt x="8289556" y="841238"/>
                            <a:pt x="8105636" y="839746"/>
                          </a:cubicBezTo>
                          <a:cubicBezTo>
                            <a:pt x="7901655" y="862971"/>
                            <a:pt x="7815092" y="885390"/>
                            <a:pt x="7611013" y="919432"/>
                          </a:cubicBezTo>
                          <a:cubicBezTo>
                            <a:pt x="7436755" y="953165"/>
                            <a:pt x="7272001" y="950898"/>
                            <a:pt x="7002132" y="919432"/>
                          </a:cubicBezTo>
                          <a:cubicBezTo>
                            <a:pt x="6712126" y="951611"/>
                            <a:pt x="6508792" y="932276"/>
                            <a:pt x="6317140" y="919432"/>
                          </a:cubicBezTo>
                          <a:cubicBezTo>
                            <a:pt x="6150450" y="922213"/>
                            <a:pt x="5953075" y="933063"/>
                            <a:pt x="5708260" y="919432"/>
                          </a:cubicBezTo>
                          <a:cubicBezTo>
                            <a:pt x="5486117" y="962392"/>
                            <a:pt x="5318577" y="896928"/>
                            <a:pt x="5023268" y="919432"/>
                          </a:cubicBezTo>
                          <a:cubicBezTo>
                            <a:pt x="4694048" y="979854"/>
                            <a:pt x="4386136" y="902454"/>
                            <a:pt x="4186057" y="919432"/>
                          </a:cubicBezTo>
                          <a:cubicBezTo>
                            <a:pt x="4013302" y="950166"/>
                            <a:pt x="3824373" y="917690"/>
                            <a:pt x="3577175" y="919432"/>
                          </a:cubicBezTo>
                          <a:cubicBezTo>
                            <a:pt x="3285182" y="940743"/>
                            <a:pt x="3220532" y="937643"/>
                            <a:pt x="2892185" y="919432"/>
                          </a:cubicBezTo>
                          <a:cubicBezTo>
                            <a:pt x="2568805" y="920787"/>
                            <a:pt x="2546198" y="910129"/>
                            <a:pt x="2359413" y="919432"/>
                          </a:cubicBezTo>
                          <a:cubicBezTo>
                            <a:pt x="2166433" y="961417"/>
                            <a:pt x="1823352" y="974840"/>
                            <a:pt x="1522202" y="919432"/>
                          </a:cubicBezTo>
                          <a:cubicBezTo>
                            <a:pt x="1256265" y="903779"/>
                            <a:pt x="1136925" y="897371"/>
                            <a:pt x="684991" y="919432"/>
                          </a:cubicBezTo>
                          <a:cubicBezTo>
                            <a:pt x="272979" y="922279"/>
                            <a:pt x="227579" y="911467"/>
                            <a:pt x="0" y="919432"/>
                          </a:cubicBezTo>
                          <a:cubicBezTo>
                            <a:pt x="-14949" y="883875"/>
                            <a:pt x="48528" y="837831"/>
                            <a:pt x="0" y="788084"/>
                          </a:cubicBezTo>
                          <a:cubicBezTo>
                            <a:pt x="-44598" y="749506"/>
                            <a:pt x="60821" y="720947"/>
                            <a:pt x="0" y="675125"/>
                          </a:cubicBezTo>
                          <a:cubicBezTo>
                            <a:pt x="-44089" y="613188"/>
                            <a:pt x="65479" y="633452"/>
                            <a:pt x="0" y="571361"/>
                          </a:cubicBezTo>
                          <a:cubicBezTo>
                            <a:pt x="-84263" y="523855"/>
                            <a:pt x="47911" y="478410"/>
                            <a:pt x="0" y="440013"/>
                          </a:cubicBezTo>
                          <a:cubicBezTo>
                            <a:pt x="-44500" y="392968"/>
                            <a:pt x="7668" y="362356"/>
                            <a:pt x="0" y="299472"/>
                          </a:cubicBezTo>
                          <a:cubicBezTo>
                            <a:pt x="7468" y="235826"/>
                            <a:pt x="55061" y="190775"/>
                            <a:pt x="0" y="168124"/>
                          </a:cubicBezTo>
                          <a:cubicBezTo>
                            <a:pt x="-63087" y="155974"/>
                            <a:pt x="57484" y="54142"/>
                            <a:pt x="0" y="0"/>
                          </a:cubicBezTo>
                          <a:close/>
                        </a:path>
                        <a:path w="8562211" h="919432" fill="darkenLess" stroke="0" extrusionOk="0">
                          <a:moveTo>
                            <a:pt x="7611013" y="919432"/>
                          </a:moveTo>
                          <a:cubicBezTo>
                            <a:pt x="7610001" y="860838"/>
                            <a:pt x="7745945" y="825868"/>
                            <a:pt x="7801253" y="796838"/>
                          </a:cubicBezTo>
                          <a:cubicBezTo>
                            <a:pt x="7950243" y="788665"/>
                            <a:pt x="7998001" y="817951"/>
                            <a:pt x="8181732" y="781514"/>
                          </a:cubicBezTo>
                          <a:cubicBezTo>
                            <a:pt x="8365463" y="745077"/>
                            <a:pt x="8379456" y="807578"/>
                            <a:pt x="8562211" y="766190"/>
                          </a:cubicBezTo>
                          <a:cubicBezTo>
                            <a:pt x="8402941" y="811963"/>
                            <a:pt x="8184666" y="792681"/>
                            <a:pt x="8115147" y="838213"/>
                          </a:cubicBezTo>
                          <a:cubicBezTo>
                            <a:pt x="8031370" y="849783"/>
                            <a:pt x="7853622" y="884963"/>
                            <a:pt x="7611013" y="919432"/>
                          </a:cubicBezTo>
                          <a:close/>
                        </a:path>
                        <a:path w="8562211" h="919432" fill="none" extrusionOk="0">
                          <a:moveTo>
                            <a:pt x="7611013" y="919432"/>
                          </a:moveTo>
                          <a:cubicBezTo>
                            <a:pt x="7625354" y="898960"/>
                            <a:pt x="7817786" y="828716"/>
                            <a:pt x="7801253" y="796838"/>
                          </a:cubicBezTo>
                          <a:cubicBezTo>
                            <a:pt x="8162827" y="778686"/>
                            <a:pt x="8200538" y="792551"/>
                            <a:pt x="8562211" y="766190"/>
                          </a:cubicBezTo>
                          <a:cubicBezTo>
                            <a:pt x="8447713" y="831595"/>
                            <a:pt x="8250634" y="846818"/>
                            <a:pt x="8067588" y="845875"/>
                          </a:cubicBezTo>
                          <a:cubicBezTo>
                            <a:pt x="7902583" y="863784"/>
                            <a:pt x="7729041" y="883049"/>
                            <a:pt x="7611013" y="919432"/>
                          </a:cubicBezTo>
                          <a:cubicBezTo>
                            <a:pt x="7417626" y="952537"/>
                            <a:pt x="7307545" y="938647"/>
                            <a:pt x="7078241" y="919432"/>
                          </a:cubicBezTo>
                          <a:cubicBezTo>
                            <a:pt x="6853843" y="935653"/>
                            <a:pt x="6700340" y="922806"/>
                            <a:pt x="6317140" y="919432"/>
                          </a:cubicBezTo>
                          <a:cubicBezTo>
                            <a:pt x="5949481" y="925395"/>
                            <a:pt x="5947283" y="911363"/>
                            <a:pt x="5632149" y="919432"/>
                          </a:cubicBezTo>
                          <a:cubicBezTo>
                            <a:pt x="5303163" y="935988"/>
                            <a:pt x="5235545" y="901441"/>
                            <a:pt x="5099379" y="919432"/>
                          </a:cubicBezTo>
                          <a:cubicBezTo>
                            <a:pt x="4958469" y="924791"/>
                            <a:pt x="4642821" y="882932"/>
                            <a:pt x="4414387" y="919432"/>
                          </a:cubicBezTo>
                          <a:cubicBezTo>
                            <a:pt x="4204216" y="917916"/>
                            <a:pt x="4092143" y="894153"/>
                            <a:pt x="3881617" y="919432"/>
                          </a:cubicBezTo>
                          <a:cubicBezTo>
                            <a:pt x="3675755" y="912548"/>
                            <a:pt x="3485305" y="881750"/>
                            <a:pt x="3348846" y="919432"/>
                          </a:cubicBezTo>
                          <a:cubicBezTo>
                            <a:pt x="3256280" y="941541"/>
                            <a:pt x="2804757" y="843606"/>
                            <a:pt x="2511634" y="919432"/>
                          </a:cubicBezTo>
                          <a:cubicBezTo>
                            <a:pt x="2289480" y="919387"/>
                            <a:pt x="2016273" y="905787"/>
                            <a:pt x="1674422" y="919432"/>
                          </a:cubicBezTo>
                          <a:cubicBezTo>
                            <a:pt x="1323961" y="918911"/>
                            <a:pt x="1330685" y="910724"/>
                            <a:pt x="1141652" y="919432"/>
                          </a:cubicBezTo>
                          <a:cubicBezTo>
                            <a:pt x="905887" y="1025145"/>
                            <a:pt x="523905" y="990566"/>
                            <a:pt x="0" y="919432"/>
                          </a:cubicBezTo>
                          <a:cubicBezTo>
                            <a:pt x="-57968" y="856503"/>
                            <a:pt x="75299" y="833709"/>
                            <a:pt x="0" y="815667"/>
                          </a:cubicBezTo>
                          <a:cubicBezTo>
                            <a:pt x="-74173" y="796516"/>
                            <a:pt x="45244" y="732985"/>
                            <a:pt x="0" y="693514"/>
                          </a:cubicBezTo>
                          <a:cubicBezTo>
                            <a:pt x="-54566" y="650848"/>
                            <a:pt x="6541" y="604939"/>
                            <a:pt x="0" y="571361"/>
                          </a:cubicBezTo>
                          <a:cubicBezTo>
                            <a:pt x="-12957" y="545117"/>
                            <a:pt x="80204" y="488084"/>
                            <a:pt x="0" y="467596"/>
                          </a:cubicBezTo>
                          <a:cubicBezTo>
                            <a:pt x="-55231" y="413147"/>
                            <a:pt x="78673" y="382902"/>
                            <a:pt x="0" y="336249"/>
                          </a:cubicBezTo>
                          <a:cubicBezTo>
                            <a:pt x="-76523" y="275100"/>
                            <a:pt x="84381" y="251887"/>
                            <a:pt x="0" y="195707"/>
                          </a:cubicBezTo>
                          <a:cubicBezTo>
                            <a:pt x="-81485" y="125154"/>
                            <a:pt x="71027" y="53151"/>
                            <a:pt x="0" y="0"/>
                          </a:cubicBezTo>
                          <a:cubicBezTo>
                            <a:pt x="252794" y="-3213"/>
                            <a:pt x="581370" y="17570"/>
                            <a:pt x="949626" y="0"/>
                          </a:cubicBezTo>
                          <a:cubicBezTo>
                            <a:pt x="1347353" y="-8938"/>
                            <a:pt x="1371032" y="11024"/>
                            <a:pt x="1728010" y="0"/>
                          </a:cubicBezTo>
                          <a:cubicBezTo>
                            <a:pt x="2072478" y="11038"/>
                            <a:pt x="2223010" y="-5379"/>
                            <a:pt x="2420771" y="0"/>
                          </a:cubicBezTo>
                          <a:cubicBezTo>
                            <a:pt x="2665765" y="1862"/>
                            <a:pt x="2802951" y="35547"/>
                            <a:pt x="3113530" y="0"/>
                          </a:cubicBezTo>
                          <a:cubicBezTo>
                            <a:pt x="3393944" y="64718"/>
                            <a:pt x="3678450" y="18617"/>
                            <a:pt x="4063158" y="0"/>
                          </a:cubicBezTo>
                          <a:cubicBezTo>
                            <a:pt x="4368942" y="17555"/>
                            <a:pt x="4512215" y="29718"/>
                            <a:pt x="4927163" y="0"/>
                          </a:cubicBezTo>
                          <a:cubicBezTo>
                            <a:pt x="5312852" y="-7448"/>
                            <a:pt x="5405666" y="-707"/>
                            <a:pt x="5876789" y="0"/>
                          </a:cubicBezTo>
                          <a:cubicBezTo>
                            <a:pt x="6321684" y="-21919"/>
                            <a:pt x="6231868" y="8817"/>
                            <a:pt x="6483929" y="0"/>
                          </a:cubicBezTo>
                          <a:cubicBezTo>
                            <a:pt x="6741565" y="1127"/>
                            <a:pt x="6967857" y="-2794"/>
                            <a:pt x="7091067" y="0"/>
                          </a:cubicBezTo>
                          <a:cubicBezTo>
                            <a:pt x="7249831" y="17419"/>
                            <a:pt x="7553608" y="-18542"/>
                            <a:pt x="7698205" y="0"/>
                          </a:cubicBezTo>
                          <a:cubicBezTo>
                            <a:pt x="7930279" y="-40313"/>
                            <a:pt x="8093016" y="-34768"/>
                            <a:pt x="8562211" y="0"/>
                          </a:cubicBezTo>
                          <a:cubicBezTo>
                            <a:pt x="8605368" y="56244"/>
                            <a:pt x="8559335" y="78921"/>
                            <a:pt x="8562211" y="127698"/>
                          </a:cubicBezTo>
                          <a:cubicBezTo>
                            <a:pt x="8553899" y="181701"/>
                            <a:pt x="8529759" y="184087"/>
                            <a:pt x="8562211" y="232411"/>
                          </a:cubicBezTo>
                          <a:cubicBezTo>
                            <a:pt x="8607411" y="276013"/>
                            <a:pt x="8518570" y="305184"/>
                            <a:pt x="8562211" y="344785"/>
                          </a:cubicBezTo>
                          <a:cubicBezTo>
                            <a:pt x="8614690" y="386690"/>
                            <a:pt x="8537610" y="414004"/>
                            <a:pt x="8562211" y="472484"/>
                          </a:cubicBezTo>
                          <a:cubicBezTo>
                            <a:pt x="8563353" y="535774"/>
                            <a:pt x="8529516" y="542650"/>
                            <a:pt x="8562211" y="615506"/>
                          </a:cubicBezTo>
                          <a:cubicBezTo>
                            <a:pt x="8574069" y="671569"/>
                            <a:pt x="8541803" y="715105"/>
                            <a:pt x="8562211" y="766190"/>
                          </a:cubicBezTo>
                        </a:path>
                        <a:path w="8562211" h="919432" fill="none" stroke="0" extrusionOk="0">
                          <a:moveTo>
                            <a:pt x="7611013" y="919432"/>
                          </a:moveTo>
                          <a:cubicBezTo>
                            <a:pt x="7630800" y="886111"/>
                            <a:pt x="7769883" y="858896"/>
                            <a:pt x="7801253" y="796838"/>
                          </a:cubicBezTo>
                          <a:cubicBezTo>
                            <a:pt x="8080425" y="775383"/>
                            <a:pt x="8211610" y="771361"/>
                            <a:pt x="8562211" y="766190"/>
                          </a:cubicBezTo>
                          <a:cubicBezTo>
                            <a:pt x="8424553" y="778904"/>
                            <a:pt x="8208869" y="812425"/>
                            <a:pt x="8105636" y="839746"/>
                          </a:cubicBezTo>
                          <a:cubicBezTo>
                            <a:pt x="8021783" y="873494"/>
                            <a:pt x="7840839" y="859369"/>
                            <a:pt x="7611013" y="919432"/>
                          </a:cubicBezTo>
                          <a:cubicBezTo>
                            <a:pt x="7478363" y="910947"/>
                            <a:pt x="7190182" y="920717"/>
                            <a:pt x="7078241" y="919432"/>
                          </a:cubicBezTo>
                          <a:cubicBezTo>
                            <a:pt x="6963426" y="942230"/>
                            <a:pt x="6530815" y="960336"/>
                            <a:pt x="6164920" y="919432"/>
                          </a:cubicBezTo>
                          <a:cubicBezTo>
                            <a:pt x="5846754" y="934233"/>
                            <a:pt x="5870161" y="916210"/>
                            <a:pt x="5632149" y="919432"/>
                          </a:cubicBezTo>
                          <a:cubicBezTo>
                            <a:pt x="5350675" y="965142"/>
                            <a:pt x="5099950" y="993233"/>
                            <a:pt x="4794938" y="919432"/>
                          </a:cubicBezTo>
                          <a:cubicBezTo>
                            <a:pt x="4522563" y="923499"/>
                            <a:pt x="4366184" y="929844"/>
                            <a:pt x="4109947" y="919432"/>
                          </a:cubicBezTo>
                          <a:cubicBezTo>
                            <a:pt x="3867883" y="939562"/>
                            <a:pt x="3658675" y="899421"/>
                            <a:pt x="3424955" y="919432"/>
                          </a:cubicBezTo>
                          <a:cubicBezTo>
                            <a:pt x="3217031" y="961259"/>
                            <a:pt x="2693816" y="893865"/>
                            <a:pt x="2511634" y="919432"/>
                          </a:cubicBezTo>
                          <a:cubicBezTo>
                            <a:pt x="2302518" y="938533"/>
                            <a:pt x="1951088" y="894538"/>
                            <a:pt x="1598312" y="919432"/>
                          </a:cubicBezTo>
                          <a:cubicBezTo>
                            <a:pt x="1290673" y="914588"/>
                            <a:pt x="1017872" y="856079"/>
                            <a:pt x="761101" y="919432"/>
                          </a:cubicBezTo>
                          <a:cubicBezTo>
                            <a:pt x="540591" y="931096"/>
                            <a:pt x="359966" y="899300"/>
                            <a:pt x="0" y="919432"/>
                          </a:cubicBezTo>
                          <a:cubicBezTo>
                            <a:pt x="-60469" y="879028"/>
                            <a:pt x="24152" y="833688"/>
                            <a:pt x="0" y="778890"/>
                          </a:cubicBezTo>
                          <a:cubicBezTo>
                            <a:pt x="-14457" y="750268"/>
                            <a:pt x="74704" y="684659"/>
                            <a:pt x="0" y="656737"/>
                          </a:cubicBezTo>
                          <a:cubicBezTo>
                            <a:pt x="-71072" y="648229"/>
                            <a:pt x="64201" y="597518"/>
                            <a:pt x="0" y="525389"/>
                          </a:cubicBezTo>
                          <a:cubicBezTo>
                            <a:pt x="-64262" y="477478"/>
                            <a:pt x="51389" y="442181"/>
                            <a:pt x="0" y="384848"/>
                          </a:cubicBezTo>
                          <a:cubicBezTo>
                            <a:pt x="-33989" y="334477"/>
                            <a:pt x="73758" y="347086"/>
                            <a:pt x="0" y="281083"/>
                          </a:cubicBezTo>
                          <a:cubicBezTo>
                            <a:pt x="-68950" y="233540"/>
                            <a:pt x="71180" y="218302"/>
                            <a:pt x="0" y="131347"/>
                          </a:cubicBezTo>
                          <a:cubicBezTo>
                            <a:pt x="-48196" y="74548"/>
                            <a:pt x="20866" y="59608"/>
                            <a:pt x="0" y="0"/>
                          </a:cubicBezTo>
                          <a:cubicBezTo>
                            <a:pt x="294194" y="-3862"/>
                            <a:pt x="419583" y="44314"/>
                            <a:pt x="778382" y="0"/>
                          </a:cubicBezTo>
                          <a:cubicBezTo>
                            <a:pt x="1131523" y="6145"/>
                            <a:pt x="1184596" y="7837"/>
                            <a:pt x="1471143" y="0"/>
                          </a:cubicBezTo>
                          <a:cubicBezTo>
                            <a:pt x="1752725" y="9132"/>
                            <a:pt x="1934105" y="20490"/>
                            <a:pt x="2078281" y="0"/>
                          </a:cubicBezTo>
                          <a:cubicBezTo>
                            <a:pt x="2190498" y="-10280"/>
                            <a:pt x="2695752" y="-3112"/>
                            <a:pt x="3027909" y="0"/>
                          </a:cubicBezTo>
                          <a:cubicBezTo>
                            <a:pt x="3259100" y="22073"/>
                            <a:pt x="3544110" y="18952"/>
                            <a:pt x="3806291" y="0"/>
                          </a:cubicBezTo>
                          <a:cubicBezTo>
                            <a:pt x="4066062" y="-14862"/>
                            <a:pt x="4289513" y="-30165"/>
                            <a:pt x="4670296" y="0"/>
                          </a:cubicBezTo>
                          <a:cubicBezTo>
                            <a:pt x="4997186" y="-38295"/>
                            <a:pt x="5188101" y="13769"/>
                            <a:pt x="5619924" y="0"/>
                          </a:cubicBezTo>
                          <a:cubicBezTo>
                            <a:pt x="6076654" y="-20160"/>
                            <a:pt x="6203569" y="-11405"/>
                            <a:pt x="6398306" y="0"/>
                          </a:cubicBezTo>
                          <a:cubicBezTo>
                            <a:pt x="6565904" y="33197"/>
                            <a:pt x="6809389" y="-3481"/>
                            <a:pt x="7005444" y="0"/>
                          </a:cubicBezTo>
                          <a:cubicBezTo>
                            <a:pt x="7170033" y="-2348"/>
                            <a:pt x="7470578" y="-14841"/>
                            <a:pt x="7612584" y="0"/>
                          </a:cubicBezTo>
                          <a:cubicBezTo>
                            <a:pt x="7788872" y="-29599"/>
                            <a:pt x="8170158" y="1523"/>
                            <a:pt x="8562211" y="0"/>
                          </a:cubicBezTo>
                          <a:cubicBezTo>
                            <a:pt x="8588602" y="25774"/>
                            <a:pt x="8537709" y="60785"/>
                            <a:pt x="8562211" y="104712"/>
                          </a:cubicBezTo>
                          <a:cubicBezTo>
                            <a:pt x="8579037" y="148246"/>
                            <a:pt x="8518635" y="210431"/>
                            <a:pt x="8562211" y="232411"/>
                          </a:cubicBezTo>
                          <a:cubicBezTo>
                            <a:pt x="8620196" y="256893"/>
                            <a:pt x="8557931" y="314776"/>
                            <a:pt x="8562211" y="344785"/>
                          </a:cubicBezTo>
                          <a:cubicBezTo>
                            <a:pt x="8580511" y="378180"/>
                            <a:pt x="8503358" y="410874"/>
                            <a:pt x="8562211" y="472484"/>
                          </a:cubicBezTo>
                          <a:cubicBezTo>
                            <a:pt x="8632699" y="510237"/>
                            <a:pt x="8519017" y="564613"/>
                            <a:pt x="8562211" y="607844"/>
                          </a:cubicBezTo>
                          <a:cubicBezTo>
                            <a:pt x="8612709" y="654302"/>
                            <a:pt x="8449719" y="737851"/>
                            <a:pt x="8562211" y="766190"/>
                          </a:cubicBezTo>
                        </a:path>
                        <a:path w="8562211" h="919432" fill="none" stroke="0" extrusionOk="0">
                          <a:moveTo>
                            <a:pt x="7611013" y="919432"/>
                          </a:moveTo>
                          <a:cubicBezTo>
                            <a:pt x="7624798" y="893040"/>
                            <a:pt x="7815186" y="830087"/>
                            <a:pt x="7801253" y="796838"/>
                          </a:cubicBezTo>
                          <a:cubicBezTo>
                            <a:pt x="8168800" y="774114"/>
                            <a:pt x="8197024" y="791704"/>
                            <a:pt x="8562211" y="766190"/>
                          </a:cubicBezTo>
                          <a:cubicBezTo>
                            <a:pt x="8516656" y="758258"/>
                            <a:pt x="8255043" y="834609"/>
                            <a:pt x="8067588" y="845875"/>
                          </a:cubicBezTo>
                          <a:cubicBezTo>
                            <a:pt x="7890772" y="872468"/>
                            <a:pt x="7726201" y="894685"/>
                            <a:pt x="7611013" y="919432"/>
                          </a:cubicBezTo>
                          <a:cubicBezTo>
                            <a:pt x="7427832" y="944967"/>
                            <a:pt x="7298002" y="893967"/>
                            <a:pt x="7078241" y="919432"/>
                          </a:cubicBezTo>
                          <a:cubicBezTo>
                            <a:pt x="6859861" y="929317"/>
                            <a:pt x="6688089" y="909807"/>
                            <a:pt x="6317140" y="919432"/>
                          </a:cubicBezTo>
                          <a:cubicBezTo>
                            <a:pt x="5950353" y="925113"/>
                            <a:pt x="5948995" y="914396"/>
                            <a:pt x="5632149" y="919432"/>
                          </a:cubicBezTo>
                          <a:cubicBezTo>
                            <a:pt x="5312625" y="930837"/>
                            <a:pt x="5248274" y="907457"/>
                            <a:pt x="5099379" y="919432"/>
                          </a:cubicBezTo>
                          <a:cubicBezTo>
                            <a:pt x="5003237" y="941622"/>
                            <a:pt x="4607965" y="941500"/>
                            <a:pt x="4414387" y="919432"/>
                          </a:cubicBezTo>
                          <a:cubicBezTo>
                            <a:pt x="4256939" y="949373"/>
                            <a:pt x="4055350" y="906484"/>
                            <a:pt x="3881617" y="919432"/>
                          </a:cubicBezTo>
                          <a:cubicBezTo>
                            <a:pt x="3706267" y="890046"/>
                            <a:pt x="3484705" y="936786"/>
                            <a:pt x="3348846" y="919432"/>
                          </a:cubicBezTo>
                          <a:cubicBezTo>
                            <a:pt x="3280852" y="942122"/>
                            <a:pt x="2797741" y="904703"/>
                            <a:pt x="2511634" y="919432"/>
                          </a:cubicBezTo>
                          <a:cubicBezTo>
                            <a:pt x="2221961" y="900811"/>
                            <a:pt x="1999175" y="955812"/>
                            <a:pt x="1674422" y="919432"/>
                          </a:cubicBezTo>
                          <a:cubicBezTo>
                            <a:pt x="1323357" y="918641"/>
                            <a:pt x="1332631" y="911264"/>
                            <a:pt x="1141652" y="919432"/>
                          </a:cubicBezTo>
                          <a:cubicBezTo>
                            <a:pt x="972451" y="953086"/>
                            <a:pt x="497447" y="885675"/>
                            <a:pt x="0" y="919432"/>
                          </a:cubicBezTo>
                          <a:cubicBezTo>
                            <a:pt x="-63211" y="851902"/>
                            <a:pt x="73434" y="826247"/>
                            <a:pt x="0" y="815667"/>
                          </a:cubicBezTo>
                          <a:cubicBezTo>
                            <a:pt x="-82897" y="793774"/>
                            <a:pt x="54669" y="733692"/>
                            <a:pt x="0" y="693514"/>
                          </a:cubicBezTo>
                          <a:cubicBezTo>
                            <a:pt x="-64388" y="653316"/>
                            <a:pt x="8522" y="611427"/>
                            <a:pt x="0" y="571361"/>
                          </a:cubicBezTo>
                          <a:cubicBezTo>
                            <a:pt x="-18552" y="533497"/>
                            <a:pt x="89453" y="518968"/>
                            <a:pt x="0" y="467596"/>
                          </a:cubicBezTo>
                          <a:cubicBezTo>
                            <a:pt x="-54655" y="425626"/>
                            <a:pt x="66770" y="367821"/>
                            <a:pt x="0" y="336249"/>
                          </a:cubicBezTo>
                          <a:cubicBezTo>
                            <a:pt x="-98748" y="308486"/>
                            <a:pt x="66422" y="268098"/>
                            <a:pt x="0" y="195707"/>
                          </a:cubicBezTo>
                          <a:cubicBezTo>
                            <a:pt x="-63576" y="132161"/>
                            <a:pt x="52413" y="52164"/>
                            <a:pt x="0" y="0"/>
                          </a:cubicBezTo>
                          <a:cubicBezTo>
                            <a:pt x="299557" y="8782"/>
                            <a:pt x="550999" y="21164"/>
                            <a:pt x="949626" y="0"/>
                          </a:cubicBezTo>
                          <a:cubicBezTo>
                            <a:pt x="1342795" y="-18261"/>
                            <a:pt x="1377796" y="9961"/>
                            <a:pt x="1728010" y="0"/>
                          </a:cubicBezTo>
                          <a:cubicBezTo>
                            <a:pt x="2057899" y="6724"/>
                            <a:pt x="2245097" y="51502"/>
                            <a:pt x="2420771" y="0"/>
                          </a:cubicBezTo>
                          <a:cubicBezTo>
                            <a:pt x="2575371" y="-14009"/>
                            <a:pt x="2916330" y="1935"/>
                            <a:pt x="3113530" y="0"/>
                          </a:cubicBezTo>
                          <a:cubicBezTo>
                            <a:pt x="3375117" y="-62889"/>
                            <a:pt x="3760796" y="37215"/>
                            <a:pt x="4063158" y="0"/>
                          </a:cubicBezTo>
                          <a:cubicBezTo>
                            <a:pt x="4362735" y="-4678"/>
                            <a:pt x="4480460" y="6367"/>
                            <a:pt x="4927163" y="0"/>
                          </a:cubicBezTo>
                          <a:cubicBezTo>
                            <a:pt x="5320546" y="-3044"/>
                            <a:pt x="5388193" y="-2790"/>
                            <a:pt x="5876789" y="0"/>
                          </a:cubicBezTo>
                          <a:cubicBezTo>
                            <a:pt x="6332675" y="-25524"/>
                            <a:pt x="6226139" y="9233"/>
                            <a:pt x="6483929" y="0"/>
                          </a:cubicBezTo>
                          <a:cubicBezTo>
                            <a:pt x="6737897" y="-5128"/>
                            <a:pt x="6959079" y="11529"/>
                            <a:pt x="7091067" y="0"/>
                          </a:cubicBezTo>
                          <a:cubicBezTo>
                            <a:pt x="7211505" y="8134"/>
                            <a:pt x="7488182" y="-39227"/>
                            <a:pt x="7698205" y="0"/>
                          </a:cubicBezTo>
                          <a:cubicBezTo>
                            <a:pt x="7877466" y="-45583"/>
                            <a:pt x="8080888" y="9173"/>
                            <a:pt x="8562211" y="0"/>
                          </a:cubicBezTo>
                          <a:cubicBezTo>
                            <a:pt x="8602543" y="52965"/>
                            <a:pt x="8552095" y="55880"/>
                            <a:pt x="8562211" y="127698"/>
                          </a:cubicBezTo>
                          <a:cubicBezTo>
                            <a:pt x="8570333" y="205052"/>
                            <a:pt x="8516748" y="179204"/>
                            <a:pt x="8562211" y="232411"/>
                          </a:cubicBezTo>
                          <a:cubicBezTo>
                            <a:pt x="8605121" y="282069"/>
                            <a:pt x="8524636" y="311688"/>
                            <a:pt x="8562211" y="344785"/>
                          </a:cubicBezTo>
                          <a:cubicBezTo>
                            <a:pt x="8599835" y="359381"/>
                            <a:pt x="8543758" y="412907"/>
                            <a:pt x="8562211" y="472484"/>
                          </a:cubicBezTo>
                          <a:cubicBezTo>
                            <a:pt x="8576518" y="534215"/>
                            <a:pt x="8540677" y="548846"/>
                            <a:pt x="8562211" y="615506"/>
                          </a:cubicBezTo>
                          <a:cubicBezTo>
                            <a:pt x="8588745" y="684496"/>
                            <a:pt x="8517377" y="716121"/>
                            <a:pt x="8562211" y="766190"/>
                          </a:cubicBezTo>
                        </a:path>
                      </a:pathLst>
                    </a:cu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14" name="Picture 13">
              <a:extLst>
                <a:ext uri="{FF2B5EF4-FFF2-40B4-BE49-F238E27FC236}">
                  <a16:creationId xmlns:a16="http://schemas.microsoft.com/office/drawing/2014/main" id="{FB71532B-03D9-7E6C-3DD9-9FBE6B7877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539976" y="1489834"/>
              <a:ext cx="1425573" cy="1425573"/>
            </a:xfrm>
            <a:prstGeom prst="rect">
              <a:avLst/>
            </a:prstGeom>
          </p:spPr>
        </p:pic>
      </p:grpSp>
      <p:sp>
        <p:nvSpPr>
          <p:cNvPr id="15" name="TextBox 14">
            <a:extLst>
              <a:ext uri="{FF2B5EF4-FFF2-40B4-BE49-F238E27FC236}">
                <a16:creationId xmlns:a16="http://schemas.microsoft.com/office/drawing/2014/main" id="{F6A6DCF0-A290-162D-6720-0A7930983DA8}"/>
              </a:ext>
            </a:extLst>
          </p:cNvPr>
          <p:cNvSpPr txBox="1"/>
          <p:nvPr/>
        </p:nvSpPr>
        <p:spPr>
          <a:xfrm>
            <a:off x="1808480" y="426720"/>
            <a:ext cx="8869680" cy="646331"/>
          </a:xfrm>
          <a:prstGeom prst="rect">
            <a:avLst/>
          </a:prstGeom>
          <a:noFill/>
        </p:spPr>
        <p:txBody>
          <a:bodyPr wrap="square" rtlCol="0">
            <a:spAutoFit/>
          </a:bodyPr>
          <a:lstStyle/>
          <a:p>
            <a:pPr lvl="0" algn="ctr"/>
            <a:r>
              <a:rPr lang="vi-VN" sz="3600" b="1" dirty="0">
                <a:solidFill>
                  <a:srgbClr val="000000"/>
                </a:solidFill>
                <a:latin typeface="Cambria" panose="02040503050406030204" pitchFamily="18" charset="0"/>
                <a:ea typeface="Cambria" panose="02040503050406030204" pitchFamily="18" charset="0"/>
              </a:rPr>
              <a:t>Xác định nhiệm vụ của các "Sứ giả"</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28DFAA5E-8BE0-91E4-D7AD-91FF45AADBB9}"/>
              </a:ext>
            </a:extLst>
          </p:cNvPr>
          <p:cNvGrpSpPr/>
          <p:nvPr/>
        </p:nvGrpSpPr>
        <p:grpSpPr>
          <a:xfrm>
            <a:off x="2844800" y="1877757"/>
            <a:ext cx="6736079" cy="3903283"/>
            <a:chOff x="310800" y="1911333"/>
            <a:chExt cx="5650162" cy="3047186"/>
          </a:xfrm>
        </p:grpSpPr>
        <p:sp>
          <p:nvSpPr>
            <p:cNvPr id="3" name="Google Shape;718;p33">
              <a:extLst>
                <a:ext uri="{FF2B5EF4-FFF2-40B4-BE49-F238E27FC236}">
                  <a16:creationId xmlns:a16="http://schemas.microsoft.com/office/drawing/2014/main" id="{703098C1-192E-EBE5-5CCA-0155063A83E9}"/>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718;p33">
              <a:extLst>
                <a:ext uri="{FF2B5EF4-FFF2-40B4-BE49-F238E27FC236}">
                  <a16:creationId xmlns:a16="http://schemas.microsoft.com/office/drawing/2014/main" id="{929035AE-30E2-4EF1-590F-23E759B0497D}"/>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Lắng nghe các bên khi có mâu thuẫn xảy ra;</a:t>
              </a:r>
              <a:endPar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Chia sẻ, phân tích với từng bên để các bạn hiểu nhau hơn;</a:t>
              </a:r>
              <a:endPar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Kết nối để các bạn giảng hoà với nhau.</a:t>
              </a:r>
            </a:p>
          </p:txBody>
        </p:sp>
        <p:pic>
          <p:nvPicPr>
            <p:cNvPr id="5" name="Picture 4">
              <a:extLst>
                <a:ext uri="{FF2B5EF4-FFF2-40B4-BE49-F238E27FC236}">
                  <a16:creationId xmlns:a16="http://schemas.microsoft.com/office/drawing/2014/main" id="{BF91A94E-027B-F6A1-09B6-18004B9E3845}"/>
                </a:ext>
              </a:extLst>
            </p:cNvPr>
            <p:cNvPicPr>
              <a:picLocks noChangeAspect="1"/>
            </p:cNvPicPr>
            <p:nvPr/>
          </p:nvPicPr>
          <p:blipFill rotWithShape="1">
            <a:blip r:embed="rId5"/>
            <a:srcRect t="16340" b="43951"/>
            <a:stretch/>
          </p:blipFill>
          <p:spPr>
            <a:xfrm>
              <a:off x="2570162" y="4315458"/>
              <a:ext cx="730339" cy="643061"/>
            </a:xfrm>
            <a:prstGeom prst="rect">
              <a:avLst/>
            </a:prstGeom>
          </p:spPr>
        </p:pic>
        <p:grpSp>
          <p:nvGrpSpPr>
            <p:cNvPr id="6" name="Google Shape;724;p33">
              <a:extLst>
                <a:ext uri="{FF2B5EF4-FFF2-40B4-BE49-F238E27FC236}">
                  <a16:creationId xmlns:a16="http://schemas.microsoft.com/office/drawing/2014/main" id="{E33694CD-5009-DB4A-1214-16B2A85BAEF4}"/>
                </a:ext>
              </a:extLst>
            </p:cNvPr>
            <p:cNvGrpSpPr/>
            <p:nvPr/>
          </p:nvGrpSpPr>
          <p:grpSpPr>
            <a:xfrm>
              <a:off x="2344968" y="1911333"/>
              <a:ext cx="1854260" cy="523163"/>
              <a:chOff x="1897640" y="539501"/>
              <a:chExt cx="1091683" cy="548641"/>
            </a:xfrm>
          </p:grpSpPr>
          <p:sp>
            <p:nvSpPr>
              <p:cNvPr id="7" name="Google Shape;725;p33">
                <a:extLst>
                  <a:ext uri="{FF2B5EF4-FFF2-40B4-BE49-F238E27FC236}">
                    <a16:creationId xmlns:a16="http://schemas.microsoft.com/office/drawing/2014/main" id="{597F9D9F-ECAF-2953-9BDB-2B78E5ADE707}"/>
                  </a:ext>
                </a:extLst>
              </p:cNvPr>
              <p:cNvSpPr/>
              <p:nvPr/>
            </p:nvSpPr>
            <p:spPr>
              <a:xfrm>
                <a:off x="1897640"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726;p33">
                <a:extLst>
                  <a:ext uri="{FF2B5EF4-FFF2-40B4-BE49-F238E27FC236}">
                    <a16:creationId xmlns:a16="http://schemas.microsoft.com/office/drawing/2014/main" id="{B541F082-286A-6866-BA3D-54C742BF4199}"/>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27;p33">
                <a:extLst>
                  <a:ext uri="{FF2B5EF4-FFF2-40B4-BE49-F238E27FC236}">
                    <a16:creationId xmlns:a16="http://schemas.microsoft.com/office/drawing/2014/main" id="{A312439A-D7E7-21E9-65CC-187A1C582A12}"/>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6339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a:extLst>
              <a:ext uri="{FF2B5EF4-FFF2-40B4-BE49-F238E27FC236}">
                <a16:creationId xmlns:a16="http://schemas.microsoft.com/office/drawing/2014/main" id="{1BDF17AB-D7B4-8D1F-BDA9-E4E02EC819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B07BDF0-8024-1611-7F86-09305015F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a:extLst>
              <a:ext uri="{FF2B5EF4-FFF2-40B4-BE49-F238E27FC236}">
                <a16:creationId xmlns:a16="http://schemas.microsoft.com/office/drawing/2014/main" id="{489E368D-7804-F389-42E8-2C55C82545C6}"/>
              </a:ext>
            </a:extLst>
          </p:cNvPr>
          <p:cNvSpPr/>
          <p:nvPr/>
        </p:nvSpPr>
        <p:spPr>
          <a:xfrm>
            <a:off x="558800" y="2164080"/>
            <a:ext cx="8022340" cy="428751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300" dirty="0">
                <a:solidFill>
                  <a:srgbClr val="002060"/>
                </a:solidFill>
                <a:latin typeface="Cambria" panose="02040503050406030204" pitchFamily="18" charset="0"/>
                <a:ea typeface="Cambria" panose="02040503050406030204" pitchFamily="18" charset="0"/>
                <a:cs typeface="Calibri" panose="020F0502020204030204" pitchFamily="34" charset="0"/>
              </a:rPr>
              <a:t>Đôi khi, nếu chúng ta không thể tìm được tiếng nói chung, mâu thuẫn trở nên sâu sắc, có thể tìm đến những người bạn chung để kết nối, chia sẻ; qua đó dễ dàng ngồi lại nói chuyện với nhau hơn. Bạn bè, tập thể rất quan trọng, sẽ giúp đỡ chúng ta nuôi dưỡng tình bạn.</a:t>
            </a:r>
            <a:endPar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6996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60F01C-9A87-5984-4047-E68665AAFA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3227" y="386134"/>
            <a:ext cx="8565931" cy="2844157"/>
          </a:xfrm>
          <a:prstGeom prst="rect">
            <a:avLst/>
          </a:prstGeom>
        </p:spPr>
      </p:pic>
      <p:pic>
        <p:nvPicPr>
          <p:cNvPr id="9" name="Picture 8">
            <a:extLst>
              <a:ext uri="{FF2B5EF4-FFF2-40B4-BE49-F238E27FC236}">
                <a16:creationId xmlns:a16="http://schemas.microsoft.com/office/drawing/2014/main" id="{56F39712-D72F-94DB-50A7-C39F69F87699}"/>
              </a:ext>
            </a:extLst>
          </p:cNvPr>
          <p:cNvPicPr>
            <a:picLocks noChangeAspect="1"/>
          </p:cNvPicPr>
          <p:nvPr/>
        </p:nvPicPr>
        <p:blipFill rotWithShape="1">
          <a:blip r:embed="rId4">
            <a:extLst>
              <a:ext uri="{28A0092B-C50C-407E-A947-70E740481C1C}">
                <a14:useLocalDpi xmlns:a14="http://schemas.microsoft.com/office/drawing/2010/main" val="0"/>
              </a:ext>
            </a:extLst>
          </a:blip>
          <a:srcRect t="18270" r="79770"/>
          <a:stretch/>
        </p:blipFill>
        <p:spPr>
          <a:xfrm>
            <a:off x="345227" y="3368344"/>
            <a:ext cx="2995999" cy="3603476"/>
          </a:xfrm>
          <a:prstGeom prst="rect">
            <a:avLst/>
          </a:prstGeom>
        </p:spPr>
      </p:pic>
      <p:pic>
        <p:nvPicPr>
          <p:cNvPr id="10" name="Picture 9">
            <a:extLst>
              <a:ext uri="{FF2B5EF4-FFF2-40B4-BE49-F238E27FC236}">
                <a16:creationId xmlns:a16="http://schemas.microsoft.com/office/drawing/2014/main" id="{7145B862-852B-12E4-0E25-55AE1BB88E07}"/>
              </a:ext>
            </a:extLst>
          </p:cNvPr>
          <p:cNvPicPr>
            <a:picLocks noChangeAspect="1"/>
          </p:cNvPicPr>
          <p:nvPr/>
        </p:nvPicPr>
        <p:blipFill rotWithShape="1">
          <a:blip r:embed="rId4">
            <a:extLst>
              <a:ext uri="{28A0092B-C50C-407E-A947-70E740481C1C}">
                <a14:useLocalDpi xmlns:a14="http://schemas.microsoft.com/office/drawing/2010/main" val="0"/>
              </a:ext>
            </a:extLst>
          </a:blip>
          <a:srcRect l="44168" t="-4658" r="35602" b="22928"/>
          <a:stretch/>
        </p:blipFill>
        <p:spPr>
          <a:xfrm rot="21386784">
            <a:off x="8777890" y="3163585"/>
            <a:ext cx="3062634" cy="3716893"/>
          </a:xfrm>
          <a:prstGeom prst="rect">
            <a:avLst/>
          </a:prstGeom>
        </p:spPr>
      </p:pic>
    </p:spTree>
    <p:extLst>
      <p:ext uri="{BB962C8B-B14F-4D97-AF65-F5344CB8AC3E}">
        <p14:creationId xmlns:p14="http://schemas.microsoft.com/office/powerpoint/2010/main" val="214565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60191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99622818832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7094141"/>
          </a:xfrm>
          <a:prstGeom prst="rect">
            <a:avLst/>
          </a:prstGeom>
        </p:spPr>
      </p:pic>
    </p:spTree>
    <p:extLst>
      <p:ext uri="{BB962C8B-B14F-4D97-AF65-F5344CB8AC3E}">
        <p14:creationId xmlns:p14="http://schemas.microsoft.com/office/powerpoint/2010/main" val="907383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0" name="Picture 9" descr="A picture containing silhouette&#10;&#10;Description automatically generated">
            <a:extLst>
              <a:ext uri="{FF2B5EF4-FFF2-40B4-BE49-F238E27FC236}">
                <a16:creationId xmlns:a16="http://schemas.microsoft.com/office/drawing/2014/main" id="{64C0559F-F599-8B95-E5CA-070EC8BBEB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65112">
            <a:off x="-973695" y="-2381996"/>
            <a:ext cx="4848606" cy="6858000"/>
          </a:xfrm>
          <a:prstGeom prst="rect">
            <a:avLst/>
          </a:prstGeom>
        </p:spPr>
      </p:pic>
      <p:sp>
        <p:nvSpPr>
          <p:cNvPr id="2" name="Rectangle: Rounded Corners 1">
            <a:extLst>
              <a:ext uri="{FF2B5EF4-FFF2-40B4-BE49-F238E27FC236}">
                <a16:creationId xmlns:a16="http://schemas.microsoft.com/office/drawing/2014/main" id="{A942F43A-8C72-8EA2-6908-759581EAE734}"/>
              </a:ext>
            </a:extLst>
          </p:cNvPr>
          <p:cNvSpPr/>
          <p:nvPr/>
        </p:nvSpPr>
        <p:spPr>
          <a:xfrm>
            <a:off x="5112242" y="842395"/>
            <a:ext cx="4063427" cy="985201"/>
          </a:xfrm>
          <a:custGeom>
            <a:avLst/>
            <a:gdLst>
              <a:gd name="connsiteX0" fmla="*/ 0 w 4063427"/>
              <a:gd name="connsiteY0" fmla="*/ 164203 h 985201"/>
              <a:gd name="connsiteX1" fmla="*/ 164203 w 4063427"/>
              <a:gd name="connsiteY1" fmla="*/ 0 h 985201"/>
              <a:gd name="connsiteX2" fmla="*/ 3899224 w 4063427"/>
              <a:gd name="connsiteY2" fmla="*/ 0 h 985201"/>
              <a:gd name="connsiteX3" fmla="*/ 4063427 w 4063427"/>
              <a:gd name="connsiteY3" fmla="*/ 164203 h 985201"/>
              <a:gd name="connsiteX4" fmla="*/ 4063427 w 4063427"/>
              <a:gd name="connsiteY4" fmla="*/ 820998 h 985201"/>
              <a:gd name="connsiteX5" fmla="*/ 3899224 w 4063427"/>
              <a:gd name="connsiteY5" fmla="*/ 985201 h 985201"/>
              <a:gd name="connsiteX6" fmla="*/ 164203 w 4063427"/>
              <a:gd name="connsiteY6" fmla="*/ 985201 h 985201"/>
              <a:gd name="connsiteX7" fmla="*/ 0 w 4063427"/>
              <a:gd name="connsiteY7" fmla="*/ 820998 h 985201"/>
              <a:gd name="connsiteX8" fmla="*/ 0 w 4063427"/>
              <a:gd name="connsiteY8" fmla="*/ 164203 h 98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3427" h="985201" fill="none" extrusionOk="0">
                <a:moveTo>
                  <a:pt x="0" y="164203"/>
                </a:moveTo>
                <a:cubicBezTo>
                  <a:pt x="-12727" y="68193"/>
                  <a:pt x="82721" y="10478"/>
                  <a:pt x="164203" y="0"/>
                </a:cubicBezTo>
                <a:cubicBezTo>
                  <a:pt x="1410142" y="-61902"/>
                  <a:pt x="3438250" y="-101778"/>
                  <a:pt x="3899224" y="0"/>
                </a:cubicBezTo>
                <a:cubicBezTo>
                  <a:pt x="3979871" y="-3148"/>
                  <a:pt x="4070090" y="64637"/>
                  <a:pt x="4063427" y="164203"/>
                </a:cubicBezTo>
                <a:cubicBezTo>
                  <a:pt x="4069959" y="298125"/>
                  <a:pt x="4117292" y="745452"/>
                  <a:pt x="4063427" y="820998"/>
                </a:cubicBezTo>
                <a:cubicBezTo>
                  <a:pt x="4050830" y="905518"/>
                  <a:pt x="3989007" y="981024"/>
                  <a:pt x="3899224" y="985201"/>
                </a:cubicBezTo>
                <a:cubicBezTo>
                  <a:pt x="2525138" y="842809"/>
                  <a:pt x="1087007" y="1096302"/>
                  <a:pt x="164203" y="985201"/>
                </a:cubicBezTo>
                <a:cubicBezTo>
                  <a:pt x="68341" y="987790"/>
                  <a:pt x="-744" y="915080"/>
                  <a:pt x="0" y="820998"/>
                </a:cubicBezTo>
                <a:cubicBezTo>
                  <a:pt x="46486" y="630611"/>
                  <a:pt x="-29686" y="381521"/>
                  <a:pt x="0" y="164203"/>
                </a:cubicBezTo>
                <a:close/>
              </a:path>
              <a:path w="4063427" h="985201" stroke="0" extrusionOk="0">
                <a:moveTo>
                  <a:pt x="0" y="164203"/>
                </a:moveTo>
                <a:cubicBezTo>
                  <a:pt x="-3856" y="68420"/>
                  <a:pt x="72610" y="-1516"/>
                  <a:pt x="164203" y="0"/>
                </a:cubicBezTo>
                <a:cubicBezTo>
                  <a:pt x="1546575" y="-164947"/>
                  <a:pt x="2551142" y="-52288"/>
                  <a:pt x="3899224" y="0"/>
                </a:cubicBezTo>
                <a:cubicBezTo>
                  <a:pt x="3989553" y="-5612"/>
                  <a:pt x="4045939" y="76316"/>
                  <a:pt x="4063427" y="164203"/>
                </a:cubicBezTo>
                <a:cubicBezTo>
                  <a:pt x="4015828" y="455938"/>
                  <a:pt x="4107831" y="614105"/>
                  <a:pt x="4063427" y="820998"/>
                </a:cubicBezTo>
                <a:cubicBezTo>
                  <a:pt x="4073633" y="924862"/>
                  <a:pt x="3981755" y="970360"/>
                  <a:pt x="3899224" y="985201"/>
                </a:cubicBezTo>
                <a:cubicBezTo>
                  <a:pt x="2429104" y="1143742"/>
                  <a:pt x="1882770" y="843365"/>
                  <a:pt x="164203" y="985201"/>
                </a:cubicBezTo>
                <a:cubicBezTo>
                  <a:pt x="72577" y="1001697"/>
                  <a:pt x="7507" y="909075"/>
                  <a:pt x="0" y="820998"/>
                </a:cubicBezTo>
                <a:cubicBezTo>
                  <a:pt x="-23559" y="746004"/>
                  <a:pt x="11588" y="470026"/>
                  <a:pt x="0" y="164203"/>
                </a:cubicBezTo>
                <a:close/>
              </a:path>
            </a:pathLst>
          </a:custGeom>
          <a:solidFill>
            <a:schemeClr val="bg1"/>
          </a:solidFill>
          <a:ln w="57150">
            <a:solidFill>
              <a:srgbClr val="CC660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70C0"/>
                </a:solidFill>
                <a:effectLst/>
                <a:uLnTx/>
                <a:uFillTx/>
                <a:latin typeface="Calibri" panose="020F0502020204030204"/>
                <a:ea typeface="+mn-ea"/>
                <a:cs typeface="+mn-cs"/>
              </a:rPr>
              <a:t>Về</a:t>
            </a:r>
            <a:r>
              <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0070C0"/>
                </a:solidFill>
                <a:effectLst/>
                <a:uLnTx/>
                <a:uFillTx/>
                <a:latin typeface="Calibri" panose="020F0502020204030204"/>
                <a:ea typeface="+mn-ea"/>
                <a:cs typeface="+mn-cs"/>
              </a:rPr>
              <a:t>nhà</a:t>
            </a:r>
            <a:r>
              <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rPr>
              <a:t>:</a:t>
            </a:r>
            <a:endParaRPr kumimoji="0" lang="en-US" sz="4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5DBA7D32-3740-B1C8-C223-49BA9B3B567C}"/>
              </a:ext>
            </a:extLst>
          </p:cNvPr>
          <p:cNvGrpSpPr/>
          <p:nvPr/>
        </p:nvGrpSpPr>
        <p:grpSpPr>
          <a:xfrm>
            <a:off x="2301303" y="2314453"/>
            <a:ext cx="9406992" cy="2229093"/>
            <a:chOff x="5814324" y="491558"/>
            <a:chExt cx="5879305" cy="3208710"/>
          </a:xfrm>
        </p:grpSpPr>
        <p:grpSp>
          <p:nvGrpSpPr>
            <p:cNvPr id="5" name="Graphic 4">
              <a:extLst>
                <a:ext uri="{FF2B5EF4-FFF2-40B4-BE49-F238E27FC236}">
                  <a16:creationId xmlns:a16="http://schemas.microsoft.com/office/drawing/2014/main" id="{D43E6E62-1934-DFCE-7E62-3DEC83366796}"/>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09C12D1B-BDBD-1574-5F12-8B0519D4C02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DF9ADBE-5C60-5BF6-A369-7DF2DB7A4D0E}"/>
                  </a:ext>
                </a:extLst>
              </p:cNvPr>
              <p:cNvSpPr/>
              <p:nvPr/>
            </p:nvSpPr>
            <p:spPr>
              <a:xfrm>
                <a:off x="5899701" y="1323174"/>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aphic 4">
                <a:extLst>
                  <a:ext uri="{FF2B5EF4-FFF2-40B4-BE49-F238E27FC236}">
                    <a16:creationId xmlns:a16="http://schemas.microsoft.com/office/drawing/2014/main" id="{B0A2EB01-C437-84B8-6D7A-C113877D4887}"/>
                  </a:ext>
                </a:extLst>
              </p:cNvPr>
              <p:cNvGrpSpPr/>
              <p:nvPr/>
            </p:nvGrpSpPr>
            <p:grpSpPr>
              <a:xfrm>
                <a:off x="5610688" y="1031736"/>
                <a:ext cx="5879305" cy="3980523"/>
                <a:chOff x="5610688" y="1031736"/>
                <a:chExt cx="5879305" cy="3980523"/>
              </a:xfrm>
              <a:solidFill>
                <a:srgbClr val="1A1A1A"/>
              </a:solidFill>
            </p:grpSpPr>
            <p:sp>
              <p:nvSpPr>
                <p:cNvPr id="18" name="Freeform: Shape 17">
                  <a:extLst>
                    <a:ext uri="{FF2B5EF4-FFF2-40B4-BE49-F238E27FC236}">
                      <a16:creationId xmlns:a16="http://schemas.microsoft.com/office/drawing/2014/main" id="{C86FDB63-776F-ACEC-53A4-F4913114F986}"/>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70CB08DF-B775-C09F-411D-FF377CB0339D}"/>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ACF3A11-99DD-C753-17C9-D4DF787397C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750D833-B0CB-589C-AD16-E1791DAFA55B}"/>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5B428532-4E5C-6302-5E75-E85766FAA22B}"/>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960F0EB3-1A08-1D71-6538-2D6AF0E5B94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 name="TextBox 5">
              <a:extLst>
                <a:ext uri="{FF2B5EF4-FFF2-40B4-BE49-F238E27FC236}">
                  <a16:creationId xmlns:a16="http://schemas.microsoft.com/office/drawing/2014/main" id="{7FAAC2EE-7665-3F21-22E6-FC04EC5A4E34}"/>
                </a:ext>
              </a:extLst>
            </p:cNvPr>
            <p:cNvSpPr txBox="1"/>
            <p:nvPr/>
          </p:nvSpPr>
          <p:spPr>
            <a:xfrm>
              <a:off x="6171801" y="778400"/>
              <a:ext cx="5189720" cy="27911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a:ea typeface="+mn-ea"/>
                  <a:cs typeface="+mn-cs"/>
                </a:rPr>
                <a:t>Suy nghĩ và đề xuất những ý tưởng mới cho việc nuôi dưỡng tình bạn của tập thể lớp ở năm học cuối cấp.</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4" name="Picture 13" descr="A picture containing clipart&#10;&#10;Description automatically generated">
            <a:extLst>
              <a:ext uri="{FF2B5EF4-FFF2-40B4-BE49-F238E27FC236}">
                <a16:creationId xmlns:a16="http://schemas.microsoft.com/office/drawing/2014/main" id="{AEDB1102-DA31-407B-5AE7-085572D9AC7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447367" y="3389790"/>
            <a:ext cx="4394572" cy="3515658"/>
          </a:xfrm>
          <a:prstGeom prst="rect">
            <a:avLst/>
          </a:prstGeom>
        </p:spPr>
      </p:pic>
    </p:spTree>
    <p:extLst>
      <p:ext uri="{BB962C8B-B14F-4D97-AF65-F5344CB8AC3E}">
        <p14:creationId xmlns:p14="http://schemas.microsoft.com/office/powerpoint/2010/main" val="220173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6D0ED1A6-BAF4-8FF9-DF96-B618A68EDB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pic>
        <p:nvPicPr>
          <p:cNvPr id="8" name="图片 20">
            <a:extLst>
              <a:ext uri="{FF2B5EF4-FFF2-40B4-BE49-F238E27FC236}">
                <a16:creationId xmlns:a16="http://schemas.microsoft.com/office/drawing/2014/main" id="{2553750E-595D-A6F8-C458-17BFDC2AC94E}"/>
              </a:ext>
            </a:extLst>
          </p:cNvPr>
          <p:cNvPicPr>
            <a:picLocks noChangeAspect="1"/>
          </p:cNvPicPr>
          <p:nvPr/>
        </p:nvPicPr>
        <p:blipFill>
          <a:blip r:embed="rId3"/>
          <a:stretch>
            <a:fillRect/>
          </a:stretch>
        </p:blipFill>
        <p:spPr>
          <a:xfrm>
            <a:off x="1209077" y="334024"/>
            <a:ext cx="9218673" cy="5784976"/>
          </a:xfrm>
          <a:prstGeom prst="rect">
            <a:avLst/>
          </a:prstGeom>
        </p:spPr>
      </p:pic>
      <p:grpSp>
        <p:nvGrpSpPr>
          <p:cNvPr id="10" name="组合 49">
            <a:extLst>
              <a:ext uri="{FF2B5EF4-FFF2-40B4-BE49-F238E27FC236}">
                <a16:creationId xmlns:a16="http://schemas.microsoft.com/office/drawing/2014/main" id="{F0927FFF-5701-890D-040A-E6D7106DB3A6}"/>
              </a:ext>
            </a:extLst>
          </p:cNvPr>
          <p:cNvGrpSpPr/>
          <p:nvPr/>
        </p:nvGrpSpPr>
        <p:grpSpPr>
          <a:xfrm>
            <a:off x="-608480" y="3429000"/>
            <a:ext cx="6241184" cy="3178006"/>
            <a:chOff x="-112148" y="3696816"/>
            <a:chExt cx="6208148" cy="3161184"/>
          </a:xfrm>
        </p:grpSpPr>
        <p:pic>
          <p:nvPicPr>
            <p:cNvPr id="11" name="图片 2">
              <a:extLst>
                <a:ext uri="{FF2B5EF4-FFF2-40B4-BE49-F238E27FC236}">
                  <a16:creationId xmlns:a16="http://schemas.microsoft.com/office/drawing/2014/main" id="{2C34D424-9F8C-8EEA-9F7C-0123B8B8BB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12" name="图片 22">
              <a:extLst>
                <a:ext uri="{FF2B5EF4-FFF2-40B4-BE49-F238E27FC236}">
                  <a16:creationId xmlns:a16="http://schemas.microsoft.com/office/drawing/2014/main" id="{B181EDC9-D590-3943-88A6-D4C2D56A953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103191" y="3696816"/>
              <a:ext cx="718453" cy="933733"/>
            </a:xfrm>
            <a:prstGeom prst="rect">
              <a:avLst/>
            </a:prstGeom>
          </p:spPr>
        </p:pic>
      </p:grpSp>
      <p:pic>
        <p:nvPicPr>
          <p:cNvPr id="13" name="图片 4">
            <a:extLst>
              <a:ext uri="{FF2B5EF4-FFF2-40B4-BE49-F238E27FC236}">
                <a16:creationId xmlns:a16="http://schemas.microsoft.com/office/drawing/2014/main" id="{A0B55F55-2241-017E-17D0-891C590D13D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9542" r="77401"/>
          <a:stretch/>
        </p:blipFill>
        <p:spPr>
          <a:xfrm>
            <a:off x="7711641" y="3462063"/>
            <a:ext cx="5088839" cy="3429000"/>
          </a:xfrm>
          <a:prstGeom prst="rect">
            <a:avLst/>
          </a:prstGeom>
        </p:spPr>
      </p:pic>
      <p:pic>
        <p:nvPicPr>
          <p:cNvPr id="3" name="Picture 2">
            <a:extLst>
              <a:ext uri="{FF2B5EF4-FFF2-40B4-BE49-F238E27FC236}">
                <a16:creationId xmlns:a16="http://schemas.microsoft.com/office/drawing/2014/main" id="{38A5FC03-A2AC-1C5E-CCAA-4B65A6050D96}"/>
              </a:ext>
            </a:extLst>
          </p:cNvPr>
          <p:cNvPicPr>
            <a:picLocks noChangeAspect="1"/>
          </p:cNvPicPr>
          <p:nvPr/>
        </p:nvPicPr>
        <p:blipFill>
          <a:blip r:embed="rId7"/>
          <a:stretch>
            <a:fillRect/>
          </a:stretch>
        </p:blipFill>
        <p:spPr>
          <a:xfrm>
            <a:off x="3096503" y="2347884"/>
            <a:ext cx="6120914" cy="2121592"/>
          </a:xfrm>
          <a:prstGeom prst="rect">
            <a:avLst/>
          </a:prstGeom>
        </p:spPr>
      </p:pic>
    </p:spTree>
    <p:extLst>
      <p:ext uri="{BB962C8B-B14F-4D97-AF65-F5344CB8AC3E}">
        <p14:creationId xmlns:p14="http://schemas.microsoft.com/office/powerpoint/2010/main" val="18238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3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par>
                                <p:cTn id="12" presetID="14" presetClass="entr" presetSubtype="1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7DCB732C-0F72-5956-90EB-34CE858B80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E92072F6-6C33-6C4C-56E2-F9064C5E871C}"/>
              </a:ext>
            </a:extLst>
          </p:cNvPr>
          <p:cNvSpPr/>
          <p:nvPr/>
        </p:nvSpPr>
        <p:spPr>
          <a:xfrm>
            <a:off x="1448711" y="254778"/>
            <a:ext cx="9053034" cy="3886391"/>
          </a:xfrm>
          <a:custGeom>
            <a:avLst/>
            <a:gdLst>
              <a:gd name="connsiteX0" fmla="*/ 0 w 9053034"/>
              <a:gd name="connsiteY0" fmla="*/ 647745 h 3886391"/>
              <a:gd name="connsiteX1" fmla="*/ 647745 w 9053034"/>
              <a:gd name="connsiteY1" fmla="*/ 0 h 3886391"/>
              <a:gd name="connsiteX2" fmla="*/ 8405289 w 9053034"/>
              <a:gd name="connsiteY2" fmla="*/ 0 h 3886391"/>
              <a:gd name="connsiteX3" fmla="*/ 9053034 w 9053034"/>
              <a:gd name="connsiteY3" fmla="*/ 647745 h 3886391"/>
              <a:gd name="connsiteX4" fmla="*/ 9053034 w 9053034"/>
              <a:gd name="connsiteY4" fmla="*/ 3238646 h 3886391"/>
              <a:gd name="connsiteX5" fmla="*/ 8405289 w 9053034"/>
              <a:gd name="connsiteY5" fmla="*/ 3886391 h 3886391"/>
              <a:gd name="connsiteX6" fmla="*/ 647745 w 9053034"/>
              <a:gd name="connsiteY6" fmla="*/ 3886391 h 3886391"/>
              <a:gd name="connsiteX7" fmla="*/ 0 w 9053034"/>
              <a:gd name="connsiteY7" fmla="*/ 3238646 h 3886391"/>
              <a:gd name="connsiteX8" fmla="*/ 0 w 9053034"/>
              <a:gd name="connsiteY8" fmla="*/ 647745 h 388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3034" h="3886391" fill="none" extrusionOk="0">
                <a:moveTo>
                  <a:pt x="0" y="647745"/>
                </a:moveTo>
                <a:cubicBezTo>
                  <a:pt x="923" y="315000"/>
                  <a:pt x="299168" y="15378"/>
                  <a:pt x="647745" y="0"/>
                </a:cubicBezTo>
                <a:cubicBezTo>
                  <a:pt x="2385516" y="72427"/>
                  <a:pt x="6192866" y="61419"/>
                  <a:pt x="8405289" y="0"/>
                </a:cubicBezTo>
                <a:cubicBezTo>
                  <a:pt x="8759950" y="-21196"/>
                  <a:pt x="9015853" y="278759"/>
                  <a:pt x="9053034" y="647745"/>
                </a:cubicBezTo>
                <a:cubicBezTo>
                  <a:pt x="9153910" y="1606431"/>
                  <a:pt x="8945721" y="2358852"/>
                  <a:pt x="9053034" y="3238646"/>
                </a:cubicBezTo>
                <a:cubicBezTo>
                  <a:pt x="9066374" y="3528681"/>
                  <a:pt x="8728528" y="3847715"/>
                  <a:pt x="8405289" y="3886391"/>
                </a:cubicBezTo>
                <a:cubicBezTo>
                  <a:pt x="6920537" y="3916218"/>
                  <a:pt x="2823437" y="3807085"/>
                  <a:pt x="647745" y="3886391"/>
                </a:cubicBezTo>
                <a:cubicBezTo>
                  <a:pt x="350980" y="3879498"/>
                  <a:pt x="-60880" y="3608424"/>
                  <a:pt x="0" y="3238646"/>
                </a:cubicBezTo>
                <a:cubicBezTo>
                  <a:pt x="50037" y="2681810"/>
                  <a:pt x="770" y="1660841"/>
                  <a:pt x="0" y="647745"/>
                </a:cubicBezTo>
                <a:close/>
              </a:path>
              <a:path w="9053034" h="3886391" stroke="0" extrusionOk="0">
                <a:moveTo>
                  <a:pt x="0" y="647745"/>
                </a:moveTo>
                <a:cubicBezTo>
                  <a:pt x="33554" y="299151"/>
                  <a:pt x="295499" y="11447"/>
                  <a:pt x="647745" y="0"/>
                </a:cubicBezTo>
                <a:cubicBezTo>
                  <a:pt x="3022010" y="123000"/>
                  <a:pt x="6292877" y="-96860"/>
                  <a:pt x="8405289" y="0"/>
                </a:cubicBezTo>
                <a:cubicBezTo>
                  <a:pt x="8724026" y="-29726"/>
                  <a:pt x="9075407" y="244900"/>
                  <a:pt x="9053034" y="647745"/>
                </a:cubicBezTo>
                <a:cubicBezTo>
                  <a:pt x="9056207" y="960772"/>
                  <a:pt x="9147301" y="1994284"/>
                  <a:pt x="9053034" y="3238646"/>
                </a:cubicBezTo>
                <a:cubicBezTo>
                  <a:pt x="9012524" y="3611062"/>
                  <a:pt x="8706695" y="3877171"/>
                  <a:pt x="8405289" y="3886391"/>
                </a:cubicBezTo>
                <a:cubicBezTo>
                  <a:pt x="5988825" y="3725684"/>
                  <a:pt x="3476407" y="3926058"/>
                  <a:pt x="647745" y="3886391"/>
                </a:cubicBezTo>
                <a:cubicBezTo>
                  <a:pt x="265236" y="3881388"/>
                  <a:pt x="-15407" y="3589406"/>
                  <a:pt x="0" y="3238646"/>
                </a:cubicBezTo>
                <a:cubicBezTo>
                  <a:pt x="32216" y="2182512"/>
                  <a:pt x="57206" y="1399306"/>
                  <a:pt x="0" y="647745"/>
                </a:cubicBezTo>
                <a:close/>
              </a:path>
            </a:pathLst>
          </a:custGeom>
          <a:solidFill>
            <a:schemeClr val="bg1">
              <a:alpha val="91000"/>
            </a:schemeClr>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1">
            <a:extLst>
              <a:ext uri="{FF2B5EF4-FFF2-40B4-BE49-F238E27FC236}">
                <a16:creationId xmlns:a16="http://schemas.microsoft.com/office/drawing/2014/main" id="{9CAEB7A2-DAE3-BBE7-5E86-D32432421B7F}"/>
              </a:ext>
            </a:extLst>
          </p:cNvPr>
          <p:cNvSpPr txBox="1"/>
          <p:nvPr/>
        </p:nvSpPr>
        <p:spPr>
          <a:xfrm>
            <a:off x="1250499" y="356330"/>
            <a:ext cx="9157051" cy="707886"/>
          </a:xfrm>
          <a:prstGeom prst="rect">
            <a:avLst/>
          </a:prstGeom>
          <a:noFill/>
        </p:spPr>
        <p:txBody>
          <a:bodyPr wrap="square" rtlCol="0">
            <a:spAutoFit/>
          </a:bodyPr>
          <a:lstStyle/>
          <a:p>
            <a:pPr algn="ctr"/>
            <a:r>
              <a:rPr lang="en-US" altLang="zh-CN" sz="4000" b="1" dirty="0" err="1" smtClean="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Thứ</a:t>
            </a:r>
            <a:r>
              <a:rPr lang="en-US" altLang="zh-CN" sz="4000" b="1" dirty="0" smtClean="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a:t>
            </a:r>
            <a:r>
              <a:rPr lang="en-US" altLang="zh-CN" sz="4000" b="1" dirty="0" err="1" smtClean="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sáu</a:t>
            </a:r>
            <a:r>
              <a:rPr lang="en-US" altLang="zh-CN" sz="4000" b="1" dirty="0" smtClean="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a:t>
            </a:r>
            <a:r>
              <a:rPr lang="en-US" altLang="zh-CN" sz="4000" b="1" dirty="0" err="1" smtClean="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ngày</a:t>
            </a:r>
            <a:r>
              <a:rPr lang="en-US" altLang="zh-CN" sz="4000" b="1" dirty="0" smtClean="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25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tháng</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a:t>
            </a:r>
            <a:r>
              <a:rPr lang="en-US" altLang="zh-CN" sz="4000" b="1" dirty="0" smtClean="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10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năm</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a:t>
            </a:r>
            <a:r>
              <a:rPr lang="en-US" altLang="zh-CN" sz="4000" b="1" dirty="0" smtClean="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2024</a:t>
            </a:r>
            <a:endParaRPr lang="zh-CN" altLang="en-US"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11" name="图片 2" descr="51miz-E1029694-0E3ADD4D">
            <a:extLst>
              <a:ext uri="{FF2B5EF4-FFF2-40B4-BE49-F238E27FC236}">
                <a16:creationId xmlns:a16="http://schemas.microsoft.com/office/drawing/2014/main" id="{051E9189-A4B3-2164-CA16-C2B4B8E9E356}"/>
              </a:ext>
            </a:extLst>
          </p:cNvPr>
          <p:cNvPicPr>
            <a:picLocks noChangeAspect="1"/>
          </p:cNvPicPr>
          <p:nvPr/>
        </p:nvPicPr>
        <p:blipFill>
          <a:blip r:embed="rId4"/>
          <a:stretch>
            <a:fillRect/>
          </a:stretch>
        </p:blipFill>
        <p:spPr>
          <a:xfrm>
            <a:off x="2216050" y="4141169"/>
            <a:ext cx="8191500" cy="2659380"/>
          </a:xfrm>
          <a:prstGeom prst="rect">
            <a:avLst/>
          </a:prstGeom>
        </p:spPr>
      </p:pic>
      <p:pic>
        <p:nvPicPr>
          <p:cNvPr id="7" name="Picture 6">
            <a:extLst>
              <a:ext uri="{FF2B5EF4-FFF2-40B4-BE49-F238E27FC236}">
                <a16:creationId xmlns:a16="http://schemas.microsoft.com/office/drawing/2014/main" id="{F2BA4FC9-BC4E-B67A-0447-06368685F01D}"/>
              </a:ext>
            </a:extLst>
          </p:cNvPr>
          <p:cNvPicPr>
            <a:picLocks noChangeAspect="1"/>
          </p:cNvPicPr>
          <p:nvPr/>
        </p:nvPicPr>
        <p:blipFill>
          <a:blip r:embed="rId5"/>
          <a:stretch>
            <a:fillRect/>
          </a:stretch>
        </p:blipFill>
        <p:spPr>
          <a:xfrm>
            <a:off x="3781633" y="1058009"/>
            <a:ext cx="3981033" cy="646232"/>
          </a:xfrm>
          <a:prstGeom prst="rect">
            <a:avLst/>
          </a:prstGeom>
        </p:spPr>
      </p:pic>
      <p:pic>
        <p:nvPicPr>
          <p:cNvPr id="8" name="Picture 7">
            <a:extLst>
              <a:ext uri="{FF2B5EF4-FFF2-40B4-BE49-F238E27FC236}">
                <a16:creationId xmlns:a16="http://schemas.microsoft.com/office/drawing/2014/main" id="{C3ED20CF-282D-066D-C188-CCBF97C87D74}"/>
              </a:ext>
            </a:extLst>
          </p:cNvPr>
          <p:cNvPicPr>
            <a:picLocks noChangeAspect="1"/>
          </p:cNvPicPr>
          <p:nvPr/>
        </p:nvPicPr>
        <p:blipFill>
          <a:blip r:embed="rId6"/>
          <a:stretch>
            <a:fillRect/>
          </a:stretch>
        </p:blipFill>
        <p:spPr>
          <a:xfrm>
            <a:off x="1420743" y="1375657"/>
            <a:ext cx="8931414" cy="3097036"/>
          </a:xfrm>
          <a:prstGeom prst="rect">
            <a:avLst/>
          </a:prstGeom>
        </p:spPr>
      </p:pic>
      <p:pic>
        <p:nvPicPr>
          <p:cNvPr id="10" name="Picture 9">
            <a:extLst>
              <a:ext uri="{FF2B5EF4-FFF2-40B4-BE49-F238E27FC236}">
                <a16:creationId xmlns:a16="http://schemas.microsoft.com/office/drawing/2014/main" id="{A2C989BE-89DD-D0FA-34C5-8ECC18223F64}"/>
              </a:ext>
            </a:extLst>
          </p:cNvPr>
          <p:cNvPicPr>
            <a:picLocks noChangeAspect="1"/>
          </p:cNvPicPr>
          <p:nvPr/>
        </p:nvPicPr>
        <p:blipFill>
          <a:blip r:embed="rId7"/>
          <a:stretch>
            <a:fillRect/>
          </a:stretch>
        </p:blipFill>
        <p:spPr>
          <a:xfrm>
            <a:off x="88674" y="1347915"/>
            <a:ext cx="2280102" cy="1457070"/>
          </a:xfrm>
          <a:prstGeom prst="rect">
            <a:avLst/>
          </a:prstGeom>
        </p:spPr>
      </p:pic>
    </p:spTree>
    <p:extLst>
      <p:ext uri="{BB962C8B-B14F-4D97-AF65-F5344CB8AC3E}">
        <p14:creationId xmlns:p14="http://schemas.microsoft.com/office/powerpoint/2010/main" val="148543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7DCB732C-0F72-5956-90EB-34CE858B80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E92072F6-6C33-6C4C-56E2-F9064C5E871C}"/>
              </a:ext>
            </a:extLst>
          </p:cNvPr>
          <p:cNvSpPr/>
          <p:nvPr/>
        </p:nvSpPr>
        <p:spPr>
          <a:xfrm>
            <a:off x="1448711" y="254778"/>
            <a:ext cx="9053034" cy="3886391"/>
          </a:xfrm>
          <a:custGeom>
            <a:avLst/>
            <a:gdLst>
              <a:gd name="connsiteX0" fmla="*/ 0 w 9053034"/>
              <a:gd name="connsiteY0" fmla="*/ 647745 h 3886391"/>
              <a:gd name="connsiteX1" fmla="*/ 647745 w 9053034"/>
              <a:gd name="connsiteY1" fmla="*/ 0 h 3886391"/>
              <a:gd name="connsiteX2" fmla="*/ 8405289 w 9053034"/>
              <a:gd name="connsiteY2" fmla="*/ 0 h 3886391"/>
              <a:gd name="connsiteX3" fmla="*/ 9053034 w 9053034"/>
              <a:gd name="connsiteY3" fmla="*/ 647745 h 3886391"/>
              <a:gd name="connsiteX4" fmla="*/ 9053034 w 9053034"/>
              <a:gd name="connsiteY4" fmla="*/ 3238646 h 3886391"/>
              <a:gd name="connsiteX5" fmla="*/ 8405289 w 9053034"/>
              <a:gd name="connsiteY5" fmla="*/ 3886391 h 3886391"/>
              <a:gd name="connsiteX6" fmla="*/ 647745 w 9053034"/>
              <a:gd name="connsiteY6" fmla="*/ 3886391 h 3886391"/>
              <a:gd name="connsiteX7" fmla="*/ 0 w 9053034"/>
              <a:gd name="connsiteY7" fmla="*/ 3238646 h 3886391"/>
              <a:gd name="connsiteX8" fmla="*/ 0 w 9053034"/>
              <a:gd name="connsiteY8" fmla="*/ 647745 h 388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3034" h="3886391" fill="none" extrusionOk="0">
                <a:moveTo>
                  <a:pt x="0" y="647745"/>
                </a:moveTo>
                <a:cubicBezTo>
                  <a:pt x="923" y="315000"/>
                  <a:pt x="299168" y="15378"/>
                  <a:pt x="647745" y="0"/>
                </a:cubicBezTo>
                <a:cubicBezTo>
                  <a:pt x="2385516" y="72427"/>
                  <a:pt x="6192866" y="61419"/>
                  <a:pt x="8405289" y="0"/>
                </a:cubicBezTo>
                <a:cubicBezTo>
                  <a:pt x="8759950" y="-21196"/>
                  <a:pt x="9015853" y="278759"/>
                  <a:pt x="9053034" y="647745"/>
                </a:cubicBezTo>
                <a:cubicBezTo>
                  <a:pt x="9153910" y="1606431"/>
                  <a:pt x="8945721" y="2358852"/>
                  <a:pt x="9053034" y="3238646"/>
                </a:cubicBezTo>
                <a:cubicBezTo>
                  <a:pt x="9066374" y="3528681"/>
                  <a:pt x="8728528" y="3847715"/>
                  <a:pt x="8405289" y="3886391"/>
                </a:cubicBezTo>
                <a:cubicBezTo>
                  <a:pt x="6920537" y="3916218"/>
                  <a:pt x="2823437" y="3807085"/>
                  <a:pt x="647745" y="3886391"/>
                </a:cubicBezTo>
                <a:cubicBezTo>
                  <a:pt x="350980" y="3879498"/>
                  <a:pt x="-60880" y="3608424"/>
                  <a:pt x="0" y="3238646"/>
                </a:cubicBezTo>
                <a:cubicBezTo>
                  <a:pt x="50037" y="2681810"/>
                  <a:pt x="770" y="1660841"/>
                  <a:pt x="0" y="647745"/>
                </a:cubicBezTo>
                <a:close/>
              </a:path>
              <a:path w="9053034" h="3886391" stroke="0" extrusionOk="0">
                <a:moveTo>
                  <a:pt x="0" y="647745"/>
                </a:moveTo>
                <a:cubicBezTo>
                  <a:pt x="33554" y="299151"/>
                  <a:pt x="295499" y="11447"/>
                  <a:pt x="647745" y="0"/>
                </a:cubicBezTo>
                <a:cubicBezTo>
                  <a:pt x="3022010" y="123000"/>
                  <a:pt x="6292877" y="-96860"/>
                  <a:pt x="8405289" y="0"/>
                </a:cubicBezTo>
                <a:cubicBezTo>
                  <a:pt x="8724026" y="-29726"/>
                  <a:pt x="9075407" y="244900"/>
                  <a:pt x="9053034" y="647745"/>
                </a:cubicBezTo>
                <a:cubicBezTo>
                  <a:pt x="9056207" y="960772"/>
                  <a:pt x="9147301" y="1994284"/>
                  <a:pt x="9053034" y="3238646"/>
                </a:cubicBezTo>
                <a:cubicBezTo>
                  <a:pt x="9012524" y="3611062"/>
                  <a:pt x="8706695" y="3877171"/>
                  <a:pt x="8405289" y="3886391"/>
                </a:cubicBezTo>
                <a:cubicBezTo>
                  <a:pt x="5988825" y="3725684"/>
                  <a:pt x="3476407" y="3926058"/>
                  <a:pt x="647745" y="3886391"/>
                </a:cubicBezTo>
                <a:cubicBezTo>
                  <a:pt x="265236" y="3881388"/>
                  <a:pt x="-15407" y="3589406"/>
                  <a:pt x="0" y="3238646"/>
                </a:cubicBezTo>
                <a:cubicBezTo>
                  <a:pt x="32216" y="2182512"/>
                  <a:pt x="57206" y="1399306"/>
                  <a:pt x="0" y="647745"/>
                </a:cubicBezTo>
                <a:close/>
              </a:path>
            </a:pathLst>
          </a:custGeom>
          <a:solidFill>
            <a:schemeClr val="bg1">
              <a:alpha val="91000"/>
            </a:schemeClr>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1">
            <a:extLst>
              <a:ext uri="{FF2B5EF4-FFF2-40B4-BE49-F238E27FC236}">
                <a16:creationId xmlns:a16="http://schemas.microsoft.com/office/drawing/2014/main" id="{9CAEB7A2-DAE3-BBE7-5E86-D32432421B7F}"/>
              </a:ext>
            </a:extLst>
          </p:cNvPr>
          <p:cNvSpPr txBox="1"/>
          <p:nvPr/>
        </p:nvSpPr>
        <p:spPr>
          <a:xfrm>
            <a:off x="1344694" y="515987"/>
            <a:ext cx="9157051" cy="707886"/>
          </a:xfrm>
          <a:prstGeom prst="rect">
            <a:avLst/>
          </a:prstGeom>
          <a:noFill/>
        </p:spPr>
        <p:txBody>
          <a:bodyPr wrap="square" rtlCol="0">
            <a:spAutoFit/>
          </a:bodyPr>
          <a:lstStyle/>
          <a:p>
            <a:pPr algn="ctr"/>
            <a:r>
              <a:rPr lang="en-US" altLang="zh-CN" sz="4000" b="1" smtClean="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Yêu cầu cần đạt</a:t>
            </a:r>
            <a:endParaRPr lang="zh-CN" altLang="en-US"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11" name="图片 2" descr="51miz-E1029694-0E3ADD4D">
            <a:extLst>
              <a:ext uri="{FF2B5EF4-FFF2-40B4-BE49-F238E27FC236}">
                <a16:creationId xmlns:a16="http://schemas.microsoft.com/office/drawing/2014/main" id="{051E9189-A4B3-2164-CA16-C2B4B8E9E356}"/>
              </a:ext>
            </a:extLst>
          </p:cNvPr>
          <p:cNvPicPr>
            <a:picLocks noChangeAspect="1"/>
          </p:cNvPicPr>
          <p:nvPr/>
        </p:nvPicPr>
        <p:blipFill>
          <a:blip r:embed="rId4"/>
          <a:stretch>
            <a:fillRect/>
          </a:stretch>
        </p:blipFill>
        <p:spPr>
          <a:xfrm>
            <a:off x="2216050" y="4141169"/>
            <a:ext cx="8191500" cy="2659380"/>
          </a:xfrm>
          <a:prstGeom prst="rect">
            <a:avLst/>
          </a:prstGeom>
        </p:spPr>
      </p:pic>
      <p:sp>
        <p:nvSpPr>
          <p:cNvPr id="4" name="Rectangle 3"/>
          <p:cNvSpPr/>
          <p:nvPr/>
        </p:nvSpPr>
        <p:spPr>
          <a:xfrm>
            <a:off x="2056371" y="1494749"/>
            <a:ext cx="7837714" cy="1077218"/>
          </a:xfrm>
          <a:prstGeom prst="rect">
            <a:avLst/>
          </a:prstGeom>
        </p:spPr>
        <p:txBody>
          <a:bodyPr wrap="square">
            <a:spAutoFit/>
          </a:bodyPr>
          <a:lstStyle/>
          <a:p>
            <a:r>
              <a:rPr lang="en-US" sz="3200" smtClean="0"/>
              <a:t>- Đ</a:t>
            </a:r>
            <a:r>
              <a:rPr lang="vi-VN" sz="3200" smtClean="0"/>
              <a:t>ề </a:t>
            </a:r>
            <a:r>
              <a:rPr lang="vi-VN" sz="3200"/>
              <a:t>xuất và thực hiện các việc làm giúp giữ gìn, nuôi dưỡng tình bạn</a:t>
            </a:r>
            <a:endParaRPr lang="en-US" sz="3200"/>
          </a:p>
        </p:txBody>
      </p:sp>
    </p:spTree>
    <p:extLst>
      <p:ext uri="{BB962C8B-B14F-4D97-AF65-F5344CB8AC3E}">
        <p14:creationId xmlns:p14="http://schemas.microsoft.com/office/powerpoint/2010/main" val="237548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8141B6-6650-FE45-6B19-221B0CD1744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9074"/>
          <a:stretch/>
        </p:blipFill>
        <p:spPr>
          <a:xfrm>
            <a:off x="4781550" y="2968200"/>
            <a:ext cx="6890694" cy="3889799"/>
          </a:xfrm>
          <a:prstGeom prst="rect">
            <a:avLst/>
          </a:prstGeom>
        </p:spPr>
      </p:pic>
      <p:pic>
        <p:nvPicPr>
          <p:cNvPr id="7" name="Picture 6">
            <a:extLst>
              <a:ext uri="{FF2B5EF4-FFF2-40B4-BE49-F238E27FC236}">
                <a16:creationId xmlns:a16="http://schemas.microsoft.com/office/drawing/2014/main" id="{21FB44C0-B384-EA1B-68CD-E10402C9F77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8775" t="-1953" r="66809" b="70796"/>
          <a:stretch/>
        </p:blipFill>
        <p:spPr>
          <a:xfrm>
            <a:off x="-1567203" y="2222583"/>
            <a:ext cx="3901924" cy="1862049"/>
          </a:xfrm>
          <a:prstGeom prst="rect">
            <a:avLst/>
          </a:prstGeom>
        </p:spPr>
      </p:pic>
      <p:pic>
        <p:nvPicPr>
          <p:cNvPr id="4" name="Picture 3">
            <a:extLst>
              <a:ext uri="{FF2B5EF4-FFF2-40B4-BE49-F238E27FC236}">
                <a16:creationId xmlns:a16="http://schemas.microsoft.com/office/drawing/2014/main" id="{3D619DCD-BA33-9F78-2851-4FEF0FFE807B}"/>
              </a:ext>
            </a:extLst>
          </p:cNvPr>
          <p:cNvPicPr>
            <a:picLocks noChangeAspect="1"/>
          </p:cNvPicPr>
          <p:nvPr/>
        </p:nvPicPr>
        <p:blipFill rotWithShape="1">
          <a:blip r:embed="rId4">
            <a:extLst>
              <a:ext uri="{28A0092B-C50C-407E-A947-70E740481C1C}">
                <a14:useLocalDpi xmlns:a14="http://schemas.microsoft.com/office/drawing/2010/main" val="0"/>
              </a:ext>
            </a:extLst>
          </a:blip>
          <a:srcRect b="57972"/>
          <a:stretch/>
        </p:blipFill>
        <p:spPr>
          <a:xfrm>
            <a:off x="1784874" y="462840"/>
            <a:ext cx="5590318" cy="1759743"/>
          </a:xfrm>
          <a:prstGeom prst="rect">
            <a:avLst/>
          </a:prstGeom>
        </p:spPr>
      </p:pic>
      <p:pic>
        <p:nvPicPr>
          <p:cNvPr id="9" name="Picture 8">
            <a:extLst>
              <a:ext uri="{FF2B5EF4-FFF2-40B4-BE49-F238E27FC236}">
                <a16:creationId xmlns:a16="http://schemas.microsoft.com/office/drawing/2014/main" id="{3D619DCD-BA33-9F78-2851-4FEF0FFE807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0502" b="89520" l="9648" r="87163"/>
                    </a14:imgEffect>
                  </a14:imgLayer>
                </a14:imgProps>
              </a:ext>
              <a:ext uri="{28A0092B-C50C-407E-A947-70E740481C1C}">
                <a14:useLocalDpi xmlns:a14="http://schemas.microsoft.com/office/drawing/2010/main" val="0"/>
              </a:ext>
            </a:extLst>
          </a:blip>
          <a:srcRect l="-3067" t="40696" r="3067" b="5045"/>
          <a:stretch/>
        </p:blipFill>
        <p:spPr>
          <a:xfrm>
            <a:off x="5418022" y="696280"/>
            <a:ext cx="5590318" cy="2271920"/>
          </a:xfrm>
          <a:prstGeom prst="rect">
            <a:avLst/>
          </a:prstGeom>
        </p:spPr>
      </p:pic>
    </p:spTree>
    <p:extLst>
      <p:ext uri="{BB962C8B-B14F-4D97-AF65-F5344CB8AC3E}">
        <p14:creationId xmlns:p14="http://schemas.microsoft.com/office/powerpoint/2010/main" val="1779650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6D0ED1A6-BAF4-8FF9-DF96-B618A68EDB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42C054B-D280-DCE9-69F9-CD1DDFDE913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31" b="90000" l="2000" r="98300">
                        <a14:foregroundMark x1="6500" y1="51154" x2="7700" y2="68333"/>
                        <a14:foregroundMark x1="2300" y1="52051" x2="6400" y2="73333"/>
                        <a14:foregroundMark x1="6400" y1="73333" x2="6600" y2="73846"/>
                        <a14:foregroundMark x1="12300" y1="49359" x2="12300" y2="67821"/>
                        <a14:foregroundMark x1="9100" y1="49872" x2="9100" y2="58846"/>
                        <a14:foregroundMark x1="2000" y1="50256" x2="2900" y2="61923"/>
                        <a14:foregroundMark x1="71800" y1="10769" x2="71800" y2="22692"/>
                        <a14:foregroundMark x1="67100" y1="10769" x2="78200" y2="14231"/>
                        <a14:foregroundMark x1="69200" y1="9359" x2="76700" y2="19872"/>
                        <a14:foregroundMark x1="76700" y1="19872" x2="74200" y2="9615"/>
                        <a14:foregroundMark x1="74200" y1="9615" x2="71500" y2="11026"/>
                        <a14:foregroundMark x1="66100" y1="9231" x2="66000" y2="20897"/>
                        <a14:foregroundMark x1="66000" y1="20897" x2="68100" y2="11667"/>
                        <a14:foregroundMark x1="68100" y1="11667" x2="66700" y2="10000"/>
                        <a14:foregroundMark x1="61400" y1="22308" x2="64000" y2="20769"/>
                        <a14:foregroundMark x1="78000" y1="22821" x2="79600" y2="24615"/>
                        <a14:foregroundMark x1="90900" y1="48974" x2="91600" y2="70256"/>
                        <a14:foregroundMark x1="89500" y1="46026" x2="97200" y2="53205"/>
                        <a14:foregroundMark x1="98300" y1="50769" x2="98300" y2="50769"/>
                        <a14:foregroundMark x1="20700" y1="25897" x2="34200" y2="27692"/>
                        <a14:foregroundMark x1="34200" y1="27692" x2="73100" y2="26026"/>
                        <a14:foregroundMark x1="73100" y1="26026" x2="79600" y2="27692"/>
                        <a14:foregroundMark x1="18500" y1="29103" x2="20600" y2="71795"/>
                        <a14:foregroundMark x1="20600" y1="71795" x2="21700" y2="77821"/>
                        <a14:foregroundMark x1="26000" y1="66154" x2="67400" y2="63590"/>
                        <a14:foregroundMark x1="67400" y1="63590" x2="68500" y2="63846"/>
                        <a14:foregroundMark x1="7300" y1="78205" x2="8800" y2="81282"/>
                        <a14:foregroundMark x1="12500" y1="76923" x2="10500" y2="80256"/>
                      </a14:backgroundRemoval>
                    </a14:imgEffect>
                  </a14:imgLayer>
                </a14:imgProps>
              </a:ext>
              <a:ext uri="{28A0092B-C50C-407E-A947-70E740481C1C}">
                <a14:useLocalDpi xmlns:a14="http://schemas.microsoft.com/office/drawing/2010/main" val="0"/>
              </a:ext>
            </a:extLst>
          </a:blip>
          <a:srcRect t="3877" b="15115"/>
          <a:stretch/>
        </p:blipFill>
        <p:spPr>
          <a:xfrm>
            <a:off x="815570" y="1229869"/>
            <a:ext cx="10560862" cy="5149478"/>
          </a:xfrm>
          <a:prstGeom prst="rect">
            <a:avLst/>
          </a:prstGeom>
        </p:spPr>
      </p:pic>
      <p:sp>
        <p:nvSpPr>
          <p:cNvPr id="7" name="TextBox 6">
            <a:extLst>
              <a:ext uri="{FF2B5EF4-FFF2-40B4-BE49-F238E27FC236}">
                <a16:creationId xmlns:a16="http://schemas.microsoft.com/office/drawing/2014/main" id="{9D45AB48-0121-03CD-7525-7C304430516B}"/>
              </a:ext>
            </a:extLst>
          </p:cNvPr>
          <p:cNvSpPr txBox="1"/>
          <p:nvPr/>
        </p:nvSpPr>
        <p:spPr>
          <a:xfrm>
            <a:off x="3086063" y="3216279"/>
            <a:ext cx="5972616" cy="249299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solidFill>
                  <a:srgbClr val="002060"/>
                </a:solidFill>
                <a:latin typeface="Calibri" panose="020F0502020204030204" pitchFamily="34" charset="0"/>
                <a:cs typeface="Calibri" panose="020F0502020204030204" pitchFamily="34" charset="0"/>
              </a:rPr>
              <a:t>Chia sẻ về những ưu điểm của các thành viên trong lớp</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DCD93A9D-64AC-AEB4-0DAD-495BD2CC5726}"/>
              </a:ext>
            </a:extLst>
          </p:cNvPr>
          <p:cNvPicPr>
            <a:picLocks noChangeAspect="1"/>
          </p:cNvPicPr>
          <p:nvPr/>
        </p:nvPicPr>
        <p:blipFill>
          <a:blip r:embed="rId5"/>
          <a:stretch>
            <a:fillRect/>
          </a:stretch>
        </p:blipFill>
        <p:spPr>
          <a:xfrm>
            <a:off x="3585245" y="1844992"/>
            <a:ext cx="5041829" cy="1481456"/>
          </a:xfrm>
          <a:prstGeom prst="rect">
            <a:avLst/>
          </a:prstGeom>
        </p:spPr>
      </p:pic>
    </p:spTree>
    <p:extLst>
      <p:ext uri="{BB962C8B-B14F-4D97-AF65-F5344CB8AC3E}">
        <p14:creationId xmlns:p14="http://schemas.microsoft.com/office/powerpoint/2010/main" val="34441731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2BB3EB-B4D8-0614-E746-4675EABCA840}"/>
              </a:ext>
            </a:extLst>
          </p:cNvPr>
          <p:cNvSpPr txBox="1"/>
          <p:nvPr/>
        </p:nvSpPr>
        <p:spPr>
          <a:xfrm>
            <a:off x="2036540" y="755691"/>
            <a:ext cx="223641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srgbClr val="FF3399"/>
              </a:solidFill>
              <a:effectLst/>
              <a:uLnTx/>
              <a:uFillTx/>
              <a:latin typeface="SVN-Kitten" pitchFamily="50" charset="0"/>
              <a:ea typeface="+mn-ea"/>
              <a:cs typeface="+mn-cs"/>
            </a:endParaRPr>
          </a:p>
        </p:txBody>
      </p:sp>
      <p:grpSp>
        <p:nvGrpSpPr>
          <p:cNvPr id="6" name="组合 2">
            <a:extLst>
              <a:ext uri="{FF2B5EF4-FFF2-40B4-BE49-F238E27FC236}">
                <a16:creationId xmlns:a16="http://schemas.microsoft.com/office/drawing/2014/main" id="{DD1231EB-A411-573A-8A7E-91DD168B0AAE}"/>
              </a:ext>
            </a:extLst>
          </p:cNvPr>
          <p:cNvGrpSpPr/>
          <p:nvPr/>
        </p:nvGrpSpPr>
        <p:grpSpPr>
          <a:xfrm>
            <a:off x="0" y="6165908"/>
            <a:ext cx="12191999" cy="783792"/>
            <a:chOff x="-223793" y="6027003"/>
            <a:chExt cx="12515307" cy="830998"/>
          </a:xfrm>
        </p:grpSpPr>
        <p:pic>
          <p:nvPicPr>
            <p:cNvPr id="7" name="图片 3">
              <a:extLst>
                <a:ext uri="{FF2B5EF4-FFF2-40B4-BE49-F238E27FC236}">
                  <a16:creationId xmlns:a16="http://schemas.microsoft.com/office/drawing/2014/main" id="{5E14C53B-0524-0D9B-C6EC-1FF0D32735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8" name="图片 4">
              <a:extLst>
                <a:ext uri="{FF2B5EF4-FFF2-40B4-BE49-F238E27FC236}">
                  <a16:creationId xmlns:a16="http://schemas.microsoft.com/office/drawing/2014/main" id="{73017B12-BDBB-A893-418C-6E058993706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9" name="图片 5">
              <a:extLst>
                <a:ext uri="{FF2B5EF4-FFF2-40B4-BE49-F238E27FC236}">
                  <a16:creationId xmlns:a16="http://schemas.microsoft.com/office/drawing/2014/main" id="{B19735E7-0655-BD52-388E-D4A9FB21F6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0" name="图片 7">
              <a:extLst>
                <a:ext uri="{FF2B5EF4-FFF2-40B4-BE49-F238E27FC236}">
                  <a16:creationId xmlns:a16="http://schemas.microsoft.com/office/drawing/2014/main" id="{D1237744-6D3C-B7DF-EBE1-1B6F03DF459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1" name="图片 8">
              <a:extLst>
                <a:ext uri="{FF2B5EF4-FFF2-40B4-BE49-F238E27FC236}">
                  <a16:creationId xmlns:a16="http://schemas.microsoft.com/office/drawing/2014/main" id="{8B7940D7-94D3-FD8C-D68E-8C2886A10C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 name="图片 9">
              <a:extLst>
                <a:ext uri="{FF2B5EF4-FFF2-40B4-BE49-F238E27FC236}">
                  <a16:creationId xmlns:a16="http://schemas.microsoft.com/office/drawing/2014/main" id="{D46DE7C2-574E-37EF-1F46-294578B674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3" name="图片 10">
              <a:extLst>
                <a:ext uri="{FF2B5EF4-FFF2-40B4-BE49-F238E27FC236}">
                  <a16:creationId xmlns:a16="http://schemas.microsoft.com/office/drawing/2014/main" id="{991FE116-B972-9F96-874D-3AEE4554E1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5" name="图片 40">
            <a:extLst>
              <a:ext uri="{FF2B5EF4-FFF2-40B4-BE49-F238E27FC236}">
                <a16:creationId xmlns:a16="http://schemas.microsoft.com/office/drawing/2014/main" id="{7A76A61E-E0D4-DD9A-9C3B-D31A857CFE6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5146" y="577206"/>
            <a:ext cx="1339568" cy="947926"/>
          </a:xfrm>
          <a:prstGeom prst="rect">
            <a:avLst/>
          </a:prstGeom>
        </p:spPr>
      </p:pic>
      <p:pic>
        <p:nvPicPr>
          <p:cNvPr id="31" name="图片 40">
            <a:extLst>
              <a:ext uri="{FF2B5EF4-FFF2-40B4-BE49-F238E27FC236}">
                <a16:creationId xmlns:a16="http://schemas.microsoft.com/office/drawing/2014/main" id="{1CF87B2F-5F79-445B-9F54-CA0963AA4D9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821768" y="666448"/>
            <a:ext cx="1339568" cy="947926"/>
          </a:xfrm>
          <a:prstGeom prst="rect">
            <a:avLst/>
          </a:prstGeom>
        </p:spPr>
      </p:pic>
      <p:grpSp>
        <p:nvGrpSpPr>
          <p:cNvPr id="17" name="Group 16">
            <a:extLst>
              <a:ext uri="{FF2B5EF4-FFF2-40B4-BE49-F238E27FC236}">
                <a16:creationId xmlns:a16="http://schemas.microsoft.com/office/drawing/2014/main" id="{DBEE6614-E386-4891-85AB-4495766189F6}"/>
              </a:ext>
            </a:extLst>
          </p:cNvPr>
          <p:cNvGrpSpPr/>
          <p:nvPr/>
        </p:nvGrpSpPr>
        <p:grpSpPr>
          <a:xfrm>
            <a:off x="432480" y="143601"/>
            <a:ext cx="11459804" cy="1400720"/>
            <a:chOff x="902423" y="192718"/>
            <a:chExt cx="11356061" cy="1654118"/>
          </a:xfrm>
        </p:grpSpPr>
        <p:sp>
          <p:nvSpPr>
            <p:cNvPr id="18" name="Rectangle: Rounded Corners 17">
              <a:extLst>
                <a:ext uri="{FF2B5EF4-FFF2-40B4-BE49-F238E27FC236}">
                  <a16:creationId xmlns:a16="http://schemas.microsoft.com/office/drawing/2014/main" id="{1E8987FD-7BE9-48B3-8CBB-EBCBA7C1858D}"/>
                </a:ext>
              </a:extLst>
            </p:cNvPr>
            <p:cNvSpPr/>
            <p:nvPr/>
          </p:nvSpPr>
          <p:spPr>
            <a:xfrm>
              <a:off x="902423" y="380216"/>
              <a:ext cx="10472925" cy="1466620"/>
            </a:xfrm>
            <a:custGeom>
              <a:avLst/>
              <a:gdLst>
                <a:gd name="connsiteX0" fmla="*/ 0 w 10472925"/>
                <a:gd name="connsiteY0" fmla="*/ 244442 h 1466620"/>
                <a:gd name="connsiteX1" fmla="*/ 244442 w 10472925"/>
                <a:gd name="connsiteY1" fmla="*/ 0 h 1466620"/>
                <a:gd name="connsiteX2" fmla="*/ 10228483 w 10472925"/>
                <a:gd name="connsiteY2" fmla="*/ 0 h 1466620"/>
                <a:gd name="connsiteX3" fmla="*/ 10472925 w 10472925"/>
                <a:gd name="connsiteY3" fmla="*/ 244442 h 1466620"/>
                <a:gd name="connsiteX4" fmla="*/ 10472925 w 10472925"/>
                <a:gd name="connsiteY4" fmla="*/ 1222178 h 1466620"/>
                <a:gd name="connsiteX5" fmla="*/ 10228483 w 10472925"/>
                <a:gd name="connsiteY5" fmla="*/ 1466620 h 1466620"/>
                <a:gd name="connsiteX6" fmla="*/ 244442 w 10472925"/>
                <a:gd name="connsiteY6" fmla="*/ 1466620 h 1466620"/>
                <a:gd name="connsiteX7" fmla="*/ 0 w 10472925"/>
                <a:gd name="connsiteY7" fmla="*/ 1222178 h 1466620"/>
                <a:gd name="connsiteX8" fmla="*/ 0 w 10472925"/>
                <a:gd name="connsiteY8" fmla="*/ 244442 h 146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2925" h="1466620" fill="none" extrusionOk="0">
                  <a:moveTo>
                    <a:pt x="0" y="244442"/>
                  </a:moveTo>
                  <a:cubicBezTo>
                    <a:pt x="-17410" y="120101"/>
                    <a:pt x="122329" y="3678"/>
                    <a:pt x="244442" y="0"/>
                  </a:cubicBezTo>
                  <a:cubicBezTo>
                    <a:pt x="2211802" y="135331"/>
                    <a:pt x="5470516" y="4454"/>
                    <a:pt x="10228483" y="0"/>
                  </a:cubicBezTo>
                  <a:cubicBezTo>
                    <a:pt x="10371874" y="381"/>
                    <a:pt x="10483238" y="105468"/>
                    <a:pt x="10472925" y="244442"/>
                  </a:cubicBezTo>
                  <a:cubicBezTo>
                    <a:pt x="10511458" y="500246"/>
                    <a:pt x="10537223" y="1017281"/>
                    <a:pt x="10472925" y="1222178"/>
                  </a:cubicBezTo>
                  <a:cubicBezTo>
                    <a:pt x="10482975" y="1354585"/>
                    <a:pt x="10360469" y="1476663"/>
                    <a:pt x="10228483" y="1466620"/>
                  </a:cubicBezTo>
                  <a:cubicBezTo>
                    <a:pt x="9168032" y="1305012"/>
                    <a:pt x="3716662" y="1550315"/>
                    <a:pt x="244442" y="1466620"/>
                  </a:cubicBezTo>
                  <a:cubicBezTo>
                    <a:pt x="96591" y="1473690"/>
                    <a:pt x="8977" y="1370927"/>
                    <a:pt x="0" y="1222178"/>
                  </a:cubicBezTo>
                  <a:cubicBezTo>
                    <a:pt x="-83998" y="773466"/>
                    <a:pt x="-41930" y="507238"/>
                    <a:pt x="0" y="244442"/>
                  </a:cubicBezTo>
                  <a:close/>
                </a:path>
                <a:path w="10472925" h="1466620" stroke="0" extrusionOk="0">
                  <a:moveTo>
                    <a:pt x="0" y="244442"/>
                  </a:moveTo>
                  <a:cubicBezTo>
                    <a:pt x="1626" y="106756"/>
                    <a:pt x="115819" y="133"/>
                    <a:pt x="244442" y="0"/>
                  </a:cubicBezTo>
                  <a:cubicBezTo>
                    <a:pt x="4020180" y="140082"/>
                    <a:pt x="9173945" y="49945"/>
                    <a:pt x="10228483" y="0"/>
                  </a:cubicBezTo>
                  <a:cubicBezTo>
                    <a:pt x="10362900" y="4624"/>
                    <a:pt x="10470736" y="104900"/>
                    <a:pt x="10472925" y="244442"/>
                  </a:cubicBezTo>
                  <a:cubicBezTo>
                    <a:pt x="10531723" y="593479"/>
                    <a:pt x="10414759" y="1094389"/>
                    <a:pt x="10472925" y="1222178"/>
                  </a:cubicBezTo>
                  <a:cubicBezTo>
                    <a:pt x="10449157" y="1368990"/>
                    <a:pt x="10366660" y="1474604"/>
                    <a:pt x="10228483" y="1466620"/>
                  </a:cubicBezTo>
                  <a:cubicBezTo>
                    <a:pt x="8678319" y="1523629"/>
                    <a:pt x="1528566" y="1313333"/>
                    <a:pt x="244442" y="1466620"/>
                  </a:cubicBezTo>
                  <a:cubicBezTo>
                    <a:pt x="101383" y="1450186"/>
                    <a:pt x="5287" y="1347263"/>
                    <a:pt x="0" y="1222178"/>
                  </a:cubicBezTo>
                  <a:cubicBezTo>
                    <a:pt x="-36955" y="802188"/>
                    <a:pt x="19723" y="694527"/>
                    <a:pt x="0" y="244442"/>
                  </a:cubicBezTo>
                  <a:close/>
                </a:path>
              </a:pathLst>
            </a:custGeom>
            <a:ln w="38100">
              <a:solidFill>
                <a:srgbClr val="FF3300"/>
              </a:solidFill>
              <a:extLst>
                <a:ext uri="{C807C97D-BFC1-408E-A445-0C87EB9F89A2}">
                  <ask:lineSketchStyleProps xmlns="" xmlns:ask="http://schemas.microsoft.com/office/drawing/2018/sketchyshapes" sd="718854429">
                    <a:custGeom>
                      <a:avLst/>
                      <a:gdLst>
                        <a:gd name="connsiteX0" fmla="*/ 0 w 10568600"/>
                        <a:gd name="connsiteY0" fmla="*/ 206995 h 1241945"/>
                        <a:gd name="connsiteX1" fmla="*/ 206995 w 10568600"/>
                        <a:gd name="connsiteY1" fmla="*/ 0 h 1241945"/>
                        <a:gd name="connsiteX2" fmla="*/ 10361605 w 10568600"/>
                        <a:gd name="connsiteY2" fmla="*/ 0 h 1241945"/>
                        <a:gd name="connsiteX3" fmla="*/ 10568600 w 10568600"/>
                        <a:gd name="connsiteY3" fmla="*/ 206995 h 1241945"/>
                        <a:gd name="connsiteX4" fmla="*/ 10568600 w 10568600"/>
                        <a:gd name="connsiteY4" fmla="*/ 1034950 h 1241945"/>
                        <a:gd name="connsiteX5" fmla="*/ 10361605 w 10568600"/>
                        <a:gd name="connsiteY5" fmla="*/ 1241945 h 1241945"/>
                        <a:gd name="connsiteX6" fmla="*/ 206995 w 10568600"/>
                        <a:gd name="connsiteY6" fmla="*/ 1241945 h 1241945"/>
                        <a:gd name="connsiteX7" fmla="*/ 0 w 10568600"/>
                        <a:gd name="connsiteY7" fmla="*/ 1034950 h 1241945"/>
                        <a:gd name="connsiteX8" fmla="*/ 0 w 10568600"/>
                        <a:gd name="connsiteY8" fmla="*/ 206995 h 124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68600" h="1241945" fill="none" extrusionOk="0">
                          <a:moveTo>
                            <a:pt x="0" y="206995"/>
                          </a:moveTo>
                          <a:cubicBezTo>
                            <a:pt x="-4738" y="95577"/>
                            <a:pt x="109426" y="4779"/>
                            <a:pt x="206995" y="0"/>
                          </a:cubicBezTo>
                          <a:cubicBezTo>
                            <a:pt x="3355887" y="135331"/>
                            <a:pt x="8447963" y="4454"/>
                            <a:pt x="10361605" y="0"/>
                          </a:cubicBezTo>
                          <a:cubicBezTo>
                            <a:pt x="10485987" y="456"/>
                            <a:pt x="10578346" y="88922"/>
                            <a:pt x="10568600" y="206995"/>
                          </a:cubicBezTo>
                          <a:cubicBezTo>
                            <a:pt x="10547114" y="304526"/>
                            <a:pt x="10559114" y="736830"/>
                            <a:pt x="10568600" y="1034950"/>
                          </a:cubicBezTo>
                          <a:cubicBezTo>
                            <a:pt x="10575662" y="1147447"/>
                            <a:pt x="10469486" y="1263384"/>
                            <a:pt x="10361605" y="1241945"/>
                          </a:cubicBezTo>
                          <a:cubicBezTo>
                            <a:pt x="6918731" y="1080337"/>
                            <a:pt x="2013182" y="1325640"/>
                            <a:pt x="206995" y="1241945"/>
                          </a:cubicBezTo>
                          <a:cubicBezTo>
                            <a:pt x="76997" y="1250571"/>
                            <a:pt x="3093" y="1154007"/>
                            <a:pt x="0" y="1034950"/>
                          </a:cubicBezTo>
                          <a:cubicBezTo>
                            <a:pt x="62020" y="876714"/>
                            <a:pt x="-53126" y="606259"/>
                            <a:pt x="0" y="206995"/>
                          </a:cubicBezTo>
                          <a:close/>
                        </a:path>
                        <a:path w="10568600" h="1241945" stroke="0" extrusionOk="0">
                          <a:moveTo>
                            <a:pt x="0" y="206995"/>
                          </a:moveTo>
                          <a:cubicBezTo>
                            <a:pt x="8794" y="78157"/>
                            <a:pt x="112848" y="420"/>
                            <a:pt x="206995" y="0"/>
                          </a:cubicBezTo>
                          <a:cubicBezTo>
                            <a:pt x="2908148" y="140082"/>
                            <a:pt x="8544112" y="49945"/>
                            <a:pt x="10361605" y="0"/>
                          </a:cubicBezTo>
                          <a:cubicBezTo>
                            <a:pt x="10473605" y="18335"/>
                            <a:pt x="10564816" y="84827"/>
                            <a:pt x="10568600" y="206995"/>
                          </a:cubicBezTo>
                          <a:cubicBezTo>
                            <a:pt x="10577235" y="617390"/>
                            <a:pt x="10501433" y="688048"/>
                            <a:pt x="10568600" y="1034950"/>
                          </a:cubicBezTo>
                          <a:cubicBezTo>
                            <a:pt x="10552850" y="1157095"/>
                            <a:pt x="10480486" y="1253415"/>
                            <a:pt x="10361605" y="1241945"/>
                          </a:cubicBezTo>
                          <a:cubicBezTo>
                            <a:pt x="8534862" y="1298954"/>
                            <a:pt x="3877720" y="1088658"/>
                            <a:pt x="206995" y="1241945"/>
                          </a:cubicBezTo>
                          <a:cubicBezTo>
                            <a:pt x="88061" y="1232534"/>
                            <a:pt x="9104" y="1132191"/>
                            <a:pt x="0" y="1034950"/>
                          </a:cubicBezTo>
                          <a:cubicBezTo>
                            <a:pt x="29686" y="814986"/>
                            <a:pt x="69942" y="607539"/>
                            <a:pt x="0" y="206995"/>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latin typeface="Cambria" panose="02040503050406030204" pitchFamily="18" charset="0"/>
                </a:rPr>
                <a:t>Từng thành viên trong lớp chọn một bạn để nói về ưu điểm của bạn đó.</a:t>
              </a:r>
              <a:endParaRPr lang="en-US" sz="3200" dirty="0">
                <a:latin typeface="Cambria" panose="02040503050406030204" pitchFamily="18" charset="0"/>
              </a:endParaRPr>
            </a:p>
          </p:txBody>
        </p:sp>
        <p:pic>
          <p:nvPicPr>
            <p:cNvPr id="19" name="Picture 18" descr="Icon&#10;&#10;Description automatically generated">
              <a:extLst>
                <a:ext uri="{FF2B5EF4-FFF2-40B4-BE49-F238E27FC236}">
                  <a16:creationId xmlns:a16="http://schemas.microsoft.com/office/drawing/2014/main" id="{D79D0C81-FD95-4227-A5A2-4D3C46FE6E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64725" y="192718"/>
              <a:ext cx="993759" cy="993759"/>
            </a:xfrm>
            <a:prstGeom prst="rect">
              <a:avLst/>
            </a:prstGeom>
          </p:spPr>
        </p:pic>
      </p:grpSp>
      <p:pic>
        <p:nvPicPr>
          <p:cNvPr id="3" name="Picture 2">
            <a:extLst>
              <a:ext uri="{FF2B5EF4-FFF2-40B4-BE49-F238E27FC236}">
                <a16:creationId xmlns:a16="http://schemas.microsoft.com/office/drawing/2014/main" id="{B76E77EC-86AA-3DF3-A276-B308D1B53317}"/>
              </a:ext>
            </a:extLst>
          </p:cNvPr>
          <p:cNvPicPr>
            <a:picLocks noChangeAspect="1"/>
          </p:cNvPicPr>
          <p:nvPr/>
        </p:nvPicPr>
        <p:blipFill>
          <a:blip r:embed="rId5"/>
          <a:stretch>
            <a:fillRect/>
          </a:stretch>
        </p:blipFill>
        <p:spPr>
          <a:xfrm>
            <a:off x="2237104" y="1817052"/>
            <a:ext cx="8219815" cy="4024948"/>
          </a:xfrm>
          <a:prstGeom prst="rect">
            <a:avLst/>
          </a:prstGeom>
        </p:spPr>
      </p:pic>
    </p:spTree>
    <p:extLst>
      <p:ext uri="{BB962C8B-B14F-4D97-AF65-F5344CB8AC3E}">
        <p14:creationId xmlns:p14="http://schemas.microsoft.com/office/powerpoint/2010/main" val="320630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eacher teaching a student in a classroom&#10;&#10;Description automatically generated">
            <a:extLst>
              <a:ext uri="{FF2B5EF4-FFF2-40B4-BE49-F238E27FC236}">
                <a16:creationId xmlns:a16="http://schemas.microsoft.com/office/drawing/2014/main" id="{BB91EC92-F0C4-CBBB-564B-4F351FA7F4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823" y="-963000"/>
            <a:ext cx="12917645" cy="8784000"/>
          </a:xfrm>
          <a:prstGeom prst="rect">
            <a:avLst/>
          </a:prstGeom>
        </p:spPr>
      </p:pic>
      <p:sp>
        <p:nvSpPr>
          <p:cNvPr id="2" name="TextBox 1">
            <a:extLst>
              <a:ext uri="{FF2B5EF4-FFF2-40B4-BE49-F238E27FC236}">
                <a16:creationId xmlns:a16="http://schemas.microsoft.com/office/drawing/2014/main" id="{73A8E490-DB6A-D258-7560-FA6E0B233875}"/>
              </a:ext>
            </a:extLst>
          </p:cNvPr>
          <p:cNvSpPr txBox="1"/>
          <p:nvPr/>
        </p:nvSpPr>
        <p:spPr>
          <a:xfrm>
            <a:off x="6055360" y="741680"/>
            <a:ext cx="5547360" cy="2800767"/>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cs typeface="Calibri" panose="020F0502020204030204" pitchFamily="34" charset="0"/>
              </a:rPr>
              <a:t>C</a:t>
            </a:r>
            <a:r>
              <a:rPr lang="vi-VN" sz="4400" dirty="0">
                <a:solidFill>
                  <a:schemeClr val="bg1"/>
                </a:solidFill>
                <a:latin typeface="Calibri" panose="020F0502020204030204" pitchFamily="34" charset="0"/>
                <a:cs typeface="Calibri" panose="020F0502020204030204" pitchFamily="34" charset="0"/>
              </a:rPr>
              <a:t>hia sẻ cảm xúc của mình khi được các bạn khen ngợi, công nhận ưu điểm của mình</a:t>
            </a:r>
            <a:endParaRPr lang="en-US" sz="4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0062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a:extLst>
              <a:ext uri="{FF2B5EF4-FFF2-40B4-BE49-F238E27FC236}">
                <a16:creationId xmlns:a16="http://schemas.microsoft.com/office/drawing/2014/main" id="{1BDF17AB-D7B4-8D1F-BDA9-E4E02EC819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B07BDF0-8024-1611-7F86-09305015F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a:extLst>
              <a:ext uri="{FF2B5EF4-FFF2-40B4-BE49-F238E27FC236}">
                <a16:creationId xmlns:a16="http://schemas.microsoft.com/office/drawing/2014/main" id="{489E368D-7804-F389-42E8-2C55C82545C6}"/>
              </a:ext>
            </a:extLst>
          </p:cNvPr>
          <p:cNvSpPr/>
          <p:nvPr/>
        </p:nvSpPr>
        <p:spPr>
          <a:xfrm>
            <a:off x="558800" y="2454907"/>
            <a:ext cx="8022340" cy="3520591"/>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Cảm xúc tích cực có thể có được nhờ những lời khen, sự động viên và sự công nhận các ưu điểm, tiến bộ của nhau. Vì thế, việc phát hiện ra các ưu điểm là biểu hiện đáng yêu, đáng quý. </a:t>
            </a:r>
          </a:p>
        </p:txBody>
      </p:sp>
    </p:spTree>
    <p:extLst>
      <p:ext uri="{BB962C8B-B14F-4D97-AF65-F5344CB8AC3E}">
        <p14:creationId xmlns:p14="http://schemas.microsoft.com/office/powerpoint/2010/main" val="182889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1300</TotalTime>
  <Words>467</Words>
  <Application>Microsoft Office PowerPoint</Application>
  <PresentationFormat>Widescreen</PresentationFormat>
  <Paragraphs>33</Paragraphs>
  <Slides>22</Slides>
  <Notes>5</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22</vt:i4>
      </vt:variant>
    </vt:vector>
  </HeadingPairs>
  <TitlesOfParts>
    <vt:vector size="38" baseType="lpstr">
      <vt:lpstr>微软雅黑</vt:lpstr>
      <vt:lpstr>宋体</vt:lpstr>
      <vt:lpstr>#9Slide04 SFU Fenice Regular</vt:lpstr>
      <vt:lpstr>Arial</vt:lpstr>
      <vt:lpstr>Calibri</vt:lpstr>
      <vt:lpstr>Cambria</vt:lpstr>
      <vt:lpstr>等线</vt:lpstr>
      <vt:lpstr>Lato</vt:lpstr>
      <vt:lpstr>Livvic</vt:lpstr>
      <vt:lpstr>Open Sans</vt:lpstr>
      <vt:lpstr>Patrick Hand</vt:lpstr>
      <vt:lpstr>Roboto</vt:lpstr>
      <vt:lpstr>Roboto Condensed Light</vt:lpstr>
      <vt:lpstr>SVN-Kitten</vt:lpstr>
      <vt:lpstr>Times New Roman</vt:lpstr>
      <vt:lpstr>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MinhThangPC.VN</cp:lastModifiedBy>
  <cp:revision>66</cp:revision>
  <dcterms:created xsi:type="dcterms:W3CDTF">2022-07-21T15:03:37Z</dcterms:created>
  <dcterms:modified xsi:type="dcterms:W3CDTF">2025-09-10T05:04:00Z</dcterms:modified>
  <cp:category>9Slide.vn</cp:category>
</cp:coreProperties>
</file>