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295" r:id="rId2"/>
    <p:sldId id="297" r:id="rId3"/>
    <p:sldId id="259" r:id="rId4"/>
    <p:sldId id="316" r:id="rId5"/>
    <p:sldId id="298" r:id="rId6"/>
    <p:sldId id="323" r:id="rId7"/>
    <p:sldId id="321" r:id="rId8"/>
    <p:sldId id="301" r:id="rId9"/>
    <p:sldId id="299" r:id="rId10"/>
    <p:sldId id="304" r:id="rId11"/>
    <p:sldId id="306" r:id="rId12"/>
    <p:sldId id="289" r:id="rId13"/>
    <p:sldId id="266" r:id="rId14"/>
    <p:sldId id="322" r:id="rId15"/>
    <p:sldId id="319" r:id="rId16"/>
    <p:sldId id="308" r:id="rId17"/>
    <p:sldId id="314" r:id="rId18"/>
    <p:sldId id="313"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78" d="100"/>
          <a:sy n="78" d="100"/>
        </p:scale>
        <p:origin x="9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2025/10/30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45461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17</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18</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4.wdp"/><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19.png"/><Relationship Id="rId23"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3.wdp"/><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3.png"/><Relationship Id="rId9" Type="http://schemas.microsoft.com/office/2007/relationships/hdphoto" Target="../media/hdphoto12.wdp"/><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69.png"/><Relationship Id="rId17" Type="http://schemas.openxmlformats.org/officeDocument/2006/relationships/image" Target="../media/image65.png"/><Relationship Id="rId2" Type="http://schemas.openxmlformats.org/officeDocument/2006/relationships/notesSlide" Target="../notesSlides/notesSlide6.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image" Target="../media/image64.png"/><Relationship Id="rId10" Type="http://schemas.microsoft.com/office/2007/relationships/hdphoto" Target="../media/hdphoto15.wdp"/><Relationship Id="rId4" Type="http://schemas.openxmlformats.org/officeDocument/2006/relationships/image" Target="../media/image3.png"/><Relationship Id="rId9" Type="http://schemas.openxmlformats.org/officeDocument/2006/relationships/image" Target="../media/image67.png"/><Relationship Id="rId1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3.pn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18" Type="http://schemas.openxmlformats.org/officeDocument/2006/relationships/image" Target="../media/image13.png"/><Relationship Id="rId26" Type="http://schemas.openxmlformats.org/officeDocument/2006/relationships/image" Target="../media/image37.png"/><Relationship Id="rId3" Type="http://schemas.openxmlformats.org/officeDocument/2006/relationships/image" Target="../media/image15.png"/><Relationship Id="rId21" Type="http://schemas.openxmlformats.org/officeDocument/2006/relationships/image" Target="../media/image35.png"/><Relationship Id="rId7" Type="http://schemas.openxmlformats.org/officeDocument/2006/relationships/image" Target="../media/image32.png"/><Relationship Id="rId12" Type="http://schemas.openxmlformats.org/officeDocument/2006/relationships/image" Target="../media/image12.png"/><Relationship Id="rId17" Type="http://schemas.openxmlformats.org/officeDocument/2006/relationships/image" Target="../media/image11.png"/><Relationship Id="rId25"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4.png"/><Relationship Id="rId24" Type="http://schemas.microsoft.com/office/2007/relationships/hdphoto" Target="../media/hdphoto5.wdp"/><Relationship Id="rId5" Type="http://schemas.openxmlformats.org/officeDocument/2006/relationships/image" Target="../media/image22.png"/><Relationship Id="rId15" Type="http://schemas.openxmlformats.org/officeDocument/2006/relationships/image" Target="../media/image8.png"/><Relationship Id="rId23" Type="http://schemas.openxmlformats.org/officeDocument/2006/relationships/image" Target="../media/image20.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3.png"/><Relationship Id="rId14" Type="http://schemas.microsoft.com/office/2007/relationships/hdphoto" Target="../media/hdphoto4.wdp"/><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7.wdp"/><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microsoft.com/office/2007/relationships/hdphoto" Target="../media/hdphoto10.wdp"/><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00 000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ệt Nam có diện tích khoảng 331 344 ki-lô-mét vuông. (Nguồn Niên giám thống kê năm 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0360584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5"/>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6"/>
          <a:stretch>
            <a:fillRect/>
          </a:stretch>
        </p:blipFill>
        <p:spPr>
          <a:xfrm>
            <a:off x="3008357" y="337493"/>
            <a:ext cx="2694666" cy="1109568"/>
          </a:xfrm>
          <a:prstGeom prst="rect">
            <a:avLst/>
          </a:prstGeom>
        </p:spPr>
      </p:pic>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ệt Nam có diện tích khoảng 331 344 ki-lô-mét vuông. (Nguồn Niên giám thống kê năm 20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538" y="0"/>
            <a:ext cx="12301537" cy="6919458"/>
          </a:xfrm>
        </p:spPr>
      </p:pic>
    </p:spTree>
    <p:extLst>
      <p:ext uri="{BB962C8B-B14F-4D97-AF65-F5344CB8AC3E}">
        <p14:creationId xmlns:p14="http://schemas.microsoft.com/office/powerpoint/2010/main" val="63992760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Words>
  <Application>Microsoft Office PowerPoint</Application>
  <PresentationFormat>Widescreen</PresentationFormat>
  <Paragraphs>79</Paragraphs>
  <Slides>18</Slides>
  <Notes>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2025-10-30T08:34:09Z</dcterms:modified>
  <cp:version>N04</cp:version>
</cp:coreProperties>
</file>