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5"/>
  </p:notesMasterIdLst>
  <p:sldIdLst>
    <p:sldId id="257" r:id="rId3"/>
    <p:sldId id="332" r:id="rId4"/>
    <p:sldId id="324" r:id="rId5"/>
    <p:sldId id="360" r:id="rId6"/>
    <p:sldId id="361" r:id="rId7"/>
    <p:sldId id="337" r:id="rId8"/>
    <p:sldId id="282" r:id="rId9"/>
    <p:sldId id="356" r:id="rId10"/>
    <p:sldId id="357" r:id="rId11"/>
    <p:sldId id="358" r:id="rId12"/>
    <p:sldId id="359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>
        <p:scale>
          <a:sx n="33" d="100"/>
          <a:sy n="33" d="100"/>
        </p:scale>
        <p:origin x="1984" y="7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530" y="4303683"/>
            <a:ext cx="2780017" cy="1115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ECD3E-2BE3-3A4B-D384-40223F1EF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0531">
            <a:off x="1792902" y="2223230"/>
            <a:ext cx="888264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289107" y="82401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967563" y="925616"/>
            <a:ext cx="10756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2 290 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24,3 km/h.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FE137-C349-590C-6334-EC820D1E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80" y="3017480"/>
            <a:ext cx="5666018" cy="3118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255182"/>
            <a:ext cx="11350906" cy="637315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E4AC5-C072-CF35-39F7-26D623676CED}"/>
              </a:ext>
            </a:extLst>
          </p:cNvPr>
          <p:cNvSpPr txBox="1"/>
          <p:nvPr/>
        </p:nvSpPr>
        <p:spPr>
          <a:xfrm>
            <a:off x="478465" y="829339"/>
            <a:ext cx="10983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vào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cuối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24,3 × 0,1 = 2,43 (km);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2,43 km = 2 430 m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2 430 – 2 290 = 140 (m)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289260" y="1724480"/>
            <a:ext cx="4313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endParaRPr kumimoji="0" lang="vi-VN" sz="3600" b="1" i="0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1807535" y="1724480"/>
            <a:ext cx="53162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vận tốc ta lấy quãng đường chia cho thời gian. Đúng hay sai?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4"/>
            <a:ext cx="9810750" cy="79106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129771" y="2064722"/>
            <a:ext cx="57489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số thích hợp vào chỗ chấm:</a:t>
            </a:r>
          </a:p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đi xe đạp trong 2 giờ được 27km. Vận tốc của người đi xe đạp là …. km/giờ.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741746" y="4194811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01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Trong cuộc đua xe đạp trên một đoạn đường, anh Hoà đi với vận tốc 9 m/s, anh Bình đi với vận tốc 36 km/h. Như vậy: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A. Anh Hoà đi nhanh hơn anh Bình.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B. Anh Bình đi nhanh hơn anh Hoà.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C. Anh Hoà và anh Bình đi với vận tốc như nhau.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1A552-2A50-92C9-19C9-31BE4D51E1E7}"/>
              </a:ext>
            </a:extLst>
          </p:cNvPr>
          <p:cNvSpPr txBox="1"/>
          <p:nvPr/>
        </p:nvSpPr>
        <p:spPr>
          <a:xfrm>
            <a:off x="1233377" y="4146698"/>
            <a:ext cx="10132828" cy="107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36 km/h = 36 000 m / 3 600 s = 36 m / 3,6 s = 10 m/s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 vậy, anh Bình đi nhanh hơn anh Hoà.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F9D246-C361-A426-5BD2-63C1009CC9FF}"/>
              </a:ext>
            </a:extLst>
          </p:cNvPr>
          <p:cNvSpPr/>
          <p:nvPr/>
        </p:nvSpPr>
        <p:spPr>
          <a:xfrm>
            <a:off x="1477926" y="2711302"/>
            <a:ext cx="531627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1326779" y="94778"/>
            <a:ext cx="1047625" cy="987556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099" y="819291"/>
            <a:ext cx="9804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từ nhà Việt đến trường dài 1,75 km. Khi tan học, Việt đi bộ về nhà với vận tốc 3 km/h. Sau đó 12 phút, Việt gặp bố đến đón và cùng bố đi xe máy về nhà. Hỏi 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Việt cùng bố đi xe máy về nhà dài bao nhiêu ki-lô-mét?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50DA-15E1-E9E8-53DA-FEE54195010B}"/>
              </a:ext>
            </a:extLst>
          </p:cNvPr>
          <p:cNvSpPr txBox="1"/>
          <p:nvPr/>
        </p:nvSpPr>
        <p:spPr>
          <a:xfrm>
            <a:off x="1669312" y="2923953"/>
            <a:ext cx="9760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0,2 = 0,6 (km)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máy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1,75 – 0,6 = 1,15 (km)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1,15 km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172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 đường sông AB dài 80 km. Một tàu thuỷ đi từ bến A đến bến B với vận tốc 32 km/h. Biết rằng tàu cập bến B lúc 12 giờ 15 phút. Hồi tàu th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đó khởi hành từ bến A lúc mấy giờ?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9BFDE-6ADB-2127-CD75-7A394A78F226}"/>
              </a:ext>
            </a:extLst>
          </p:cNvPr>
          <p:cNvSpPr txBox="1"/>
          <p:nvPr/>
        </p:nvSpPr>
        <p:spPr>
          <a:xfrm>
            <a:off x="584348" y="2954301"/>
            <a:ext cx="11410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là: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: 32 = 2,5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hành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586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#9Slide07 Cadena</vt:lpstr>
      <vt:lpstr>Arial</vt:lpstr>
      <vt:lpstr>Calibri</vt:lpstr>
      <vt:lpstr>Cambria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Office 365</cp:lastModifiedBy>
  <cp:revision>25</cp:revision>
  <dcterms:created xsi:type="dcterms:W3CDTF">2024-02-13T07:57:29Z</dcterms:created>
  <dcterms:modified xsi:type="dcterms:W3CDTF">2025-05-15T01:45:57Z</dcterms:modified>
</cp:coreProperties>
</file>