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4"/>
  </p:notesMasterIdLst>
  <p:sldIdLst>
    <p:sldId id="293" r:id="rId5"/>
    <p:sldId id="390" r:id="rId6"/>
    <p:sldId id="386" r:id="rId7"/>
    <p:sldId id="387" r:id="rId8"/>
    <p:sldId id="329" r:id="rId9"/>
    <p:sldId id="388" r:id="rId10"/>
    <p:sldId id="389" r:id="rId11"/>
    <p:sldId id="291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svg"/><Relationship Id="rId7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0.svg"/><Relationship Id="rId7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3.sv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7.svg"/><Relationship Id="rId7" Type="http://schemas.openxmlformats.org/officeDocument/2006/relationships/image" Target="../media/image2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3.sv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8.sv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22/09/2025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  <a:extLst>
              <a:ext uri="{FF2B5EF4-FFF2-40B4-BE49-F238E27FC236}">
                <a16:creationId xmlns:a16="http://schemas.microsoft.com/office/drawing/2014/main" id="{43AE706A-06CE-A9C9-BAD7-B6433C292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Picture 4" descr="Children education">
            <a:extLst>
              <a:ext uri="{FF2B5EF4-FFF2-40B4-BE49-F238E27FC236}">
                <a16:creationId xmlns:a16="http://schemas.microsoft.com/office/drawing/2014/main" id="{9327CFDD-26A7-41C8-99EC-5610CFA2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365411" y="307814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BÀI HỌC TIẾP THEO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2361002" y="3046211"/>
            <a:ext cx="824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9A0780"/>
                </a:solidFill>
                <a:cs typeface="Arial" panose="020B0604020202020204" pitchFamily="34" charset="0"/>
              </a:rPr>
              <a:t>- Đ</a:t>
            </a:r>
            <a:r>
              <a:rPr lang="vi-VN" sz="3200">
                <a:solidFill>
                  <a:srgbClr val="9A0780"/>
                </a:solidFill>
                <a:cs typeface="Arial" panose="020B0604020202020204" pitchFamily="34" charset="0"/>
              </a:rPr>
              <a:t>ọc </a:t>
            </a:r>
            <a:r>
              <a:rPr lang="en-US" sz="3200">
                <a:solidFill>
                  <a:srgbClr val="9A0780"/>
                </a:solidFill>
                <a:cs typeface="Arial" panose="020B0604020202020204" pitchFamily="34" charset="0"/>
              </a:rPr>
              <a:t>và trả lời câu hỏi bài: Bộ sưu tập độc đáo</a:t>
            </a:r>
            <a:endParaRPr lang="vi-VN" sz="32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en-US" sz="2800">
                <a:solidFill>
                  <a:srgbClr val="9A0780"/>
                </a:solidFill>
                <a:cs typeface="Arial" panose="020B0604020202020204" pitchFamily="34" charset="0"/>
              </a:rPr>
              <a:t> -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Suy </a:t>
            </a:r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nghĩ, cảm xúc của em sau khi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đọc bài.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164</Words>
  <Application>Microsoft Office PowerPoint</Application>
  <PresentationFormat>Widescreen</PresentationFormat>
  <Paragraphs>14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#9Slide07 HoneyCream</vt:lpstr>
      <vt:lpstr>Arial</vt:lpstr>
      <vt:lpstr>Calibri</vt:lpstr>
      <vt:lpstr>Calibri Light</vt:lpstr>
      <vt:lpstr>Cambria</vt:lpstr>
      <vt:lpstr>字魂95号-手刻宋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Office 365</cp:lastModifiedBy>
  <cp:revision>7</cp:revision>
  <dcterms:created xsi:type="dcterms:W3CDTF">2024-06-24T05:01:31Z</dcterms:created>
  <dcterms:modified xsi:type="dcterms:W3CDTF">2025-09-22T10:45:42Z</dcterms:modified>
</cp:coreProperties>
</file>