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6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</p:sldMasterIdLst>
  <p:notesMasterIdLst>
    <p:notesMasterId r:id="rId23"/>
  </p:notesMasterIdLst>
  <p:sldIdLst>
    <p:sldId id="25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09" r:id="rId14"/>
    <p:sldId id="310" r:id="rId15"/>
    <p:sldId id="303" r:id="rId16"/>
    <p:sldId id="295" r:id="rId17"/>
    <p:sldId id="311" r:id="rId18"/>
    <p:sldId id="313" r:id="rId19"/>
    <p:sldId id="312" r:id="rId20"/>
    <p:sldId id="300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88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325</Words>
  <Application>Microsoft Office PowerPoint</Application>
  <PresentationFormat>Widescreen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Cambria</vt:lpstr>
      <vt:lpstr>Cambria Math</vt:lpstr>
      <vt:lpstr>Wingdings</vt:lpstr>
      <vt:lpstr>字魂35号-经典雅黑</vt:lpstr>
      <vt:lpstr>2_Office Theme</vt:lpstr>
      <vt:lpstr>5_Office 主题</vt:lpstr>
      <vt:lpstr>1_Office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Office 365</cp:lastModifiedBy>
  <cp:revision>47</cp:revision>
  <dcterms:created xsi:type="dcterms:W3CDTF">2021-06-29T06:58:36Z</dcterms:created>
  <dcterms:modified xsi:type="dcterms:W3CDTF">2025-04-14T08:28:27Z</dcterms:modified>
</cp:coreProperties>
</file>