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494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#9Slide03 AmpleSoft Bold</vt:lpstr>
      <vt:lpstr>Abril Fatface</vt:lpstr>
      <vt:lpstr>Aldrich</vt:lpstr>
      <vt:lpstr>Arial</vt:lpstr>
      <vt:lpstr>Calibri</vt:lpstr>
      <vt:lpstr>Cambria</vt:lpstr>
      <vt:lpstr>Times New Roman</vt:lpstr>
      <vt:lpstr>印品黑体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Office 365</cp:lastModifiedBy>
  <cp:revision>36</cp:revision>
  <dcterms:created xsi:type="dcterms:W3CDTF">2006-08-16T00:00:00Z</dcterms:created>
  <dcterms:modified xsi:type="dcterms:W3CDTF">2025-03-14T09:47:54Z</dcterms:modified>
  <dc:identifier>DAGNWVmsOs8</dc:identifier>
</cp:coreProperties>
</file>