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7" r:id="rId4"/>
    <p:sldId id="296" r:id="rId5"/>
    <p:sldId id="273" r:id="rId6"/>
    <p:sldId id="274" r:id="rId7"/>
    <p:sldId id="275" r:id="rId8"/>
    <p:sldId id="297" r:id="rId9"/>
    <p:sldId id="260" r:id="rId10"/>
    <p:sldId id="261" r:id="rId11"/>
    <p:sldId id="262" r:id="rId12"/>
    <p:sldId id="263" r:id="rId13"/>
    <p:sldId id="266" r:id="rId14"/>
    <p:sldId id="298" r:id="rId15"/>
    <p:sldId id="299" r:id="rId16"/>
    <p:sldId id="300" r:id="rId17"/>
    <p:sldId id="269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0200" y="4076701"/>
            <a:ext cx="4084735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443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#9Slide03 AmpleSoft Bold</vt:lpstr>
      <vt:lpstr>.VnTime</vt:lpstr>
      <vt:lpstr>Abril Fatface</vt:lpstr>
      <vt:lpstr>Aldrich</vt:lpstr>
      <vt:lpstr>Arial</vt:lpstr>
      <vt:lpstr>Calibri</vt:lpstr>
      <vt:lpstr>Cambria</vt:lpstr>
      <vt:lpstr>印品黑体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Office 365</cp:lastModifiedBy>
  <cp:revision>20</cp:revision>
  <dcterms:created xsi:type="dcterms:W3CDTF">2006-08-16T00:00:00Z</dcterms:created>
  <dcterms:modified xsi:type="dcterms:W3CDTF">2025-03-14T09:46:40Z</dcterms:modified>
  <dc:identifier>DAGNWVmsOs8</dc:identifier>
</cp:coreProperties>
</file>