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80" r:id="rId2"/>
    <p:sldId id="281" r:id="rId3"/>
    <p:sldId id="257" r:id="rId4"/>
    <p:sldId id="262" r:id="rId5"/>
    <p:sldId id="264" r:id="rId6"/>
    <p:sldId id="275" r:id="rId7"/>
    <p:sldId id="279" r:id="rId8"/>
    <p:sldId id="260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0927" autoAdjust="0"/>
  </p:normalViewPr>
  <p:slideViewPr>
    <p:cSldViewPr showGuides="1">
      <p:cViewPr>
        <p:scale>
          <a:sx n="33" d="100"/>
          <a:sy n="33" d="100"/>
        </p:scale>
        <p:origin x="1948" y="7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AAED48-06A3-B5FC-58AB-47ADCEAA0C06}"/>
              </a:ext>
            </a:extLst>
          </p:cNvPr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42B56D7C-5FD1-A9C5-1096-827F3D1248B0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4DC564E2-558C-5A89-8E6D-96ADF5971C71}"/>
                </a:ext>
              </a:extLst>
            </p:cNvPr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016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598B5-B6EA-4FC9-FB42-B71118F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739DBD-4B8E-FC0E-2A24-5120CF9D7A0C}"/>
              </a:ext>
            </a:extLst>
          </p:cNvPr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7384D-9ED3-16B2-651B-F4B513521955}"/>
              </a:ext>
            </a:extLst>
          </p:cNvPr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6ED7EC-5272-39E3-9CCC-43E9D785B46F}"/>
              </a:ext>
            </a:extLst>
          </p:cNvPr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14F6D6F-7666-9890-3488-64C8875B7778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D88F616-8F04-7B55-D612-8B8A440307E2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59341-4714-E31E-CFFA-79B1381AA396}"/>
              </a:ext>
            </a:extLst>
          </p:cNvPr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396FCA-A98D-1796-8C72-0C1181ED0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21480"/>
              </p:ext>
            </p:extLst>
          </p:nvPr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169841059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74890033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47918"/>
                  </a:ext>
                </a:extLst>
              </a:tr>
            </a:tbl>
          </a:graphicData>
        </a:graphic>
      </p:graphicFrame>
      <p:sp>
        <p:nvSpPr>
          <p:cNvPr id="11" name="Freeform 4">
            <a:extLst>
              <a:ext uri="{FF2B5EF4-FFF2-40B4-BE49-F238E27FC236}">
                <a16:creationId xmlns:a16="http://schemas.microsoft.com/office/drawing/2014/main" id="{ED3C4F16-1840-80AA-3A9C-2C073391583B}"/>
              </a:ext>
            </a:extLst>
          </p:cNvPr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66882-8407-48DC-BD4B-D79BF8CA8B9A}"/>
              </a:ext>
            </a:extLst>
          </p:cNvPr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61D7E-7592-4E29-870F-0059E986E0C2}"/>
              </a:ext>
            </a:extLst>
          </p:cNvPr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0F5C6B-32C9-2F2F-6385-CC75571D62D8}"/>
              </a:ext>
            </a:extLst>
          </p:cNvPr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D624473A-0191-054D-BC43-D3992EB6D5F1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FD1AF2E-6C2B-6E40-350C-73F91906AE18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07743C-F8A5-0562-9646-39660405977B}"/>
              </a:ext>
            </a:extLst>
          </p:cNvPr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B2535D42-7F8B-E4E1-B0CB-68BF584CF5F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23FFAEE-2DCF-D942-002D-7B8FF15DDB99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DDFC55D-1254-DF81-2CF4-1ABA1A14C64B}"/>
              </a:ext>
            </a:extLst>
          </p:cNvPr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383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Cambria (Đầu đề)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Office 365</cp:lastModifiedBy>
  <cp:revision>10</cp:revision>
  <dcterms:created xsi:type="dcterms:W3CDTF">2022-11-10T14:07:48Z</dcterms:created>
  <dcterms:modified xsi:type="dcterms:W3CDTF">2025-10-31T04:44:56Z</dcterms:modified>
</cp:coreProperties>
</file>