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5" d="100"/>
          <a:sy n="25" d="100"/>
        </p:scale>
        <p:origin x="1740"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latin typeface="Arial" panose="020B0604020202020204" pitchFamily="34" charset="0"/>
                <a:cs typeface="Arial" panose="020B0604020202020204" pitchFamily="34" charset="0"/>
              </a:rPr>
              <a:t>Tác giả	: Phan Thị Linh</a:t>
            </a:r>
          </a:p>
          <a:p>
            <a:r>
              <a:rPr lang="en-US" sz="1200">
                <a:solidFill>
                  <a:schemeClr val="bg1"/>
                </a:solidFill>
                <a:latin typeface="Arial" panose="020B0604020202020204" pitchFamily="34" charset="0"/>
                <a:cs typeface="Arial" panose="020B0604020202020204" pitchFamily="34" charset="0"/>
              </a:rPr>
              <a:t>LH Zalo	: 0916.604.268</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30/10/2025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10/30/2025</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49.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13.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25.GIF"/><Relationship Id="rId3" Type="http://schemas.openxmlformats.org/officeDocument/2006/relationships/slideLayout" Target="../slideLayouts/slideLayout18.xml"/><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8.jpeg"/><Relationship Id="rId15" Type="http://schemas.openxmlformats.org/officeDocument/2006/relationships/slide" Target="slide7.xml"/><Relationship Id="rId23"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26.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2.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png"/><Relationship Id="rId5" Type="http://schemas.openxmlformats.org/officeDocument/2006/relationships/image" Target="../media/image70.png"/><Relationship Id="rId15" Type="http://schemas.openxmlformats.org/officeDocument/2006/relationships/image" Target="../media/image72.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13.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832</Words>
  <Application>Microsoft Office PowerPoint</Application>
  <PresentationFormat>Custom</PresentationFormat>
  <Paragraphs>57</Paragraphs>
  <Slides>23</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#9Slide07 HoneyCream</vt:lpstr>
      <vt:lpstr>Arial</vt:lpstr>
      <vt:lpstr>Arial-Rounded</vt:lpstr>
      <vt:lpstr>Calibri</vt:lpstr>
      <vt:lpstr>Cambria</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Office 365</cp:lastModifiedBy>
  <cp:revision>23</cp:revision>
  <dcterms:created xsi:type="dcterms:W3CDTF">2006-08-16T00:00:00Z</dcterms:created>
  <dcterms:modified xsi:type="dcterms:W3CDTF">2025-10-30T10:02:27Z</dcterms:modified>
  <dc:identifier>DAGGBMTwqNQ</dc:identifier>
</cp:coreProperties>
</file>