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7" r:id="rId3"/>
    <p:sldId id="269" r:id="rId4"/>
    <p:sldId id="273" r:id="rId5"/>
    <p:sldId id="256" r:id="rId6"/>
    <p:sldId id="274" r:id="rId7"/>
    <p:sldId id="265" r:id="rId8"/>
    <p:sldId id="258" r:id="rId9"/>
    <p:sldId id="436" r:id="rId10"/>
    <p:sldId id="261" r:id="rId11"/>
    <p:sldId id="437" r:id="rId12"/>
    <p:sldId id="438" r:id="rId13"/>
    <p:sldId id="439" r:id="rId14"/>
    <p:sldId id="259" r:id="rId15"/>
    <p:sldId id="262" r:id="rId16"/>
    <p:sldId id="263" r:id="rId17"/>
    <p:sldId id="270" r:id="rId18"/>
    <p:sldId id="440" r:id="rId19"/>
    <p:sldId id="441" r:id="rId20"/>
    <p:sldId id="442" r:id="rId21"/>
    <p:sldId id="443" r:id="rId22"/>
    <p:sldId id="444" r:id="rId23"/>
    <p:sldId id="445" r:id="rId24"/>
    <p:sldId id="446" r:id="rId25"/>
    <p:sldId id="447" r:id="rId26"/>
    <p:sldId id="448" r:id="rId27"/>
    <p:sldId id="449" r:id="rId28"/>
    <p:sldId id="272" r:id="rId29"/>
    <p:sldId id="451" r:id="rId30"/>
    <p:sldId id="452" r:id="rId31"/>
    <p:sldId id="453" r:id="rId32"/>
    <p:sldId id="454" r:id="rId33"/>
    <p:sldId id="455" r:id="rId34"/>
    <p:sldId id="456" r:id="rId35"/>
    <p:sldId id="458" r:id="rId36"/>
    <p:sldId id="457" r:id="rId37"/>
    <p:sldId id="459"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p:cViewPr>
        <p:scale>
          <a:sx n="33" d="100"/>
          <a:sy n="33" d="100"/>
        </p:scale>
        <p:origin x="1300" y="1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27</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21</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22</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1400" y="3009900"/>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712</Words>
  <Application>Microsoft Office PowerPoint</Application>
  <PresentationFormat>Custom</PresentationFormat>
  <Paragraphs>51</Paragraphs>
  <Slides>36</Slides>
  <Notes>12</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Arial-Rounded</vt:lpstr>
      <vt:lpstr>Calibri</vt:lpstr>
      <vt:lpstr>Cambria</vt:lpstr>
      <vt:lpstr>Open Sans Bold</vt:lpstr>
      <vt:lpstr>思源黑体 CN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Office 365</cp:lastModifiedBy>
  <cp:revision>41</cp:revision>
  <dcterms:created xsi:type="dcterms:W3CDTF">2006-08-16T00:00:00Z</dcterms:created>
  <dcterms:modified xsi:type="dcterms:W3CDTF">2025-10-30T08:15:51Z</dcterms:modified>
  <dc:identifier>DAGMx3oqY8g</dc:identifier>
</cp:coreProperties>
</file>