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3.xml" ContentType="application/vnd.openxmlformats-officedocument.theme+xml"/>
  <Override PartName="/ppt/tags/tag93.xml" ContentType="application/vnd.openxmlformats-officedocument.presentationml.tags+xml"/>
  <Override PartName="/ppt/tags/tag9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1"/>
  </p:notesMasterIdLst>
  <p:sldIdLst>
    <p:sldId id="257" r:id="rId3"/>
    <p:sldId id="258" r:id="rId4"/>
    <p:sldId id="284" r:id="rId5"/>
    <p:sldId id="288" r:id="rId6"/>
    <p:sldId id="289" r:id="rId7"/>
    <p:sldId id="290" r:id="rId8"/>
    <p:sldId id="285" r:id="rId9"/>
    <p:sldId id="282" r:id="rId10"/>
    <p:sldId id="280" r:id="rId11"/>
    <p:sldId id="291" r:id="rId12"/>
    <p:sldId id="292" r:id="rId13"/>
    <p:sldId id="286" r:id="rId14"/>
    <p:sldId id="293" r:id="rId15"/>
    <p:sldId id="295" r:id="rId16"/>
    <p:sldId id="296" r:id="rId17"/>
    <p:sldId id="283" r:id="rId18"/>
    <p:sldId id="294" r:id="rId19"/>
    <p:sldId id="281"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微软雅黑" panose="020B0503020204020204" pitchFamily="34" charset="-122"/>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A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0" d="100"/>
          <a:sy n="50" d="100"/>
        </p:scale>
        <p:origin x="1402"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FC014-CE8E-4674-B88A-8A3DD39E6D9B}" type="datetimeFigureOut">
              <a:rPr lang="en-US" smtClean="0"/>
              <a:t>4/30/2023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32AFC-551E-495B-8E53-3743A330387D}" type="slidenum">
              <a:rPr lang="en-US" smtClean="0"/>
              <a:t>‹#›</a:t>
            </a:fld>
            <a:endParaRPr lang="en-US"/>
          </a:p>
        </p:txBody>
      </p:sp>
    </p:spTree>
    <p:extLst>
      <p:ext uri="{BB962C8B-B14F-4D97-AF65-F5344CB8AC3E}">
        <p14:creationId xmlns:p14="http://schemas.microsoft.com/office/powerpoint/2010/main" val="2203853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Sử</a:t>
            </a:r>
            <a:r>
              <a:rPr lang="en-US" dirty="0" smtClean="0"/>
              <a:t> </a:t>
            </a:r>
            <a:r>
              <a:rPr lang="en-US" dirty="0" err="1" smtClean="0"/>
              <a:t>dụng</a:t>
            </a:r>
            <a:r>
              <a:rPr lang="en-US" baseline="0" dirty="0" smtClean="0"/>
              <a:t> </a:t>
            </a:r>
            <a:r>
              <a:rPr lang="en-US" baseline="0" dirty="0" err="1" smtClean="0"/>
              <a:t>bài</a:t>
            </a:r>
            <a:r>
              <a:rPr lang="en-US" baseline="0" dirty="0" smtClean="0"/>
              <a:t> </a:t>
            </a:r>
            <a:r>
              <a:rPr lang="en-US" baseline="0" dirty="0" err="1" smtClean="0"/>
              <a:t>tập</a:t>
            </a:r>
            <a:r>
              <a:rPr lang="en-US" baseline="0" dirty="0" smtClean="0"/>
              <a:t> 1 </a:t>
            </a:r>
            <a:r>
              <a:rPr lang="en-US" baseline="0" dirty="0" err="1" smtClean="0"/>
              <a:t>làm</a:t>
            </a:r>
            <a:r>
              <a:rPr lang="en-US" baseline="0" dirty="0" smtClean="0"/>
              <a:t> </a:t>
            </a:r>
            <a:r>
              <a:rPr lang="en-US" baseline="0" dirty="0" err="1" smtClean="0"/>
              <a:t>phần</a:t>
            </a:r>
            <a:r>
              <a:rPr lang="en-US" baseline="0" dirty="0" smtClean="0"/>
              <a:t> </a:t>
            </a:r>
            <a:r>
              <a:rPr lang="en-US" baseline="0" dirty="0" err="1" smtClean="0"/>
              <a:t>khởi</a:t>
            </a:r>
            <a:r>
              <a:rPr lang="en-US" baseline="0" dirty="0" smtClean="0"/>
              <a:t> </a:t>
            </a:r>
            <a:r>
              <a:rPr lang="en-US" baseline="0" dirty="0" err="1" smtClean="0"/>
              <a:t>động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1732AFC-551E-495B-8E53-3743A330387D}" type="slidenum">
              <a:rPr lang="en-US" smtClean="0"/>
              <a:t>2</a:t>
            </a:fld>
            <a:endParaRPr lang="en-US"/>
          </a:p>
        </p:txBody>
      </p:sp>
    </p:spTree>
    <p:extLst>
      <p:ext uri="{BB962C8B-B14F-4D97-AF65-F5344CB8AC3E}">
        <p14:creationId xmlns:p14="http://schemas.microsoft.com/office/powerpoint/2010/main" val="13173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Kích</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con </a:t>
            </a:r>
            <a:r>
              <a:rPr lang="en-US" baseline="0" dirty="0" err="1" smtClean="0"/>
              <a:t>vật</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a:t>
            </a:r>
            <a:r>
              <a:rPr lang="en-US" baseline="0" dirty="0" err="1" smtClean="0"/>
              <a:t>với</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Ở </a:t>
            </a:r>
            <a:r>
              <a:rPr lang="en-US" baseline="0" dirty="0" err="1" smtClean="0"/>
              <a:t>mỗi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lại</a:t>
            </a:r>
            <a:r>
              <a:rPr lang="en-US" baseline="0" dirty="0" smtClean="0"/>
              <a:t> </a:t>
            </a:r>
            <a:r>
              <a:rPr lang="en-US" baseline="0" dirty="0" err="1" smtClean="0"/>
              <a:t>kích</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con </a:t>
            </a:r>
            <a:r>
              <a:rPr lang="en-US" baseline="0" dirty="0" err="1" smtClean="0"/>
              <a:t>vật</a:t>
            </a:r>
            <a:r>
              <a:rPr lang="en-US" baseline="0" dirty="0" smtClean="0"/>
              <a:t> </a:t>
            </a:r>
            <a:r>
              <a:rPr lang="en-US" baseline="0" dirty="0" err="1" smtClean="0"/>
              <a:t>để</a:t>
            </a:r>
            <a:r>
              <a:rPr lang="en-US" baseline="0" dirty="0" smtClean="0"/>
              <a:t> quay </a:t>
            </a:r>
            <a:r>
              <a:rPr lang="en-US" baseline="0" dirty="0" err="1" smtClean="0"/>
              <a:t>về</a:t>
            </a:r>
            <a:r>
              <a:rPr lang="en-US" baseline="0" dirty="0" smtClean="0"/>
              <a:t> </a:t>
            </a:r>
            <a:r>
              <a:rPr lang="en-US" baseline="0" dirty="0" err="1" smtClean="0"/>
              <a:t>đây</a:t>
            </a:r>
            <a:r>
              <a:rPr lang="en-US" baseline="0" dirty="0" smtClean="0"/>
              <a:t>. HS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chọn</a:t>
            </a:r>
            <a:r>
              <a:rPr lang="en-US" baseline="0" dirty="0" smtClean="0"/>
              <a:t> BÀI MỚI </a:t>
            </a:r>
            <a:r>
              <a:rPr lang="en-US" baseline="0" dirty="0" err="1" smtClean="0"/>
              <a:t>để</a:t>
            </a:r>
            <a:r>
              <a:rPr lang="en-US" baseline="0" dirty="0" smtClean="0"/>
              <a:t> </a:t>
            </a:r>
            <a:r>
              <a:rPr lang="en-US" baseline="0" dirty="0" err="1" smtClean="0"/>
              <a:t>đến</a:t>
            </a:r>
            <a:r>
              <a:rPr lang="en-US" baseline="0" dirty="0" smtClean="0"/>
              <a:t> bt2</a:t>
            </a:r>
            <a:endParaRPr lang="en-US" dirty="0"/>
          </a:p>
        </p:txBody>
      </p:sp>
      <p:sp>
        <p:nvSpPr>
          <p:cNvPr id="4" name="Slide Number Placeholder 3"/>
          <p:cNvSpPr>
            <a:spLocks noGrp="1"/>
          </p:cNvSpPr>
          <p:nvPr>
            <p:ph type="sldNum" sz="quarter" idx="10"/>
          </p:nvPr>
        </p:nvSpPr>
        <p:spPr/>
        <p:txBody>
          <a:bodyPr/>
          <a:lstStyle/>
          <a:p>
            <a:fld id="{F1732AFC-551E-495B-8E53-3743A330387D}" type="slidenum">
              <a:rPr lang="en-US" smtClean="0"/>
              <a:t>3</a:t>
            </a:fld>
            <a:endParaRPr lang="en-US"/>
          </a:p>
        </p:txBody>
      </p:sp>
    </p:spTree>
    <p:extLst>
      <p:ext uri="{BB962C8B-B14F-4D97-AF65-F5344CB8AC3E}">
        <p14:creationId xmlns:p14="http://schemas.microsoft.com/office/powerpoint/2010/main" val="3874343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Kích</a:t>
            </a:r>
            <a:r>
              <a:rPr lang="en-US" baseline="0" dirty="0" smtClean="0"/>
              <a:t> </a:t>
            </a:r>
            <a:r>
              <a:rPr lang="en-US" baseline="0" dirty="0" err="1" smtClean="0"/>
              <a:t>vào</a:t>
            </a:r>
            <a:r>
              <a:rPr lang="en-US" baseline="0" dirty="0" smtClean="0"/>
              <a:t> con </a:t>
            </a:r>
            <a:r>
              <a:rPr lang="en-US" baseline="0" dirty="0" err="1" smtClean="0"/>
              <a:t>khỉ</a:t>
            </a:r>
            <a:r>
              <a:rPr lang="en-US" baseline="0" dirty="0" smtClean="0"/>
              <a:t> </a:t>
            </a:r>
            <a:r>
              <a:rPr lang="en-US" baseline="0" dirty="0" err="1" smtClean="0"/>
              <a:t>để</a:t>
            </a:r>
            <a:r>
              <a:rPr lang="en-US" baseline="0" dirty="0" smtClean="0"/>
              <a:t> </a:t>
            </a:r>
            <a:r>
              <a:rPr lang="en-US" baseline="0" dirty="0" err="1" smtClean="0"/>
              <a:t>chọn</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khác</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F1732AFC-551E-495B-8E53-3743A330387D}" type="slidenum">
              <a:rPr lang="en-US" smtClean="0"/>
              <a:t>4</a:t>
            </a:fld>
            <a:endParaRPr lang="en-US"/>
          </a:p>
        </p:txBody>
      </p:sp>
    </p:spTree>
    <p:extLst>
      <p:ext uri="{BB962C8B-B14F-4D97-AF65-F5344CB8AC3E}">
        <p14:creationId xmlns:p14="http://schemas.microsoft.com/office/powerpoint/2010/main" val="65765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Kích</a:t>
            </a:r>
            <a:r>
              <a:rPr lang="en-US" baseline="0" dirty="0" smtClean="0"/>
              <a:t> </a:t>
            </a:r>
            <a:r>
              <a:rPr lang="en-US" baseline="0" dirty="0" err="1" smtClean="0"/>
              <a:t>vào</a:t>
            </a:r>
            <a:r>
              <a:rPr lang="en-US" baseline="0" dirty="0" smtClean="0"/>
              <a:t> con </a:t>
            </a:r>
            <a:r>
              <a:rPr lang="en-US" baseline="0" dirty="0" err="1" smtClean="0"/>
              <a:t>sư</a:t>
            </a:r>
            <a:r>
              <a:rPr lang="en-US" baseline="0" dirty="0" smtClean="0"/>
              <a:t> </a:t>
            </a:r>
            <a:r>
              <a:rPr lang="en-US" baseline="0" dirty="0" err="1" smtClean="0"/>
              <a:t>tử</a:t>
            </a:r>
            <a:r>
              <a:rPr lang="en-US" baseline="0" dirty="0" smtClean="0"/>
              <a:t> </a:t>
            </a:r>
            <a:r>
              <a:rPr lang="en-US" baseline="0" dirty="0" err="1" smtClean="0"/>
              <a:t>để</a:t>
            </a:r>
            <a:r>
              <a:rPr lang="en-US" baseline="0" dirty="0" smtClean="0"/>
              <a:t> </a:t>
            </a:r>
            <a:r>
              <a:rPr lang="en-US" baseline="0" dirty="0" err="1" smtClean="0"/>
              <a:t>chọn</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khác</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F1732AFC-551E-495B-8E53-3743A330387D}" type="slidenum">
              <a:rPr lang="en-US" smtClean="0"/>
              <a:t>5</a:t>
            </a:fld>
            <a:endParaRPr lang="en-US"/>
          </a:p>
        </p:txBody>
      </p:sp>
    </p:spTree>
    <p:extLst>
      <p:ext uri="{BB962C8B-B14F-4D97-AF65-F5344CB8AC3E}">
        <p14:creationId xmlns:p14="http://schemas.microsoft.com/office/powerpoint/2010/main" val="318423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Kích</a:t>
            </a:r>
            <a:r>
              <a:rPr lang="en-US" baseline="0" dirty="0" smtClean="0"/>
              <a:t> </a:t>
            </a:r>
            <a:r>
              <a:rPr lang="en-US" baseline="0" dirty="0" err="1" smtClean="0"/>
              <a:t>vào</a:t>
            </a:r>
            <a:r>
              <a:rPr lang="en-US" baseline="0" dirty="0" smtClean="0"/>
              <a:t> con </a:t>
            </a:r>
            <a:r>
              <a:rPr lang="en-US" baseline="0" dirty="0" err="1" smtClean="0"/>
              <a:t>voi</a:t>
            </a:r>
            <a:r>
              <a:rPr lang="en-US" baseline="0" dirty="0" smtClean="0"/>
              <a:t> </a:t>
            </a:r>
            <a:r>
              <a:rPr lang="en-US" baseline="0" dirty="0" err="1" smtClean="0"/>
              <a:t>để</a:t>
            </a:r>
            <a:r>
              <a:rPr lang="en-US" baseline="0" dirty="0" smtClean="0"/>
              <a:t> </a:t>
            </a:r>
            <a:r>
              <a:rPr lang="en-US" baseline="0" dirty="0" err="1" smtClean="0"/>
              <a:t>chọn</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khác</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F1732AFC-551E-495B-8E53-3743A330387D}" type="slidenum">
              <a:rPr lang="en-US" smtClean="0"/>
              <a:t>6</a:t>
            </a:fld>
            <a:endParaRPr lang="en-US"/>
          </a:p>
        </p:txBody>
      </p:sp>
    </p:spTree>
    <p:extLst>
      <p:ext uri="{BB962C8B-B14F-4D97-AF65-F5344CB8AC3E}">
        <p14:creationId xmlns:p14="http://schemas.microsoft.com/office/powerpoint/2010/main" val="3682721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Kích</a:t>
            </a:r>
            <a:r>
              <a:rPr lang="en-US" baseline="0" dirty="0" smtClean="0"/>
              <a:t> </a:t>
            </a:r>
            <a:r>
              <a:rPr lang="en-US" baseline="0" dirty="0" err="1" smtClean="0"/>
              <a:t>vào</a:t>
            </a:r>
            <a:r>
              <a:rPr lang="en-US" baseline="0" dirty="0" smtClean="0"/>
              <a:t> con </a:t>
            </a:r>
            <a:r>
              <a:rPr lang="en-US" baseline="0" dirty="0" err="1" smtClean="0"/>
              <a:t>hươu</a:t>
            </a:r>
            <a:r>
              <a:rPr lang="en-US" baseline="0" dirty="0" smtClean="0"/>
              <a:t> </a:t>
            </a:r>
            <a:r>
              <a:rPr lang="en-US" baseline="0" dirty="0" err="1" smtClean="0"/>
              <a:t>cao</a:t>
            </a:r>
            <a:r>
              <a:rPr lang="en-US" baseline="0" dirty="0" smtClean="0"/>
              <a:t> </a:t>
            </a:r>
            <a:r>
              <a:rPr lang="en-US" baseline="0" dirty="0" err="1" smtClean="0"/>
              <a:t>cổ</a:t>
            </a:r>
            <a:r>
              <a:rPr lang="en-US" baseline="0" dirty="0" smtClean="0"/>
              <a:t> </a:t>
            </a:r>
            <a:r>
              <a:rPr lang="en-US" baseline="0" dirty="0" err="1" smtClean="0"/>
              <a:t>để</a:t>
            </a:r>
            <a:r>
              <a:rPr lang="en-US" baseline="0" dirty="0" smtClean="0"/>
              <a:t> </a:t>
            </a:r>
            <a:r>
              <a:rPr lang="en-US" baseline="0" dirty="0" err="1" smtClean="0"/>
              <a:t>chọn</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khác</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F1732AFC-551E-495B-8E53-3743A330387D}" type="slidenum">
              <a:rPr lang="en-US" smtClean="0"/>
              <a:t>7</a:t>
            </a:fld>
            <a:endParaRPr lang="en-US"/>
          </a:p>
        </p:txBody>
      </p:sp>
    </p:spTree>
    <p:extLst>
      <p:ext uri="{BB962C8B-B14F-4D97-AF65-F5344CB8AC3E}">
        <p14:creationId xmlns:p14="http://schemas.microsoft.com/office/powerpoint/2010/main" val="2508242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baseline="0" dirty="0" smtClean="0"/>
              <a:t> </a:t>
            </a:r>
            <a:r>
              <a:rPr lang="en-US" baseline="0" dirty="0" err="1" smtClean="0"/>
              <a:t>khi</a:t>
            </a:r>
            <a:r>
              <a:rPr lang="en-US" baseline="0" dirty="0" smtClean="0"/>
              <a:t> HS chia </a:t>
            </a:r>
            <a:r>
              <a:rPr lang="en-US" baseline="0" dirty="0" err="1" smtClean="0"/>
              <a:t>sẻ</a:t>
            </a:r>
            <a:r>
              <a:rPr lang="en-US" baseline="0" dirty="0" smtClean="0"/>
              <a:t>, GV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cho</a:t>
            </a:r>
            <a:r>
              <a:rPr lang="en-US" baseline="0" dirty="0" smtClean="0"/>
              <a:t> HS </a:t>
            </a:r>
            <a:r>
              <a:rPr lang="en-US" baseline="0" dirty="0" err="1" smtClean="0"/>
              <a:t>tự</a:t>
            </a:r>
            <a:r>
              <a:rPr lang="en-US" baseline="0" dirty="0" smtClean="0"/>
              <a:t> </a:t>
            </a:r>
            <a:r>
              <a:rPr lang="en-US" baseline="0" dirty="0" err="1" smtClean="0"/>
              <a:t>chọn</a:t>
            </a:r>
            <a:r>
              <a:rPr lang="en-US" baseline="0" dirty="0" smtClean="0"/>
              <a:t> </a:t>
            </a:r>
            <a:r>
              <a:rPr lang="en-US" baseline="0" dirty="0" err="1" smtClean="0"/>
              <a:t>cách</a:t>
            </a:r>
            <a:r>
              <a:rPr lang="en-US" baseline="0" dirty="0" smtClean="0"/>
              <a:t> </a:t>
            </a:r>
            <a:r>
              <a:rPr lang="en-US" baseline="0" dirty="0" err="1" smtClean="0"/>
              <a:t>giải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1732AFC-551E-495B-8E53-3743A330387D}" type="slidenum">
              <a:rPr lang="en-US" smtClean="0"/>
              <a:t>13</a:t>
            </a:fld>
            <a:endParaRPr lang="en-US"/>
          </a:p>
        </p:txBody>
      </p:sp>
    </p:spTree>
    <p:extLst>
      <p:ext uri="{BB962C8B-B14F-4D97-AF65-F5344CB8AC3E}">
        <p14:creationId xmlns:p14="http://schemas.microsoft.com/office/powerpoint/2010/main" val="3767109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32AFC-551E-495B-8E53-3743A330387D}" type="slidenum">
              <a:rPr lang="en-US" smtClean="0"/>
              <a:t>14</a:t>
            </a:fld>
            <a:endParaRPr lang="en-US"/>
          </a:p>
        </p:txBody>
      </p:sp>
    </p:spTree>
    <p:extLst>
      <p:ext uri="{BB962C8B-B14F-4D97-AF65-F5344CB8AC3E}">
        <p14:creationId xmlns:p14="http://schemas.microsoft.com/office/powerpoint/2010/main" val="2791973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32AFC-551E-495B-8E53-3743A330387D}" type="slidenum">
              <a:rPr lang="en-US" smtClean="0"/>
              <a:t>15</a:t>
            </a:fld>
            <a:endParaRPr lang="en-US"/>
          </a:p>
        </p:txBody>
      </p:sp>
    </p:spTree>
    <p:extLst>
      <p:ext uri="{BB962C8B-B14F-4D97-AF65-F5344CB8AC3E}">
        <p14:creationId xmlns:p14="http://schemas.microsoft.com/office/powerpoint/2010/main" val="400542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1.xml"/><Relationship Id="rId4" Type="http://schemas.openxmlformats.org/officeDocument/2006/relationships/tags" Target="../tags/tag4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1.xml"/><Relationship Id="rId5" Type="http://schemas.openxmlformats.org/officeDocument/2006/relationships/tags" Target="../tags/tag46.xml"/><Relationship Id="rId4" Type="http://schemas.openxmlformats.org/officeDocument/2006/relationships/tags" Target="../tags/tag45.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9"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slideMaster" Target="../slideMasters/slideMaster2.xml"/><Relationship Id="rId4" Type="http://schemas.openxmlformats.org/officeDocument/2006/relationships/tags" Target="../tags/tag69.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slideMaster" Target="../slideMasters/slideMaster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Master" Target="../slideMasters/slideMaster2.xml"/><Relationship Id="rId5" Type="http://schemas.openxmlformats.org/officeDocument/2006/relationships/tags" Target="../tags/tag83.xml"/><Relationship Id="rId4" Type="http://schemas.openxmlformats.org/officeDocument/2006/relationships/tags" Target="../tags/tag8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slideMaster" Target="../slideMasters/slideMaster2.xml"/><Relationship Id="rId4" Type="http://schemas.openxmlformats.org/officeDocument/2006/relationships/tags" Target="../tags/tag87.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Master" Target="../slideMasters/slideMaster2.xml"/><Relationship Id="rId5" Type="http://schemas.openxmlformats.org/officeDocument/2006/relationships/tags" Target="../tags/tag92.xml"/><Relationship Id="rId4" Type="http://schemas.openxmlformats.org/officeDocument/2006/relationships/tags" Target="../tags/tag9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slideMaster" Target="../slideMasters/slideMaster1.xml"/><Relationship Id="rId4" Type="http://schemas.openxmlformats.org/officeDocument/2006/relationships/tags" Target="../tags/tag23.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1.xml"/><Relationship Id="rId5" Type="http://schemas.openxmlformats.org/officeDocument/2006/relationships/tags" Target="../tags/tag37.xml"/><Relationship Id="rId4" Type="http://schemas.openxmlformats.org/officeDocument/2006/relationships/tags" Target="../tags/tag3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2218414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014073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8970492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1912526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7" name="Picture 6"/>
          <p:cNvPicPr>
            <a:picLocks noChangeAspect="1"/>
          </p:cNvPicPr>
          <p:nvPr userDrawn="1"/>
        </p:nvPicPr>
        <p:blipFill>
          <a:blip r:embed="rId6"/>
          <a:stretch>
            <a:fillRect/>
          </a:stretch>
        </p:blipFill>
        <p:spPr>
          <a:xfrm>
            <a:off x="-2992965" y="-930672"/>
            <a:ext cx="15631499" cy="10455546"/>
          </a:xfrm>
          <a:prstGeom prst="rect">
            <a:avLst/>
          </a:prstGeom>
        </p:spPr>
      </p:pic>
    </p:spTree>
    <p:extLst>
      <p:ext uri="{BB962C8B-B14F-4D97-AF65-F5344CB8AC3E}">
        <p14:creationId xmlns:p14="http://schemas.microsoft.com/office/powerpoint/2010/main" val="16320906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pic>
        <p:nvPicPr>
          <p:cNvPr id="13" name="Picture 12"/>
          <p:cNvPicPr>
            <a:picLocks noChangeAspect="1"/>
          </p:cNvPicPr>
          <p:nvPr userDrawn="1"/>
        </p:nvPicPr>
        <p:blipFill>
          <a:blip r:embed="rId6"/>
          <a:stretch>
            <a:fillRect/>
          </a:stretch>
        </p:blipFill>
        <p:spPr>
          <a:xfrm>
            <a:off x="-2992965" y="-930672"/>
            <a:ext cx="15631499" cy="10455546"/>
          </a:xfrm>
          <a:prstGeom prst="rect">
            <a:avLst/>
          </a:prstGeom>
        </p:spPr>
      </p:pic>
    </p:spTree>
    <p:extLst>
      <p:ext uri="{BB962C8B-B14F-4D97-AF65-F5344CB8AC3E}">
        <p14:creationId xmlns:p14="http://schemas.microsoft.com/office/powerpoint/2010/main" val="196224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4" name="图片 13" descr="02"/>
          <p:cNvPicPr>
            <a:picLocks noChangeAspect="1"/>
          </p:cNvPicPr>
          <p:nvPr userDrawn="1"/>
        </p:nvPicPr>
        <p:blipFill>
          <a:blip r:embed="rId3"/>
          <a:srcRect r="60696" b="26754"/>
          <a:stretch>
            <a:fillRect/>
          </a:stretch>
        </p:blipFill>
        <p:spPr>
          <a:xfrm rot="600000">
            <a:off x="-598170" y="-294640"/>
            <a:ext cx="4721225" cy="4940300"/>
          </a:xfrm>
          <a:prstGeom prst="rect">
            <a:avLst/>
          </a:prstGeom>
        </p:spPr>
      </p:pic>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9" name="图片 18" descr="02"/>
          <p:cNvPicPr>
            <a:picLocks noChangeAspect="1"/>
          </p:cNvPicPr>
          <p:nvPr userDrawn="1"/>
        </p:nvPicPr>
        <p:blipFill>
          <a:blip r:embed="rId3"/>
          <a:srcRect l="40394" r="6" b="32940"/>
          <a:stretch>
            <a:fillRect/>
          </a:stretch>
        </p:blipFill>
        <p:spPr>
          <a:xfrm rot="20940000">
            <a:off x="8628380" y="-358775"/>
            <a:ext cx="4392930" cy="3166110"/>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20" name="Picture 19"/>
          <p:cNvPicPr>
            <a:picLocks noChangeAspect="1"/>
          </p:cNvPicPr>
          <p:nvPr userDrawn="1"/>
        </p:nvPicPr>
        <p:blipFill>
          <a:blip r:embed="rId6"/>
          <a:stretch>
            <a:fillRect/>
          </a:stretch>
        </p:blipFill>
        <p:spPr>
          <a:xfrm>
            <a:off x="-2992965" y="-930672"/>
            <a:ext cx="15631499" cy="10455546"/>
          </a:xfrm>
          <a:prstGeom prst="rect">
            <a:avLst/>
          </a:prstGeom>
        </p:spPr>
      </p:pic>
    </p:spTree>
    <p:extLst>
      <p:ext uri="{BB962C8B-B14F-4D97-AF65-F5344CB8AC3E}">
        <p14:creationId xmlns:p14="http://schemas.microsoft.com/office/powerpoint/2010/main" val="41601047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3" name="Picture 12"/>
          <p:cNvPicPr>
            <a:picLocks noChangeAspect="1"/>
          </p:cNvPicPr>
          <p:nvPr userDrawn="1"/>
        </p:nvPicPr>
        <p:blipFill>
          <a:blip r:embed="rId6"/>
          <a:stretch>
            <a:fillRect/>
          </a:stretch>
        </p:blipFill>
        <p:spPr>
          <a:xfrm>
            <a:off x="-2992965" y="-930672"/>
            <a:ext cx="15631499" cy="10455546"/>
          </a:xfrm>
          <a:prstGeom prst="rect">
            <a:avLst/>
          </a:prstGeom>
        </p:spPr>
      </p:pic>
    </p:spTree>
    <p:extLst>
      <p:ext uri="{BB962C8B-B14F-4D97-AF65-F5344CB8AC3E}">
        <p14:creationId xmlns:p14="http://schemas.microsoft.com/office/powerpoint/2010/main" val="213039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8289285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6816861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9605102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7" name="Picture 6"/>
          <p:cNvPicPr>
            <a:picLocks noChangeAspect="1"/>
          </p:cNvPicPr>
          <p:nvPr userDrawn="1"/>
        </p:nvPicPr>
        <p:blipFill>
          <a:blip r:embed="rId6"/>
          <a:stretch>
            <a:fillRect/>
          </a:stretch>
        </p:blipFill>
        <p:spPr>
          <a:xfrm>
            <a:off x="-2992965" y="-930672"/>
            <a:ext cx="15631499" cy="10455546"/>
          </a:xfrm>
          <a:prstGeom prst="rect">
            <a:avLst/>
          </a:prstGeom>
        </p:spPr>
      </p:pic>
    </p:spTree>
    <p:extLst>
      <p:ext uri="{BB962C8B-B14F-4D97-AF65-F5344CB8AC3E}">
        <p14:creationId xmlns:p14="http://schemas.microsoft.com/office/powerpoint/2010/main" val="25619538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5130793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391357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2888638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8116232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pic>
        <p:nvPicPr>
          <p:cNvPr id="13" name="Picture 12"/>
          <p:cNvPicPr>
            <a:picLocks noChangeAspect="1"/>
          </p:cNvPicPr>
          <p:nvPr userDrawn="1"/>
        </p:nvPicPr>
        <p:blipFill>
          <a:blip r:embed="rId6"/>
          <a:stretch>
            <a:fillRect/>
          </a:stretch>
        </p:blipFill>
        <p:spPr>
          <a:xfrm>
            <a:off x="-2992965" y="-930672"/>
            <a:ext cx="15631499" cy="10455546"/>
          </a:xfrm>
          <a:prstGeom prst="rect">
            <a:avLst/>
          </a:prstGeom>
        </p:spPr>
      </p:pic>
    </p:spTree>
    <p:extLst>
      <p:ext uri="{BB962C8B-B14F-4D97-AF65-F5344CB8AC3E}">
        <p14:creationId xmlns:p14="http://schemas.microsoft.com/office/powerpoint/2010/main" val="913687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4" name="图片 13" descr="02"/>
          <p:cNvPicPr>
            <a:picLocks noChangeAspect="1"/>
          </p:cNvPicPr>
          <p:nvPr userDrawn="1"/>
        </p:nvPicPr>
        <p:blipFill>
          <a:blip r:embed="rId3"/>
          <a:srcRect r="60696" b="26754"/>
          <a:stretch>
            <a:fillRect/>
          </a:stretch>
        </p:blipFill>
        <p:spPr>
          <a:xfrm rot="600000">
            <a:off x="-598170" y="-294640"/>
            <a:ext cx="4721225" cy="4940300"/>
          </a:xfrm>
          <a:prstGeom prst="rect">
            <a:avLst/>
          </a:prstGeom>
        </p:spPr>
      </p:pic>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9" name="图片 18" descr="02"/>
          <p:cNvPicPr>
            <a:picLocks noChangeAspect="1"/>
          </p:cNvPicPr>
          <p:nvPr userDrawn="1"/>
        </p:nvPicPr>
        <p:blipFill>
          <a:blip r:embed="rId3"/>
          <a:srcRect l="40394" r="6" b="32940"/>
          <a:stretch>
            <a:fillRect/>
          </a:stretch>
        </p:blipFill>
        <p:spPr>
          <a:xfrm rot="20940000">
            <a:off x="8628380" y="-358775"/>
            <a:ext cx="4392930" cy="3166110"/>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20" name="Picture 19"/>
          <p:cNvPicPr>
            <a:picLocks noChangeAspect="1"/>
          </p:cNvPicPr>
          <p:nvPr userDrawn="1"/>
        </p:nvPicPr>
        <p:blipFill>
          <a:blip r:embed="rId6"/>
          <a:stretch>
            <a:fillRect/>
          </a:stretch>
        </p:blipFill>
        <p:spPr>
          <a:xfrm>
            <a:off x="-2992965" y="-930672"/>
            <a:ext cx="15631499" cy="10455546"/>
          </a:xfrm>
          <a:prstGeom prst="rect">
            <a:avLst/>
          </a:prstGeom>
        </p:spPr>
      </p:pic>
    </p:spTree>
    <p:extLst>
      <p:ext uri="{BB962C8B-B14F-4D97-AF65-F5344CB8AC3E}">
        <p14:creationId xmlns:p14="http://schemas.microsoft.com/office/powerpoint/2010/main" val="29023209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061610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9538727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517290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9691325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2556555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tags" Target="../tags/tag5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50.xml"/><Relationship Id="rId2" Type="http://schemas.openxmlformats.org/officeDocument/2006/relationships/slideLayout" Target="../slideLayouts/slideLayout13.xml"/><Relationship Id="rId16" Type="http://schemas.openxmlformats.org/officeDocument/2006/relationships/tags" Target="../tags/tag49.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48.xml"/><Relationship Id="rId10" Type="http://schemas.openxmlformats.org/officeDocument/2006/relationships/slideLayout" Target="../slideLayouts/slideLayout21.xml"/><Relationship Id="rId19" Type="http://schemas.openxmlformats.org/officeDocument/2006/relationships/tags" Target="../tags/tag5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pic>
        <p:nvPicPr>
          <p:cNvPr id="7" name="Picture 6"/>
          <p:cNvPicPr>
            <a:picLocks noChangeAspect="1"/>
          </p:cNvPicPr>
          <p:nvPr userDrawn="1"/>
        </p:nvPicPr>
        <p:blipFill>
          <a:blip r:embed="rId19"/>
          <a:stretch>
            <a:fillRect/>
          </a:stretch>
        </p:blipFill>
        <p:spPr>
          <a:xfrm>
            <a:off x="-2992965" y="-930672"/>
            <a:ext cx="15631499" cy="10455546"/>
          </a:xfrm>
          <a:prstGeom prst="rect">
            <a:avLst/>
          </a:prstGeom>
        </p:spPr>
      </p:pic>
    </p:spTree>
    <p:custDataLst>
      <p:tags r:id="rId13"/>
    </p:custDataLst>
    <p:extLst>
      <p:ext uri="{BB962C8B-B14F-4D97-AF65-F5344CB8AC3E}">
        <p14:creationId xmlns:p14="http://schemas.microsoft.com/office/powerpoint/2010/main" val="2389471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pic>
        <p:nvPicPr>
          <p:cNvPr id="7" name="Picture 6"/>
          <p:cNvPicPr>
            <a:picLocks noChangeAspect="1"/>
          </p:cNvPicPr>
          <p:nvPr userDrawn="1"/>
        </p:nvPicPr>
        <p:blipFill>
          <a:blip r:embed="rId20"/>
          <a:stretch>
            <a:fillRect/>
          </a:stretch>
        </p:blipFill>
        <p:spPr>
          <a:xfrm>
            <a:off x="-2992965" y="-930672"/>
            <a:ext cx="15631499" cy="10455546"/>
          </a:xfrm>
          <a:prstGeom prst="rect">
            <a:avLst/>
          </a:prstGeom>
        </p:spPr>
      </p:pic>
    </p:spTree>
    <p:custDataLst>
      <p:tags r:id="rId14"/>
    </p:custDataLst>
    <p:extLst>
      <p:ext uri="{BB962C8B-B14F-4D97-AF65-F5344CB8AC3E}">
        <p14:creationId xmlns:p14="http://schemas.microsoft.com/office/powerpoint/2010/main" val="423789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93.xml"/><Relationship Id="rId6"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6.xml"/><Relationship Id="rId1" Type="http://schemas.openxmlformats.org/officeDocument/2006/relationships/tags" Target="../tags/tag9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6.xml"/><Relationship Id="rId1" Type="http://schemas.openxmlformats.org/officeDocument/2006/relationships/tags" Target="../tags/tag9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00.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7.png"/><Relationship Id="rId11" Type="http://schemas.openxmlformats.org/officeDocument/2006/relationships/slide" Target="slide8.xml"/><Relationship Id="rId5" Type="http://schemas.openxmlformats.org/officeDocument/2006/relationships/slide" Target="slide6.xm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6.xml"/><Relationship Id="rId1" Type="http://schemas.openxmlformats.org/officeDocument/2006/relationships/tags" Target="../tags/tag9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6" y="-39883"/>
            <a:ext cx="12216506" cy="6897883"/>
          </a:xfrm>
          <a:prstGeom prst="rect">
            <a:avLst/>
          </a:prstGeom>
        </p:spPr>
      </p:pic>
      <p:pic>
        <p:nvPicPr>
          <p:cNvPr id="13" name="图片 12" descr="6"/>
          <p:cNvPicPr>
            <a:picLocks noChangeAspect="1"/>
          </p:cNvPicPr>
          <p:nvPr/>
        </p:nvPicPr>
        <p:blipFill>
          <a:blip r:embed="rId4"/>
          <a:stretch>
            <a:fillRect/>
          </a:stretch>
        </p:blipFill>
        <p:spPr>
          <a:xfrm>
            <a:off x="-174625" y="-34290"/>
            <a:ext cx="12433300" cy="6993890"/>
          </a:xfrm>
          <a:prstGeom prst="rect">
            <a:avLst/>
          </a:prstGeom>
        </p:spPr>
      </p:pic>
      <p:pic>
        <p:nvPicPr>
          <p:cNvPr id="14" name="图片 13" descr="椭圆 1 拷贝 5"/>
          <p:cNvPicPr>
            <a:picLocks noChangeAspect="1"/>
          </p:cNvPicPr>
          <p:nvPr/>
        </p:nvPicPr>
        <p:blipFill>
          <a:blip r:embed="rId5"/>
          <a:stretch>
            <a:fillRect/>
          </a:stretch>
        </p:blipFill>
        <p:spPr>
          <a:xfrm>
            <a:off x="8742680" y="4576445"/>
            <a:ext cx="1342390" cy="753745"/>
          </a:xfrm>
          <a:prstGeom prst="rect">
            <a:avLst/>
          </a:prstGeom>
        </p:spPr>
      </p:pic>
      <p:pic>
        <p:nvPicPr>
          <p:cNvPr id="4" name="Picture 3"/>
          <p:cNvPicPr>
            <a:picLocks noChangeAspect="1"/>
          </p:cNvPicPr>
          <p:nvPr/>
        </p:nvPicPr>
        <p:blipFill>
          <a:blip r:embed="rId6"/>
          <a:stretch>
            <a:fillRect/>
          </a:stretch>
        </p:blipFill>
        <p:spPr>
          <a:xfrm>
            <a:off x="792855" y="2289901"/>
            <a:ext cx="10827434" cy="2889754"/>
          </a:xfrm>
          <a:prstGeom prst="rect">
            <a:avLst/>
          </a:prstGeom>
        </p:spPr>
      </p:pic>
      <p:pic>
        <p:nvPicPr>
          <p:cNvPr id="2" name="Picture 1"/>
          <p:cNvPicPr>
            <a:picLocks noChangeAspect="1"/>
          </p:cNvPicPr>
          <p:nvPr/>
        </p:nvPicPr>
        <p:blipFill>
          <a:blip r:embed="rId7"/>
          <a:stretch>
            <a:fillRect/>
          </a:stretch>
        </p:blipFill>
        <p:spPr>
          <a:xfrm>
            <a:off x="-174625" y="22372"/>
            <a:ext cx="2188654" cy="1286367"/>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31690" y="-70417"/>
            <a:ext cx="1460310" cy="1460310"/>
          </a:xfrm>
          <a:prstGeom prst="rect">
            <a:avLst/>
          </a:prstGeom>
        </p:spPr>
      </p:pic>
      <p:pic>
        <p:nvPicPr>
          <p:cNvPr id="5" name="Picture 4"/>
          <p:cNvPicPr>
            <a:picLocks noChangeAspect="1"/>
          </p:cNvPicPr>
          <p:nvPr/>
        </p:nvPicPr>
        <p:blipFill>
          <a:blip r:embed="rId9"/>
          <a:stretch>
            <a:fillRect/>
          </a:stretch>
        </p:blipFill>
        <p:spPr>
          <a:xfrm>
            <a:off x="3169797" y="453332"/>
            <a:ext cx="5744456" cy="2444768"/>
          </a:xfrm>
          <a:prstGeom prst="rect">
            <a:avLst/>
          </a:prstGeom>
        </p:spPr>
      </p:pic>
      <p:pic>
        <p:nvPicPr>
          <p:cNvPr id="6" name="Picture 5"/>
          <p:cNvPicPr>
            <a:picLocks noChangeAspect="1"/>
          </p:cNvPicPr>
          <p:nvPr/>
        </p:nvPicPr>
        <p:blipFill>
          <a:blip r:embed="rId10"/>
          <a:stretch>
            <a:fillRect/>
          </a:stretch>
        </p:blipFill>
        <p:spPr>
          <a:xfrm>
            <a:off x="4061493" y="5179655"/>
            <a:ext cx="3961064" cy="823367"/>
          </a:xfrm>
          <a:prstGeom prst="rect">
            <a:avLst/>
          </a:prstGeom>
        </p:spPr>
      </p:pic>
    </p:spTree>
    <p:custDataLst>
      <p:tags r:id="rId1"/>
    </p:custDataLst>
    <p:extLst>
      <p:ext uri="{BB962C8B-B14F-4D97-AF65-F5344CB8AC3E}">
        <p14:creationId xmlns:p14="http://schemas.microsoft.com/office/powerpoint/2010/main" val="35313413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204026" y="3432915"/>
            <a:ext cx="1041400" cy="64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16" name="矩形 15"/>
          <p:cNvSpPr/>
          <p:nvPr/>
        </p:nvSpPr>
        <p:spPr>
          <a:xfrm>
            <a:off x="5095348" y="3455452"/>
            <a:ext cx="1041400" cy="64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17" name="矩形 16"/>
          <p:cNvSpPr/>
          <p:nvPr/>
        </p:nvSpPr>
        <p:spPr>
          <a:xfrm>
            <a:off x="6845300" y="2884170"/>
            <a:ext cx="1041400" cy="64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18" name="矩形 17"/>
          <p:cNvSpPr/>
          <p:nvPr/>
        </p:nvSpPr>
        <p:spPr>
          <a:xfrm>
            <a:off x="7966075" y="2884170"/>
            <a:ext cx="1041400" cy="64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2" name="矩形: 圆角 6"/>
          <p:cNvSpPr/>
          <p:nvPr/>
        </p:nvSpPr>
        <p:spPr>
          <a:xfrm>
            <a:off x="1236930" y="1416772"/>
            <a:ext cx="971814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normalizeH="0" baseline="0" noProof="0" dirty="0" err="1"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Chọn</a:t>
            </a:r>
            <a:r>
              <a:rPr kumimoji="0" lang="en-US" altLang="zh-CN" sz="4800" b="1" i="0" u="none" strike="noStrike" kern="1200" cap="none" normalizeH="0" noProof="0" dirty="0"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kết</a:t>
            </a:r>
            <a:r>
              <a:rPr kumimoji="0" lang="en-US" altLang="zh-CN" sz="4800" b="1" i="0" u="none" strike="noStrike" kern="1200" cap="none" normalizeH="0" noProof="0" dirty="0"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quả</a:t>
            </a:r>
            <a:r>
              <a:rPr kumimoji="0" lang="en-US" altLang="zh-CN" sz="4800" b="1" i="0" u="none" strike="noStrike" kern="1200" cap="none" normalizeH="0" noProof="0" dirty="0"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đúng</a:t>
            </a:r>
            <a:r>
              <a:rPr lang="en-US" altLang="zh-CN" sz="4800" b="1" dirty="0" smtClean="0">
                <a:solidFill>
                  <a:schemeClr val="accent4">
                    <a:lumMod val="75000"/>
                  </a:schemeClr>
                </a:solidFill>
                <a:latin typeface="Calibri" panose="020F0502020204030204" pitchFamily="34" charset="0"/>
                <a:ea typeface="微软雅黑"/>
                <a:cs typeface="Calibri" panose="020F0502020204030204" pitchFamily="34" charset="0"/>
                <a:sym typeface="+mn-lt"/>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a:solidFill>
                  <a:srgbClr val="48A04D"/>
                </a:solidFill>
                <a:latin typeface="Calibri" panose="020F0502020204030204" pitchFamily="34" charset="0"/>
                <a:ea typeface="微软雅黑"/>
                <a:cs typeface="Calibri" panose="020F0502020204030204" pitchFamily="34" charset="0"/>
                <a:sym typeface="+mn-lt"/>
              </a:rPr>
              <a:t>b</a:t>
            </a:r>
            <a:r>
              <a:rPr kumimoji="0" lang="en-US" altLang="zh-CN" sz="4800" b="1" i="0" u="none" strike="noStrike" kern="1200" cap="none" normalizeH="0" baseline="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Hiệu</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của</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24 753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và</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16 238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là</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a:t>
            </a:r>
            <a:endParaRPr kumimoji="0" lang="en-US" altLang="zh-CN" sz="4800" b="1" i="0" u="none" strike="noStrike" kern="1200" cap="none" normalizeH="0" baseline="0" noProof="0" dirty="0">
              <a:ln>
                <a:noFill/>
              </a:ln>
              <a:solidFill>
                <a:srgbClr val="48A04D"/>
              </a:solidFill>
              <a:effectLst/>
              <a:uLnTx/>
              <a:uFillTx/>
              <a:latin typeface="Calibri" panose="020F0502020204030204" pitchFamily="34" charset="0"/>
              <a:ea typeface="微软雅黑"/>
              <a:cs typeface="Calibri" panose="020F0502020204030204" pitchFamily="34" charset="0"/>
              <a:sym typeface="+mn-lt"/>
            </a:endParaRPr>
          </a:p>
        </p:txBody>
      </p:sp>
      <p:grpSp>
        <p:nvGrpSpPr>
          <p:cNvPr id="12" name="Group 11"/>
          <p:cNvGrpSpPr/>
          <p:nvPr/>
        </p:nvGrpSpPr>
        <p:grpSpPr>
          <a:xfrm>
            <a:off x="169523" y="3017493"/>
            <a:ext cx="11524770" cy="2433177"/>
            <a:chOff x="169523" y="3017493"/>
            <a:chExt cx="11524770" cy="2433177"/>
          </a:xfrm>
        </p:grpSpPr>
        <p:grpSp>
          <p:nvGrpSpPr>
            <p:cNvPr id="10" name="Group 9"/>
            <p:cNvGrpSpPr/>
            <p:nvPr/>
          </p:nvGrpSpPr>
          <p:grpSpPr>
            <a:xfrm>
              <a:off x="169523" y="3223491"/>
              <a:ext cx="3207518" cy="2227179"/>
              <a:chOff x="359186" y="2372530"/>
              <a:chExt cx="3207518" cy="2227179"/>
            </a:xfrm>
          </p:grpSpPr>
          <p:sp>
            <p:nvSpPr>
              <p:cNvPr id="5" name="矩形: 圆角 4"/>
              <p:cNvSpPr/>
              <p:nvPr/>
            </p:nvSpPr>
            <p:spPr>
              <a:xfrm>
                <a:off x="359186" y="3161933"/>
                <a:ext cx="3207518" cy="12196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8 525</a:t>
                </a:r>
                <a:endParaRPr kumimoji="0" lang="zh-CN" altLang="en-US" sz="4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endParaRPr>
              </a:p>
            </p:txBody>
          </p:sp>
          <p:grpSp>
            <p:nvGrpSpPr>
              <p:cNvPr id="13" name="组合 12"/>
              <p:cNvGrpSpPr/>
              <p:nvPr/>
            </p:nvGrpSpPr>
            <p:grpSpPr>
              <a:xfrm>
                <a:off x="909489" y="2372530"/>
                <a:ext cx="2134293" cy="2227179"/>
                <a:chOff x="1250134" y="2180231"/>
                <a:chExt cx="3207519" cy="3347112"/>
              </a:xfrm>
            </p:grpSpPr>
            <p:sp>
              <p:nvSpPr>
                <p:cNvPr id="4" name="矩形: 圆角 3"/>
                <p:cNvSpPr/>
                <p:nvPr/>
              </p:nvSpPr>
              <p:spPr>
                <a:xfrm>
                  <a:off x="1250134" y="2994309"/>
                  <a:ext cx="3207519" cy="2533034"/>
                </a:xfrm>
                <a:prstGeom prst="roundRect">
                  <a:avLst>
                    <a:gd name="adj" fmla="val 0"/>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6" name="菱形 5"/>
                <p:cNvSpPr/>
                <p:nvPr/>
              </p:nvSpPr>
              <p:spPr>
                <a:xfrm>
                  <a:off x="2076420" y="2180231"/>
                  <a:ext cx="1554946" cy="1625061"/>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FFFF"/>
                      </a:solidFill>
                      <a:effectLst/>
                      <a:uLnTx/>
                      <a:uFillTx/>
                      <a:latin typeface="Calibri" panose="020F0502020204030204" pitchFamily="34" charset="0"/>
                      <a:ea typeface="微软雅黑"/>
                      <a:cs typeface="Calibri" panose="020F0502020204030204" pitchFamily="34" charset="0"/>
                    </a:rPr>
                    <a:t>A</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grpSp>
        <p:grpSp>
          <p:nvGrpSpPr>
            <p:cNvPr id="29" name="Group 28"/>
            <p:cNvGrpSpPr/>
            <p:nvPr/>
          </p:nvGrpSpPr>
          <p:grpSpPr>
            <a:xfrm>
              <a:off x="3038209" y="3207043"/>
              <a:ext cx="3207518" cy="2227179"/>
              <a:chOff x="359186" y="2372530"/>
              <a:chExt cx="3207518" cy="2227179"/>
            </a:xfrm>
          </p:grpSpPr>
          <p:sp>
            <p:nvSpPr>
              <p:cNvPr id="30" name="矩形: 圆角 4"/>
              <p:cNvSpPr/>
              <p:nvPr/>
            </p:nvSpPr>
            <p:spPr>
              <a:xfrm>
                <a:off x="359186" y="3161933"/>
                <a:ext cx="3207518" cy="12196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18 515</a:t>
                </a:r>
                <a:endParaRPr kumimoji="0" lang="zh-CN" altLang="en-US" sz="4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endParaRPr>
              </a:p>
            </p:txBody>
          </p:sp>
          <p:grpSp>
            <p:nvGrpSpPr>
              <p:cNvPr id="31" name="组合 12"/>
              <p:cNvGrpSpPr/>
              <p:nvPr/>
            </p:nvGrpSpPr>
            <p:grpSpPr>
              <a:xfrm>
                <a:off x="909489" y="2372530"/>
                <a:ext cx="2134293" cy="2227179"/>
                <a:chOff x="1250134" y="2180231"/>
                <a:chExt cx="3207519" cy="3347112"/>
              </a:xfrm>
            </p:grpSpPr>
            <p:sp>
              <p:nvSpPr>
                <p:cNvPr id="32" name="矩形: 圆角 3"/>
                <p:cNvSpPr/>
                <p:nvPr/>
              </p:nvSpPr>
              <p:spPr>
                <a:xfrm>
                  <a:off x="1250134" y="2994309"/>
                  <a:ext cx="3207519" cy="2533034"/>
                </a:xfrm>
                <a:prstGeom prst="roundRect">
                  <a:avLst>
                    <a:gd name="adj" fmla="val 0"/>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33" name="菱形 5"/>
                <p:cNvSpPr/>
                <p:nvPr/>
              </p:nvSpPr>
              <p:spPr>
                <a:xfrm>
                  <a:off x="2076420" y="2180231"/>
                  <a:ext cx="1554946" cy="1625061"/>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FFFF"/>
                      </a:solidFill>
                      <a:effectLst/>
                      <a:uLnTx/>
                      <a:uFillTx/>
                      <a:latin typeface="Calibri" panose="020F0502020204030204" pitchFamily="34" charset="0"/>
                      <a:ea typeface="微软雅黑"/>
                      <a:cs typeface="Calibri" panose="020F0502020204030204" pitchFamily="34" charset="0"/>
                    </a:rPr>
                    <a:t>B</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grpSp>
        <p:grpSp>
          <p:nvGrpSpPr>
            <p:cNvPr id="34" name="Group 33"/>
            <p:cNvGrpSpPr/>
            <p:nvPr/>
          </p:nvGrpSpPr>
          <p:grpSpPr>
            <a:xfrm>
              <a:off x="5722804" y="3205162"/>
              <a:ext cx="3207518" cy="2227179"/>
              <a:chOff x="359186" y="2372530"/>
              <a:chExt cx="3207518" cy="2227179"/>
            </a:xfrm>
          </p:grpSpPr>
          <p:sp>
            <p:nvSpPr>
              <p:cNvPr id="35" name="矩形: 圆角 4"/>
              <p:cNvSpPr/>
              <p:nvPr/>
            </p:nvSpPr>
            <p:spPr>
              <a:xfrm>
                <a:off x="359186" y="3161933"/>
                <a:ext cx="3207518" cy="12196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8 515</a:t>
                </a:r>
                <a:endParaRPr kumimoji="0" lang="zh-CN" altLang="en-US" sz="4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endParaRPr>
              </a:p>
            </p:txBody>
          </p:sp>
          <p:grpSp>
            <p:nvGrpSpPr>
              <p:cNvPr id="36" name="组合 12"/>
              <p:cNvGrpSpPr/>
              <p:nvPr/>
            </p:nvGrpSpPr>
            <p:grpSpPr>
              <a:xfrm>
                <a:off x="909489" y="2372530"/>
                <a:ext cx="2134293" cy="2227179"/>
                <a:chOff x="1250134" y="2180231"/>
                <a:chExt cx="3207519" cy="3347112"/>
              </a:xfrm>
            </p:grpSpPr>
            <p:sp>
              <p:nvSpPr>
                <p:cNvPr id="37" name="矩形: 圆角 3"/>
                <p:cNvSpPr/>
                <p:nvPr/>
              </p:nvSpPr>
              <p:spPr>
                <a:xfrm>
                  <a:off x="1250134" y="2994309"/>
                  <a:ext cx="3207519" cy="2533034"/>
                </a:xfrm>
                <a:prstGeom prst="roundRect">
                  <a:avLst>
                    <a:gd name="adj" fmla="val 0"/>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38" name="菱形 5"/>
                <p:cNvSpPr/>
                <p:nvPr/>
              </p:nvSpPr>
              <p:spPr>
                <a:xfrm>
                  <a:off x="2076420" y="2180231"/>
                  <a:ext cx="1554946" cy="1625061"/>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FFFF"/>
                      </a:solidFill>
                      <a:effectLst/>
                      <a:uLnTx/>
                      <a:uFillTx/>
                      <a:latin typeface="Calibri" panose="020F0502020204030204" pitchFamily="34" charset="0"/>
                      <a:ea typeface="微软雅黑"/>
                      <a:cs typeface="Calibri" panose="020F0502020204030204" pitchFamily="34" charset="0"/>
                    </a:rPr>
                    <a:t>C</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grpSp>
        <p:grpSp>
          <p:nvGrpSpPr>
            <p:cNvPr id="39" name="Group 38"/>
            <p:cNvGrpSpPr/>
            <p:nvPr/>
          </p:nvGrpSpPr>
          <p:grpSpPr>
            <a:xfrm>
              <a:off x="8486775" y="3208155"/>
              <a:ext cx="3207518" cy="2227179"/>
              <a:chOff x="359186" y="2372530"/>
              <a:chExt cx="3207518" cy="2227179"/>
            </a:xfrm>
          </p:grpSpPr>
          <p:sp>
            <p:nvSpPr>
              <p:cNvPr id="40" name="矩形: 圆角 4"/>
              <p:cNvSpPr/>
              <p:nvPr/>
            </p:nvSpPr>
            <p:spPr>
              <a:xfrm>
                <a:off x="359186" y="3161933"/>
                <a:ext cx="3207518" cy="12196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40 991</a:t>
                </a:r>
                <a:endParaRPr kumimoji="0" lang="zh-CN" altLang="en-US" sz="4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endParaRPr>
              </a:p>
            </p:txBody>
          </p:sp>
          <p:grpSp>
            <p:nvGrpSpPr>
              <p:cNvPr id="41" name="组合 12"/>
              <p:cNvGrpSpPr/>
              <p:nvPr/>
            </p:nvGrpSpPr>
            <p:grpSpPr>
              <a:xfrm>
                <a:off x="909489" y="2372530"/>
                <a:ext cx="2134293" cy="2227179"/>
                <a:chOff x="1250134" y="2180231"/>
                <a:chExt cx="3207519" cy="3347112"/>
              </a:xfrm>
            </p:grpSpPr>
            <p:sp>
              <p:nvSpPr>
                <p:cNvPr id="42" name="矩形: 圆角 3"/>
                <p:cNvSpPr/>
                <p:nvPr/>
              </p:nvSpPr>
              <p:spPr>
                <a:xfrm>
                  <a:off x="1250134" y="2994309"/>
                  <a:ext cx="3207519" cy="2533034"/>
                </a:xfrm>
                <a:prstGeom prst="roundRect">
                  <a:avLst>
                    <a:gd name="adj" fmla="val 0"/>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43" name="菱形 5"/>
                <p:cNvSpPr/>
                <p:nvPr/>
              </p:nvSpPr>
              <p:spPr>
                <a:xfrm>
                  <a:off x="2076420" y="2180231"/>
                  <a:ext cx="1554946" cy="1625061"/>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FFFF"/>
                      </a:solidFill>
                      <a:effectLst/>
                      <a:uLnTx/>
                      <a:uFillTx/>
                      <a:latin typeface="Calibri" panose="020F0502020204030204" pitchFamily="34" charset="0"/>
                      <a:ea typeface="微软雅黑"/>
                      <a:cs typeface="Calibri" panose="020F0502020204030204" pitchFamily="34" charset="0"/>
                    </a:rPr>
                    <a:t>D</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grpSp>
        <p:grpSp>
          <p:nvGrpSpPr>
            <p:cNvPr id="11" name="Group 10"/>
            <p:cNvGrpSpPr/>
            <p:nvPr/>
          </p:nvGrpSpPr>
          <p:grpSpPr>
            <a:xfrm>
              <a:off x="1769582" y="3017493"/>
              <a:ext cx="8334642" cy="1041475"/>
              <a:chOff x="1822104" y="2978942"/>
              <a:chExt cx="8334642" cy="1041475"/>
            </a:xfrm>
          </p:grpSpPr>
          <p:grpSp>
            <p:nvGrpSpPr>
              <p:cNvPr id="15" name="组合 14"/>
              <p:cNvGrpSpPr/>
              <p:nvPr/>
            </p:nvGrpSpPr>
            <p:grpSpPr>
              <a:xfrm>
                <a:off x="1822104" y="2978942"/>
                <a:ext cx="5644919" cy="1041475"/>
                <a:chOff x="3924" y="2908"/>
                <a:chExt cx="12179" cy="2247"/>
              </a:xfrm>
            </p:grpSpPr>
            <p:pic>
              <p:nvPicPr>
                <p:cNvPr id="3" name="图片 2" descr="5d1a271270100"/>
                <p:cNvPicPr>
                  <a:picLocks noChangeAspect="1"/>
                </p:cNvPicPr>
                <p:nvPr/>
              </p:nvPicPr>
              <p:blipFill rotWithShape="1">
                <a:blip r:embed="rId4"/>
                <a:srcRect t="31549" b="16110"/>
                <a:stretch/>
              </p:blipFill>
              <p:spPr>
                <a:xfrm>
                  <a:off x="3924" y="2929"/>
                  <a:ext cx="6021" cy="2226"/>
                </a:xfrm>
                <a:prstGeom prst="rect">
                  <a:avLst/>
                </a:prstGeom>
              </p:spPr>
            </p:pic>
            <p:pic>
              <p:nvPicPr>
                <p:cNvPr id="9" name="图片 8" descr="5d1a271270100"/>
                <p:cNvPicPr>
                  <a:picLocks noChangeAspect="1"/>
                </p:cNvPicPr>
                <p:nvPr/>
              </p:nvPicPr>
              <p:blipFill rotWithShape="1">
                <a:blip r:embed="rId4"/>
                <a:srcRect t="31902" b="15581"/>
                <a:stretch/>
              </p:blipFill>
              <p:spPr>
                <a:xfrm flipH="1">
                  <a:off x="10143" y="2908"/>
                  <a:ext cx="5960" cy="2211"/>
                </a:xfrm>
                <a:prstGeom prst="rect">
                  <a:avLst/>
                </a:prstGeom>
              </p:spPr>
            </p:pic>
          </p:grpSp>
          <p:pic>
            <p:nvPicPr>
              <p:cNvPr id="44" name="图片 8" descr="5d1a271270100"/>
              <p:cNvPicPr>
                <a:picLocks noChangeAspect="1"/>
              </p:cNvPicPr>
              <p:nvPr/>
            </p:nvPicPr>
            <p:blipFill rotWithShape="1">
              <a:blip r:embed="rId4"/>
              <a:srcRect t="31902" b="15581"/>
              <a:stretch/>
            </p:blipFill>
            <p:spPr>
              <a:xfrm flipH="1">
                <a:off x="7394309" y="2981433"/>
                <a:ext cx="2762437" cy="1024789"/>
              </a:xfrm>
              <a:prstGeom prst="rect">
                <a:avLst/>
              </a:prstGeom>
            </p:spPr>
          </p:pic>
        </p:grpSp>
      </p:grpSp>
      <p:pic>
        <p:nvPicPr>
          <p:cNvPr id="46" name="图片 37">
            <a:extLst>
              <a:ext uri="{FF2B5EF4-FFF2-40B4-BE49-F238E27FC236}">
                <a16:creationId xmlns:a16="http://schemas.microsoft.com/office/drawing/2014/main" id="{D969C780-22CA-D982-F33C-E114934627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8132" y="736804"/>
            <a:ext cx="1476376" cy="1278833"/>
          </a:xfrm>
          <a:prstGeom prst="rect">
            <a:avLst/>
          </a:prstGeom>
        </p:spPr>
      </p:pic>
      <p:pic>
        <p:nvPicPr>
          <p:cNvPr id="45" name="Picture 44"/>
          <p:cNvPicPr>
            <a:picLocks noChangeAspect="1"/>
          </p:cNvPicPr>
          <p:nvPr/>
        </p:nvPicPr>
        <p:blipFill>
          <a:blip r:embed="rId6"/>
          <a:stretch>
            <a:fillRect/>
          </a:stretch>
        </p:blipFill>
        <p:spPr>
          <a:xfrm>
            <a:off x="295630" y="645157"/>
            <a:ext cx="3084843" cy="963251"/>
          </a:xfrm>
          <a:prstGeom prst="rect">
            <a:avLst/>
          </a:prstGeom>
        </p:spPr>
      </p:pic>
    </p:spTree>
    <p:custDataLst>
      <p:tags r:id="rId1"/>
    </p:custDataLst>
    <p:extLst>
      <p:ext uri="{BB962C8B-B14F-4D97-AF65-F5344CB8AC3E}">
        <p14:creationId xmlns:p14="http://schemas.microsoft.com/office/powerpoint/2010/main" val="31931162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0" presetClass="path" presetSubtype="0" accel="50000" decel="50000" fill="hold" nodeType="clickEffect">
                                  <p:stCondLst>
                                    <p:cond delay="0"/>
                                  </p:stCondLst>
                                  <p:childTnLst>
                                    <p:animMotion origin="layout" path="M -4.375E-6 -0.00115 C -0.01575 0.00857 -0.06432 0.2588 -0.0858 0.25232 C -0.10742 0.24561 -0.11341 -0.02314 -0.12942 -0.04004 C -0.15911 -0.03819 -0.19309 -0.09768 -0.29453 -0.06898 C -0.39609 -0.04004 -0.72578 0.07639 -0.73815 0.13218 C -0.73815 0.19098 -0.2526 0.28936 -0.2526 0.34838 " pathEditMode="relative" rAng="0" ptsTypes="AAAAAA">
                                      <p:cBhvr>
                                        <p:cTn id="21" dur="2000" fill="hold"/>
                                        <p:tgtEl>
                                          <p:spTgt spid="46"/>
                                        </p:tgtEl>
                                        <p:attrNameLst>
                                          <p:attrName>ppt_x</p:attrName>
                                          <p:attrName>ppt_y</p:attrName>
                                        </p:attrNameLst>
                                      </p:cBhvr>
                                      <p:rCtr x="-36914" y="13704"/>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204026" y="3432915"/>
            <a:ext cx="1041400" cy="64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16" name="矩形 15"/>
          <p:cNvSpPr/>
          <p:nvPr/>
        </p:nvSpPr>
        <p:spPr>
          <a:xfrm>
            <a:off x="5095348" y="3455452"/>
            <a:ext cx="1041400" cy="64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17" name="矩形 16"/>
          <p:cNvSpPr/>
          <p:nvPr/>
        </p:nvSpPr>
        <p:spPr>
          <a:xfrm>
            <a:off x="6845300" y="2884170"/>
            <a:ext cx="1041400" cy="64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18" name="矩形 17"/>
          <p:cNvSpPr/>
          <p:nvPr/>
        </p:nvSpPr>
        <p:spPr>
          <a:xfrm>
            <a:off x="7966075" y="2884170"/>
            <a:ext cx="1041400" cy="64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2" name="矩形: 圆角 6"/>
          <p:cNvSpPr/>
          <p:nvPr/>
        </p:nvSpPr>
        <p:spPr>
          <a:xfrm>
            <a:off x="387927" y="1416772"/>
            <a:ext cx="11397673"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normalizeH="0" baseline="0" noProof="0" dirty="0" err="1"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Chọn</a:t>
            </a:r>
            <a:r>
              <a:rPr kumimoji="0" lang="en-US" altLang="zh-CN" sz="4800" b="1" i="0" u="none" strike="noStrike" kern="1200" cap="none" normalizeH="0" noProof="0" dirty="0"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kết</a:t>
            </a:r>
            <a:r>
              <a:rPr kumimoji="0" lang="en-US" altLang="zh-CN" sz="4800" b="1" i="0" u="none" strike="noStrike" kern="1200" cap="none" normalizeH="0" noProof="0" dirty="0"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quả</a:t>
            </a:r>
            <a:r>
              <a:rPr kumimoji="0" lang="en-US" altLang="zh-CN" sz="4800" b="1" i="0" u="none" strike="noStrike" kern="1200" cap="none" normalizeH="0" noProof="0" dirty="0"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đúng</a:t>
            </a:r>
            <a:r>
              <a:rPr lang="en-US" altLang="zh-CN" sz="4800" b="1" dirty="0" smtClean="0">
                <a:solidFill>
                  <a:schemeClr val="accent4">
                    <a:lumMod val="75000"/>
                  </a:schemeClr>
                </a:solidFill>
                <a:latin typeface="Calibri" panose="020F0502020204030204" pitchFamily="34" charset="0"/>
                <a:ea typeface="微软雅黑"/>
                <a:cs typeface="Calibri" panose="020F0502020204030204" pitchFamily="34" charset="0"/>
                <a:sym typeface="+mn-lt"/>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smtClean="0">
                <a:solidFill>
                  <a:srgbClr val="48A04D"/>
                </a:solidFill>
                <a:latin typeface="Calibri" panose="020F0502020204030204" pitchFamily="34" charset="0"/>
                <a:ea typeface="微软雅黑"/>
                <a:cs typeface="Calibri" panose="020F0502020204030204" pitchFamily="34" charset="0"/>
                <a:sym typeface="+mn-lt"/>
              </a:rPr>
              <a:t>c</a:t>
            </a:r>
            <a:r>
              <a:rPr kumimoji="0" lang="en-US" altLang="zh-CN" sz="4800" b="1" i="0" u="none" strike="noStrike" kern="1200" cap="none" normalizeH="0" baseline="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Giá</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trị</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của</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biểu</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thức</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12 639 – 8 254 + 2 000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là</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a:t>
            </a:r>
            <a:endParaRPr kumimoji="0" lang="en-US" altLang="zh-CN" sz="4800" b="1" i="0" u="none" strike="noStrike" kern="1200" cap="none" normalizeH="0" baseline="0" noProof="0" dirty="0">
              <a:ln>
                <a:noFill/>
              </a:ln>
              <a:solidFill>
                <a:srgbClr val="48A04D"/>
              </a:solidFill>
              <a:effectLst/>
              <a:uLnTx/>
              <a:uFillTx/>
              <a:latin typeface="Calibri" panose="020F0502020204030204" pitchFamily="34" charset="0"/>
              <a:ea typeface="微软雅黑"/>
              <a:cs typeface="Calibri" panose="020F0502020204030204" pitchFamily="34" charset="0"/>
              <a:sym typeface="+mn-lt"/>
            </a:endParaRPr>
          </a:p>
        </p:txBody>
      </p:sp>
      <p:grpSp>
        <p:nvGrpSpPr>
          <p:cNvPr id="12" name="Group 11"/>
          <p:cNvGrpSpPr/>
          <p:nvPr/>
        </p:nvGrpSpPr>
        <p:grpSpPr>
          <a:xfrm>
            <a:off x="169523" y="3017493"/>
            <a:ext cx="11524770" cy="2433177"/>
            <a:chOff x="169523" y="3017493"/>
            <a:chExt cx="11524770" cy="2433177"/>
          </a:xfrm>
        </p:grpSpPr>
        <p:grpSp>
          <p:nvGrpSpPr>
            <p:cNvPr id="10" name="Group 9"/>
            <p:cNvGrpSpPr/>
            <p:nvPr/>
          </p:nvGrpSpPr>
          <p:grpSpPr>
            <a:xfrm>
              <a:off x="169523" y="3223491"/>
              <a:ext cx="3207518" cy="2227179"/>
              <a:chOff x="359186" y="2372530"/>
              <a:chExt cx="3207518" cy="2227179"/>
            </a:xfrm>
          </p:grpSpPr>
          <p:sp>
            <p:nvSpPr>
              <p:cNvPr id="5" name="矩形: 圆角 4"/>
              <p:cNvSpPr/>
              <p:nvPr/>
            </p:nvSpPr>
            <p:spPr>
              <a:xfrm>
                <a:off x="359186" y="3161933"/>
                <a:ext cx="3207518" cy="12196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4 385</a:t>
                </a:r>
                <a:endParaRPr kumimoji="0" lang="zh-CN" altLang="en-US" sz="4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endParaRPr>
              </a:p>
            </p:txBody>
          </p:sp>
          <p:grpSp>
            <p:nvGrpSpPr>
              <p:cNvPr id="13" name="组合 12"/>
              <p:cNvGrpSpPr/>
              <p:nvPr/>
            </p:nvGrpSpPr>
            <p:grpSpPr>
              <a:xfrm>
                <a:off x="909489" y="2372530"/>
                <a:ext cx="2134293" cy="2227179"/>
                <a:chOff x="1250134" y="2180231"/>
                <a:chExt cx="3207519" cy="3347112"/>
              </a:xfrm>
            </p:grpSpPr>
            <p:sp>
              <p:nvSpPr>
                <p:cNvPr id="4" name="矩形: 圆角 3"/>
                <p:cNvSpPr/>
                <p:nvPr/>
              </p:nvSpPr>
              <p:spPr>
                <a:xfrm>
                  <a:off x="1250134" y="2994309"/>
                  <a:ext cx="3207519" cy="2533034"/>
                </a:xfrm>
                <a:prstGeom prst="roundRect">
                  <a:avLst>
                    <a:gd name="adj" fmla="val 0"/>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6" name="菱形 5"/>
                <p:cNvSpPr/>
                <p:nvPr/>
              </p:nvSpPr>
              <p:spPr>
                <a:xfrm>
                  <a:off x="2076420" y="2180231"/>
                  <a:ext cx="1554946" cy="1625061"/>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FFFF"/>
                      </a:solidFill>
                      <a:effectLst/>
                      <a:uLnTx/>
                      <a:uFillTx/>
                      <a:latin typeface="Calibri" panose="020F0502020204030204" pitchFamily="34" charset="0"/>
                      <a:ea typeface="微软雅黑"/>
                      <a:cs typeface="Calibri" panose="020F0502020204030204" pitchFamily="34" charset="0"/>
                    </a:rPr>
                    <a:t>A</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grpSp>
        <p:grpSp>
          <p:nvGrpSpPr>
            <p:cNvPr id="29" name="Group 28"/>
            <p:cNvGrpSpPr/>
            <p:nvPr/>
          </p:nvGrpSpPr>
          <p:grpSpPr>
            <a:xfrm>
              <a:off x="3038209" y="3207043"/>
              <a:ext cx="3207518" cy="2227179"/>
              <a:chOff x="359186" y="2372530"/>
              <a:chExt cx="3207518" cy="2227179"/>
            </a:xfrm>
          </p:grpSpPr>
          <p:sp>
            <p:nvSpPr>
              <p:cNvPr id="30" name="矩形: 圆角 4"/>
              <p:cNvSpPr/>
              <p:nvPr/>
            </p:nvSpPr>
            <p:spPr>
              <a:xfrm>
                <a:off x="359186" y="3161933"/>
                <a:ext cx="3207518" cy="12196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6 385</a:t>
                </a:r>
                <a:endParaRPr kumimoji="0" lang="zh-CN" altLang="en-US" sz="4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endParaRPr>
              </a:p>
            </p:txBody>
          </p:sp>
          <p:grpSp>
            <p:nvGrpSpPr>
              <p:cNvPr id="31" name="组合 12"/>
              <p:cNvGrpSpPr/>
              <p:nvPr/>
            </p:nvGrpSpPr>
            <p:grpSpPr>
              <a:xfrm>
                <a:off x="909489" y="2372530"/>
                <a:ext cx="2134293" cy="2227179"/>
                <a:chOff x="1250134" y="2180231"/>
                <a:chExt cx="3207519" cy="3347112"/>
              </a:xfrm>
            </p:grpSpPr>
            <p:sp>
              <p:nvSpPr>
                <p:cNvPr id="32" name="矩形: 圆角 3"/>
                <p:cNvSpPr/>
                <p:nvPr/>
              </p:nvSpPr>
              <p:spPr>
                <a:xfrm>
                  <a:off x="1250134" y="2994309"/>
                  <a:ext cx="3207519" cy="2533034"/>
                </a:xfrm>
                <a:prstGeom prst="roundRect">
                  <a:avLst>
                    <a:gd name="adj" fmla="val 0"/>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33" name="菱形 5"/>
                <p:cNvSpPr/>
                <p:nvPr/>
              </p:nvSpPr>
              <p:spPr>
                <a:xfrm>
                  <a:off x="2076420" y="2180231"/>
                  <a:ext cx="1554946" cy="1625061"/>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FFFF"/>
                      </a:solidFill>
                      <a:effectLst/>
                      <a:uLnTx/>
                      <a:uFillTx/>
                      <a:latin typeface="Calibri" panose="020F0502020204030204" pitchFamily="34" charset="0"/>
                      <a:ea typeface="微软雅黑"/>
                      <a:cs typeface="Calibri" panose="020F0502020204030204" pitchFamily="34" charset="0"/>
                    </a:rPr>
                    <a:t>B</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grpSp>
        <p:grpSp>
          <p:nvGrpSpPr>
            <p:cNvPr id="34" name="Group 33"/>
            <p:cNvGrpSpPr/>
            <p:nvPr/>
          </p:nvGrpSpPr>
          <p:grpSpPr>
            <a:xfrm>
              <a:off x="5722804" y="3205162"/>
              <a:ext cx="3207518" cy="2227179"/>
              <a:chOff x="359186" y="2372530"/>
              <a:chExt cx="3207518" cy="2227179"/>
            </a:xfrm>
          </p:grpSpPr>
          <p:sp>
            <p:nvSpPr>
              <p:cNvPr id="35" name="矩形: 圆角 4"/>
              <p:cNvSpPr/>
              <p:nvPr/>
            </p:nvSpPr>
            <p:spPr>
              <a:xfrm>
                <a:off x="359186" y="3161933"/>
                <a:ext cx="3207518" cy="12196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6 485</a:t>
                </a:r>
                <a:endParaRPr kumimoji="0" lang="zh-CN" altLang="en-US" sz="4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endParaRPr>
              </a:p>
            </p:txBody>
          </p:sp>
          <p:grpSp>
            <p:nvGrpSpPr>
              <p:cNvPr id="36" name="组合 12"/>
              <p:cNvGrpSpPr/>
              <p:nvPr/>
            </p:nvGrpSpPr>
            <p:grpSpPr>
              <a:xfrm>
                <a:off x="909489" y="2372530"/>
                <a:ext cx="2134293" cy="2227179"/>
                <a:chOff x="1250134" y="2180231"/>
                <a:chExt cx="3207519" cy="3347112"/>
              </a:xfrm>
            </p:grpSpPr>
            <p:sp>
              <p:nvSpPr>
                <p:cNvPr id="37" name="矩形: 圆角 3"/>
                <p:cNvSpPr/>
                <p:nvPr/>
              </p:nvSpPr>
              <p:spPr>
                <a:xfrm>
                  <a:off x="1250134" y="2994309"/>
                  <a:ext cx="3207519" cy="2533034"/>
                </a:xfrm>
                <a:prstGeom prst="roundRect">
                  <a:avLst>
                    <a:gd name="adj" fmla="val 0"/>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38" name="菱形 5"/>
                <p:cNvSpPr/>
                <p:nvPr/>
              </p:nvSpPr>
              <p:spPr>
                <a:xfrm>
                  <a:off x="2076420" y="2180231"/>
                  <a:ext cx="1554946" cy="1625061"/>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FFFF"/>
                      </a:solidFill>
                      <a:effectLst/>
                      <a:uLnTx/>
                      <a:uFillTx/>
                      <a:latin typeface="Calibri" panose="020F0502020204030204" pitchFamily="34" charset="0"/>
                      <a:ea typeface="微软雅黑"/>
                      <a:cs typeface="Calibri" panose="020F0502020204030204" pitchFamily="34" charset="0"/>
                    </a:rPr>
                    <a:t>C</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grpSp>
        <p:grpSp>
          <p:nvGrpSpPr>
            <p:cNvPr id="39" name="Group 38"/>
            <p:cNvGrpSpPr/>
            <p:nvPr/>
          </p:nvGrpSpPr>
          <p:grpSpPr>
            <a:xfrm>
              <a:off x="8486775" y="3208155"/>
              <a:ext cx="3207518" cy="2227179"/>
              <a:chOff x="359186" y="2372530"/>
              <a:chExt cx="3207518" cy="2227179"/>
            </a:xfrm>
          </p:grpSpPr>
          <p:sp>
            <p:nvSpPr>
              <p:cNvPr id="40" name="矩形: 圆角 4"/>
              <p:cNvSpPr/>
              <p:nvPr/>
            </p:nvSpPr>
            <p:spPr>
              <a:xfrm>
                <a:off x="359186" y="3161933"/>
                <a:ext cx="3207518" cy="12196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2 385</a:t>
                </a:r>
                <a:endParaRPr kumimoji="0" lang="zh-CN" altLang="en-US" sz="4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endParaRPr>
              </a:p>
            </p:txBody>
          </p:sp>
          <p:grpSp>
            <p:nvGrpSpPr>
              <p:cNvPr id="41" name="组合 12"/>
              <p:cNvGrpSpPr/>
              <p:nvPr/>
            </p:nvGrpSpPr>
            <p:grpSpPr>
              <a:xfrm>
                <a:off x="909489" y="2372530"/>
                <a:ext cx="2134293" cy="2227179"/>
                <a:chOff x="1250134" y="2180231"/>
                <a:chExt cx="3207519" cy="3347112"/>
              </a:xfrm>
            </p:grpSpPr>
            <p:sp>
              <p:nvSpPr>
                <p:cNvPr id="42" name="矩形: 圆角 3"/>
                <p:cNvSpPr/>
                <p:nvPr/>
              </p:nvSpPr>
              <p:spPr>
                <a:xfrm>
                  <a:off x="1250134" y="2994309"/>
                  <a:ext cx="3207519" cy="2533034"/>
                </a:xfrm>
                <a:prstGeom prst="roundRect">
                  <a:avLst>
                    <a:gd name="adj" fmla="val 0"/>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43" name="菱形 5"/>
                <p:cNvSpPr/>
                <p:nvPr/>
              </p:nvSpPr>
              <p:spPr>
                <a:xfrm>
                  <a:off x="2076420" y="2180231"/>
                  <a:ext cx="1554946" cy="1625061"/>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FFFF"/>
                      </a:solidFill>
                      <a:effectLst/>
                      <a:uLnTx/>
                      <a:uFillTx/>
                      <a:latin typeface="Calibri" panose="020F0502020204030204" pitchFamily="34" charset="0"/>
                      <a:ea typeface="微软雅黑"/>
                      <a:cs typeface="Calibri" panose="020F0502020204030204" pitchFamily="34" charset="0"/>
                    </a:rPr>
                    <a:t>D</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grpSp>
        <p:grpSp>
          <p:nvGrpSpPr>
            <p:cNvPr id="11" name="Group 10"/>
            <p:cNvGrpSpPr/>
            <p:nvPr/>
          </p:nvGrpSpPr>
          <p:grpSpPr>
            <a:xfrm>
              <a:off x="1769582" y="3017493"/>
              <a:ext cx="8334642" cy="1041475"/>
              <a:chOff x="1822104" y="2978942"/>
              <a:chExt cx="8334642" cy="1041475"/>
            </a:xfrm>
          </p:grpSpPr>
          <p:grpSp>
            <p:nvGrpSpPr>
              <p:cNvPr id="15" name="组合 14"/>
              <p:cNvGrpSpPr/>
              <p:nvPr/>
            </p:nvGrpSpPr>
            <p:grpSpPr>
              <a:xfrm>
                <a:off x="1822104" y="2978942"/>
                <a:ext cx="5644919" cy="1041475"/>
                <a:chOff x="3924" y="2908"/>
                <a:chExt cx="12179" cy="2247"/>
              </a:xfrm>
            </p:grpSpPr>
            <p:pic>
              <p:nvPicPr>
                <p:cNvPr id="3" name="图片 2" descr="5d1a271270100"/>
                <p:cNvPicPr>
                  <a:picLocks noChangeAspect="1"/>
                </p:cNvPicPr>
                <p:nvPr/>
              </p:nvPicPr>
              <p:blipFill rotWithShape="1">
                <a:blip r:embed="rId4"/>
                <a:srcRect t="31549" b="16110"/>
                <a:stretch/>
              </p:blipFill>
              <p:spPr>
                <a:xfrm>
                  <a:off x="3924" y="2929"/>
                  <a:ext cx="6021" cy="2226"/>
                </a:xfrm>
                <a:prstGeom prst="rect">
                  <a:avLst/>
                </a:prstGeom>
              </p:spPr>
            </p:pic>
            <p:pic>
              <p:nvPicPr>
                <p:cNvPr id="9" name="图片 8" descr="5d1a271270100"/>
                <p:cNvPicPr>
                  <a:picLocks noChangeAspect="1"/>
                </p:cNvPicPr>
                <p:nvPr/>
              </p:nvPicPr>
              <p:blipFill rotWithShape="1">
                <a:blip r:embed="rId4"/>
                <a:srcRect t="31902" b="15581"/>
                <a:stretch/>
              </p:blipFill>
              <p:spPr>
                <a:xfrm flipH="1">
                  <a:off x="10143" y="2908"/>
                  <a:ext cx="5960" cy="2211"/>
                </a:xfrm>
                <a:prstGeom prst="rect">
                  <a:avLst/>
                </a:prstGeom>
              </p:spPr>
            </p:pic>
          </p:grpSp>
          <p:pic>
            <p:nvPicPr>
              <p:cNvPr id="44" name="图片 8" descr="5d1a271270100"/>
              <p:cNvPicPr>
                <a:picLocks noChangeAspect="1"/>
              </p:cNvPicPr>
              <p:nvPr/>
            </p:nvPicPr>
            <p:blipFill rotWithShape="1">
              <a:blip r:embed="rId4"/>
              <a:srcRect t="31902" b="15581"/>
              <a:stretch/>
            </p:blipFill>
            <p:spPr>
              <a:xfrm flipH="1">
                <a:off x="7394309" y="2981433"/>
                <a:ext cx="2762437" cy="1024789"/>
              </a:xfrm>
              <a:prstGeom prst="rect">
                <a:avLst/>
              </a:prstGeom>
            </p:spPr>
          </p:pic>
        </p:grpSp>
      </p:grpSp>
      <p:pic>
        <p:nvPicPr>
          <p:cNvPr id="46" name="图片 37">
            <a:extLst>
              <a:ext uri="{FF2B5EF4-FFF2-40B4-BE49-F238E27FC236}">
                <a16:creationId xmlns:a16="http://schemas.microsoft.com/office/drawing/2014/main" id="{D969C780-22CA-D982-F33C-E114934627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8132" y="736804"/>
            <a:ext cx="1476376" cy="1278833"/>
          </a:xfrm>
          <a:prstGeom prst="rect">
            <a:avLst/>
          </a:prstGeom>
        </p:spPr>
      </p:pic>
      <p:pic>
        <p:nvPicPr>
          <p:cNvPr id="45" name="Picture 44"/>
          <p:cNvPicPr>
            <a:picLocks noChangeAspect="1"/>
          </p:cNvPicPr>
          <p:nvPr/>
        </p:nvPicPr>
        <p:blipFill>
          <a:blip r:embed="rId6"/>
          <a:stretch>
            <a:fillRect/>
          </a:stretch>
        </p:blipFill>
        <p:spPr>
          <a:xfrm>
            <a:off x="295630" y="645157"/>
            <a:ext cx="3084843" cy="963251"/>
          </a:xfrm>
          <a:prstGeom prst="rect">
            <a:avLst/>
          </a:prstGeom>
        </p:spPr>
      </p:pic>
    </p:spTree>
    <p:custDataLst>
      <p:tags r:id="rId1"/>
    </p:custDataLst>
    <p:extLst>
      <p:ext uri="{BB962C8B-B14F-4D97-AF65-F5344CB8AC3E}">
        <p14:creationId xmlns:p14="http://schemas.microsoft.com/office/powerpoint/2010/main" val="37133570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0" presetClass="path" presetSubtype="0" accel="50000" decel="50000" fill="hold" nodeType="clickEffect">
                                  <p:stCondLst>
                                    <p:cond delay="0"/>
                                  </p:stCondLst>
                                  <p:childTnLst>
                                    <p:animMotion origin="layout" path="M -4.375E-6 -0.00115 C -0.01575 0.00903 -0.1125 0.00301 -0.19036 -0.00393 C -0.26835 -0.01088 -0.45208 -0.02592 -0.46796 -0.04236 C -0.49778 -0.04097 -0.52864 0.04237 -0.49427 0.08681 C -0.45976 0.13172 -0.24843 0.17014 -0.26106 0.22593 C -0.26106 0.28473 -0.46731 0.3007 -0.46731 0.35996 " pathEditMode="relative" rAng="0" ptsTypes="AAAAAA">
                                      <p:cBhvr>
                                        <p:cTn id="21" dur="2000" fill="hold"/>
                                        <p:tgtEl>
                                          <p:spTgt spid="46"/>
                                        </p:tgtEl>
                                        <p:attrNameLst>
                                          <p:attrName>ppt_x</p:attrName>
                                          <p:attrName>ppt_y</p:attrName>
                                        </p:attrNameLst>
                                      </p:cBhvr>
                                      <p:rCtr x="-25469" y="15995"/>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63542" y="576628"/>
            <a:ext cx="2472255" cy="776855"/>
          </a:xfrm>
          <a:prstGeom prst="rect">
            <a:avLst/>
          </a:prstGeom>
        </p:spPr>
      </p:pic>
      <p:pic>
        <p:nvPicPr>
          <p:cNvPr id="8" name="Picture 7"/>
          <p:cNvPicPr>
            <a:picLocks noChangeAspect="1"/>
          </p:cNvPicPr>
          <p:nvPr/>
        </p:nvPicPr>
        <p:blipFill>
          <a:blip r:embed="rId3"/>
          <a:stretch>
            <a:fillRect/>
          </a:stretch>
        </p:blipFill>
        <p:spPr>
          <a:xfrm>
            <a:off x="1320800" y="2831920"/>
            <a:ext cx="7651978" cy="3900558"/>
          </a:xfrm>
          <a:prstGeom prst="rect">
            <a:avLst/>
          </a:prstGeom>
        </p:spPr>
      </p:pic>
      <p:sp>
        <p:nvSpPr>
          <p:cNvPr id="9" name="TextBox 8"/>
          <p:cNvSpPr txBox="1"/>
          <p:nvPr/>
        </p:nvSpPr>
        <p:spPr>
          <a:xfrm>
            <a:off x="2835797" y="504105"/>
            <a:ext cx="1516282" cy="707886"/>
          </a:xfrm>
          <a:prstGeom prst="rect">
            <a:avLst/>
          </a:prstGeom>
          <a:noFill/>
        </p:spPr>
        <p:txBody>
          <a:bodyPr wrap="square" rtlCol="0">
            <a:spAutoFit/>
          </a:bodyPr>
          <a:lstStyle/>
          <a:p>
            <a:pPr algn="ctr"/>
            <a:r>
              <a:rPr lang="en-US" sz="4000" b="1" dirty="0" smtClean="0">
                <a:solidFill>
                  <a:schemeClr val="accent4">
                    <a:lumMod val="75000"/>
                  </a:schemeClr>
                </a:solidFill>
                <a:latin typeface="Calibri" panose="020F0502020204030204" pitchFamily="34" charset="0"/>
                <a:cs typeface="Calibri" panose="020F0502020204030204" pitchFamily="34" charset="0"/>
              </a:rPr>
              <a:t>Đ, S?</a:t>
            </a:r>
            <a:endParaRPr lang="en-US" sz="4000" b="1" dirty="0">
              <a:solidFill>
                <a:schemeClr val="accent4">
                  <a:lumMod val="75000"/>
                </a:schemeClr>
              </a:solidFill>
              <a:latin typeface="Calibri" panose="020F0502020204030204" pitchFamily="34" charset="0"/>
              <a:cs typeface="Calibri" panose="020F0502020204030204" pitchFamily="34" charset="0"/>
            </a:endParaRPr>
          </a:p>
        </p:txBody>
      </p:sp>
      <p:grpSp>
        <p:nvGrpSpPr>
          <p:cNvPr id="13" name="Group 12"/>
          <p:cNvGrpSpPr/>
          <p:nvPr/>
        </p:nvGrpSpPr>
        <p:grpSpPr>
          <a:xfrm>
            <a:off x="363542" y="1211991"/>
            <a:ext cx="11394349" cy="2862322"/>
            <a:chOff x="363542" y="1350793"/>
            <a:chExt cx="11394349" cy="2862322"/>
          </a:xfrm>
        </p:grpSpPr>
        <p:sp>
          <p:nvSpPr>
            <p:cNvPr id="10" name="TextBox 9"/>
            <p:cNvSpPr txBox="1"/>
            <p:nvPr/>
          </p:nvSpPr>
          <p:spPr>
            <a:xfrm>
              <a:off x="363542" y="1350793"/>
              <a:ext cx="11394349" cy="2862322"/>
            </a:xfrm>
            <a:prstGeom prst="rect">
              <a:avLst/>
            </a:prstGeom>
            <a:noFill/>
          </p:spPr>
          <p:txBody>
            <a:bodyPr wrap="square" rtlCol="0">
              <a:spAutoFit/>
            </a:bodyPr>
            <a:lstStyle/>
            <a:p>
              <a:r>
                <a:rPr lang="en-US" sz="3600" b="1" dirty="0" smtClean="0">
                  <a:solidFill>
                    <a:srgbClr val="48A04D"/>
                  </a:solidFill>
                  <a:latin typeface="Calibri" panose="020F0502020204030204" pitchFamily="34" charset="0"/>
                  <a:cs typeface="Calibri" panose="020F0502020204030204" pitchFamily="34" charset="0"/>
                </a:rPr>
                <a:t>a) </a:t>
              </a:r>
              <a:r>
                <a:rPr lang="vi-VN" sz="3600" b="1" dirty="0" smtClean="0">
                  <a:solidFill>
                    <a:srgbClr val="48A04D"/>
                  </a:solidFill>
                  <a:latin typeface="Calibri" panose="020F0502020204030204" pitchFamily="34" charset="0"/>
                  <a:cs typeface="Calibri" panose="020F0502020204030204" pitchFamily="34" charset="0"/>
                </a:rPr>
                <a:t>Đườ</a:t>
              </a:r>
              <a:r>
                <a:rPr lang="en-US" sz="3600" b="1" dirty="0" smtClean="0">
                  <a:solidFill>
                    <a:srgbClr val="48A04D"/>
                  </a:solidFill>
                  <a:latin typeface="Calibri" panose="020F0502020204030204" pitchFamily="34" charset="0"/>
                  <a:cs typeface="Calibri" panose="020F0502020204030204" pitchFamily="34" charset="0"/>
                </a:rPr>
                <a:t>ng </a:t>
              </a:r>
              <a:r>
                <a:rPr lang="en-US" sz="3600" b="1" dirty="0" err="1" smtClean="0">
                  <a:solidFill>
                    <a:srgbClr val="48A04D"/>
                  </a:solidFill>
                  <a:latin typeface="Calibri" panose="020F0502020204030204" pitchFamily="34" charset="0"/>
                  <a:cs typeface="Calibri" panose="020F0502020204030204" pitchFamily="34" charset="0"/>
                </a:rPr>
                <a:t>đi</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từ</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cổng</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công</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viên</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đến</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vườn</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thú</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gần</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hơn</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đến</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rạp</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xiếc</a:t>
              </a:r>
              <a:r>
                <a:rPr lang="en-US" sz="3600" b="1" dirty="0" smtClean="0">
                  <a:solidFill>
                    <a:srgbClr val="48A04D"/>
                  </a:solidFill>
                  <a:latin typeface="Calibri" panose="020F0502020204030204" pitchFamily="34" charset="0"/>
                  <a:cs typeface="Calibri" panose="020F0502020204030204" pitchFamily="34" charset="0"/>
                </a:rPr>
                <a:t>.</a:t>
              </a:r>
            </a:p>
            <a:p>
              <a:r>
                <a:rPr lang="en-US" sz="3600" b="1" dirty="0" smtClean="0">
                  <a:solidFill>
                    <a:srgbClr val="48A04D"/>
                  </a:solidFill>
                  <a:latin typeface="Calibri" panose="020F0502020204030204" pitchFamily="34" charset="0"/>
                  <a:cs typeface="Calibri" panose="020F0502020204030204" pitchFamily="34" charset="0"/>
                </a:rPr>
                <a:t>b) </a:t>
              </a:r>
              <a:r>
                <a:rPr lang="en-US" sz="3600" b="1" dirty="0" err="1" smtClean="0">
                  <a:solidFill>
                    <a:srgbClr val="48A04D"/>
                  </a:solidFill>
                  <a:latin typeface="Calibri" panose="020F0502020204030204" pitchFamily="34" charset="0"/>
                  <a:cs typeface="Calibri" panose="020F0502020204030204" pitchFamily="34" charset="0"/>
                </a:rPr>
                <a:t>Đường</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đi</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từ</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cổng</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công</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viên</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đến</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vườn</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thú</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xa</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hơn</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đến</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rạp</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xiếc</a:t>
              </a:r>
              <a:r>
                <a:rPr lang="en-US" sz="3600" b="1" dirty="0" smtClean="0">
                  <a:solidFill>
                    <a:srgbClr val="48A04D"/>
                  </a:solidFill>
                  <a:latin typeface="Calibri" panose="020F0502020204030204" pitchFamily="34" charset="0"/>
                  <a:cs typeface="Calibri" panose="020F0502020204030204" pitchFamily="34" charset="0"/>
                </a:rPr>
                <a:t>.</a:t>
              </a:r>
            </a:p>
            <a:p>
              <a:pPr algn="ctr"/>
              <a:endParaRPr lang="en-US" sz="3600" b="1" dirty="0">
                <a:solidFill>
                  <a:srgbClr val="48A04D"/>
                </a:solidFill>
                <a:latin typeface="Calibri" panose="020F0502020204030204" pitchFamily="34" charset="0"/>
                <a:cs typeface="Calibri" panose="020F0502020204030204" pitchFamily="34" charset="0"/>
              </a:endParaRPr>
            </a:p>
          </p:txBody>
        </p:sp>
        <p:sp>
          <p:nvSpPr>
            <p:cNvPr id="11" name="Rounded Rectangle 10"/>
            <p:cNvSpPr/>
            <p:nvPr/>
          </p:nvSpPr>
          <p:spPr>
            <a:xfrm>
              <a:off x="2207491" y="1948873"/>
              <a:ext cx="517236" cy="489527"/>
            </a:xfrm>
            <a:prstGeom prst="roundRect">
              <a:avLst/>
            </a:prstGeom>
            <a:solidFill>
              <a:srgbClr val="48A04D"/>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sp>
          <p:nvSpPr>
            <p:cNvPr id="12" name="Rounded Rectangle 11"/>
            <p:cNvSpPr/>
            <p:nvPr/>
          </p:nvSpPr>
          <p:spPr>
            <a:xfrm>
              <a:off x="2207491" y="3080994"/>
              <a:ext cx="517236" cy="489527"/>
            </a:xfrm>
            <a:prstGeom prst="roundRect">
              <a:avLst/>
            </a:prstGeom>
            <a:solidFill>
              <a:srgbClr val="48A04D"/>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grpSp>
      <p:sp>
        <p:nvSpPr>
          <p:cNvPr id="14" name="Rectangle 13"/>
          <p:cNvSpPr/>
          <p:nvPr/>
        </p:nvSpPr>
        <p:spPr>
          <a:xfrm>
            <a:off x="8439204" y="3310946"/>
            <a:ext cx="3657599" cy="1490756"/>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Calibri" panose="020F0502020204030204" pitchFamily="34" charset="0"/>
                <a:cs typeface="Calibri" panose="020F0502020204030204" pitchFamily="34" charset="0"/>
              </a:rPr>
              <a:t>c.Công</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viên</a:t>
            </a:r>
            <a:r>
              <a:rPr lang="en-US" sz="2800" b="1" dirty="0" smtClean="0">
                <a:latin typeface="Calibri" panose="020F0502020204030204" pitchFamily="34" charset="0"/>
                <a:cs typeface="Calibri" panose="020F0502020204030204" pitchFamily="34" charset="0"/>
              </a:rPr>
              <a:t> – </a:t>
            </a:r>
            <a:r>
              <a:rPr lang="en-US" sz="2800" b="1" dirty="0" err="1" smtClean="0">
                <a:latin typeface="Calibri" panose="020F0502020204030204" pitchFamily="34" charset="0"/>
                <a:cs typeface="Calibri" panose="020F0502020204030204" pitchFamily="34" charset="0"/>
              </a:rPr>
              <a:t>vườn</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thú</a:t>
            </a:r>
            <a:endParaRPr lang="en-US" sz="2800" b="1" dirty="0" smtClean="0">
              <a:latin typeface="Calibri" panose="020F0502020204030204" pitchFamily="34" charset="0"/>
              <a:cs typeface="Calibri" panose="020F0502020204030204" pitchFamily="34" charset="0"/>
            </a:endParaRPr>
          </a:p>
          <a:p>
            <a:pPr algn="ctr"/>
            <a:r>
              <a:rPr lang="en-US" sz="2800" b="1" dirty="0" smtClean="0">
                <a:latin typeface="Calibri" panose="020F0502020204030204" pitchFamily="34" charset="0"/>
                <a:cs typeface="Calibri" panose="020F0502020204030204" pitchFamily="34" charset="0"/>
              </a:rPr>
              <a:t>400 + 280 + 370</a:t>
            </a:r>
          </a:p>
          <a:p>
            <a:pPr algn="ctr"/>
            <a:r>
              <a:rPr lang="en-US" sz="2800" b="1" dirty="0" smtClean="0">
                <a:latin typeface="Calibri" panose="020F0502020204030204" pitchFamily="34" charset="0"/>
                <a:cs typeface="Calibri" panose="020F0502020204030204" pitchFamily="34" charset="0"/>
              </a:rPr>
              <a:t>= 1 050</a:t>
            </a:r>
            <a:endParaRPr lang="en-US" sz="2800" b="1" dirty="0">
              <a:latin typeface="Calibri" panose="020F0502020204030204" pitchFamily="34" charset="0"/>
              <a:cs typeface="Calibri" panose="020F0502020204030204" pitchFamily="34" charset="0"/>
            </a:endParaRPr>
          </a:p>
        </p:txBody>
      </p:sp>
      <p:sp>
        <p:nvSpPr>
          <p:cNvPr id="15" name="Rectangle 14"/>
          <p:cNvSpPr/>
          <p:nvPr/>
        </p:nvSpPr>
        <p:spPr>
          <a:xfrm>
            <a:off x="8439204" y="5068526"/>
            <a:ext cx="3657599" cy="1490756"/>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Calibri" panose="020F0502020204030204" pitchFamily="34" charset="0"/>
                <a:cs typeface="Calibri" panose="020F0502020204030204" pitchFamily="34" charset="0"/>
              </a:rPr>
              <a:t>c.Công</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viên</a:t>
            </a:r>
            <a:r>
              <a:rPr lang="en-US" sz="2800" b="1" dirty="0" smtClean="0">
                <a:latin typeface="Calibri" panose="020F0502020204030204" pitchFamily="34" charset="0"/>
                <a:cs typeface="Calibri" panose="020F0502020204030204" pitchFamily="34" charset="0"/>
              </a:rPr>
              <a:t> – </a:t>
            </a:r>
            <a:r>
              <a:rPr lang="en-US" sz="2800" b="1" dirty="0" err="1" smtClean="0">
                <a:latin typeface="Calibri" panose="020F0502020204030204" pitchFamily="34" charset="0"/>
                <a:cs typeface="Calibri" panose="020F0502020204030204" pitchFamily="34" charset="0"/>
              </a:rPr>
              <a:t>rạp</a:t>
            </a:r>
            <a:r>
              <a:rPr lang="en-US" sz="2800" b="1" dirty="0" smtClean="0">
                <a:latin typeface="Calibri" panose="020F0502020204030204" pitchFamily="34" charset="0"/>
                <a:cs typeface="Calibri" panose="020F0502020204030204" pitchFamily="34" charset="0"/>
              </a:rPr>
              <a:t> </a:t>
            </a:r>
            <a:r>
              <a:rPr lang="en-US" sz="2800" b="1" dirty="0" err="1" smtClean="0">
                <a:latin typeface="Calibri" panose="020F0502020204030204" pitchFamily="34" charset="0"/>
                <a:cs typeface="Calibri" panose="020F0502020204030204" pitchFamily="34" charset="0"/>
              </a:rPr>
              <a:t>xiếc</a:t>
            </a:r>
            <a:endParaRPr lang="en-US" sz="2800" b="1" dirty="0" smtClean="0">
              <a:latin typeface="Calibri" panose="020F0502020204030204" pitchFamily="34" charset="0"/>
              <a:cs typeface="Calibri" panose="020F0502020204030204" pitchFamily="34" charset="0"/>
            </a:endParaRPr>
          </a:p>
          <a:p>
            <a:pPr algn="ctr"/>
            <a:r>
              <a:rPr lang="en-US" sz="2800" b="1" dirty="0" smtClean="0">
                <a:latin typeface="Calibri" panose="020F0502020204030204" pitchFamily="34" charset="0"/>
                <a:cs typeface="Calibri" panose="020F0502020204030204" pitchFamily="34" charset="0"/>
              </a:rPr>
              <a:t>590 + 450</a:t>
            </a:r>
          </a:p>
          <a:p>
            <a:pPr algn="ctr"/>
            <a:r>
              <a:rPr lang="en-US" sz="2800" b="1" dirty="0" smtClean="0">
                <a:latin typeface="Calibri" panose="020F0502020204030204" pitchFamily="34" charset="0"/>
                <a:cs typeface="Calibri" panose="020F0502020204030204" pitchFamily="34" charset="0"/>
              </a:rPr>
              <a:t>= 1 040</a:t>
            </a:r>
            <a:endParaRPr lang="en-US" sz="2800" b="1" dirty="0">
              <a:latin typeface="Calibri" panose="020F0502020204030204" pitchFamily="34" charset="0"/>
              <a:cs typeface="Calibri" panose="020F0502020204030204" pitchFamily="34" charset="0"/>
            </a:endParaRPr>
          </a:p>
        </p:txBody>
      </p:sp>
      <p:sp>
        <p:nvSpPr>
          <p:cNvPr id="16" name="Rounded Rectangle 15"/>
          <p:cNvSpPr/>
          <p:nvPr/>
        </p:nvSpPr>
        <p:spPr>
          <a:xfrm>
            <a:off x="2207491" y="1811035"/>
            <a:ext cx="517236" cy="489527"/>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Calibri" panose="020F0502020204030204" pitchFamily="34" charset="0"/>
                <a:cs typeface="Calibri" panose="020F0502020204030204" pitchFamily="34" charset="0"/>
              </a:rPr>
              <a:t>S</a:t>
            </a:r>
            <a:endParaRPr lang="en-US" sz="3600" b="1" dirty="0">
              <a:latin typeface="Calibri" panose="020F0502020204030204" pitchFamily="34" charset="0"/>
              <a:cs typeface="Calibri" panose="020F0502020204030204" pitchFamily="34" charset="0"/>
            </a:endParaRPr>
          </a:p>
        </p:txBody>
      </p:sp>
      <p:sp>
        <p:nvSpPr>
          <p:cNvPr id="17" name="Rounded Rectangle 16"/>
          <p:cNvSpPr/>
          <p:nvPr/>
        </p:nvSpPr>
        <p:spPr>
          <a:xfrm>
            <a:off x="2207491" y="2934961"/>
            <a:ext cx="517236" cy="489527"/>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Đ</a:t>
            </a:r>
          </a:p>
        </p:txBody>
      </p:sp>
    </p:spTree>
    <p:extLst>
      <p:ext uri="{BB962C8B-B14F-4D97-AF65-F5344CB8AC3E}">
        <p14:creationId xmlns:p14="http://schemas.microsoft.com/office/powerpoint/2010/main" val="26081284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visible"/>
                                      </p:to>
                                    </p:set>
                                    <p:animScale>
                                      <p:cBhvr>
                                        <p:cTn id="36"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6"/>
                                        </p:tgtEl>
                                        <p:attrNameLst>
                                          <p:attrName>ppt_x</p:attrName>
                                          <p:attrName>ppt_y</p:attrName>
                                        </p:attrNameLst>
                                      </p:cBhvr>
                                    </p:animMotion>
                                    <p:animEffect transition="in" filter="fade">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visible"/>
                                      </p:to>
                                    </p:set>
                                    <p:animScale>
                                      <p:cBhvr>
                                        <p:cTn id="43"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17"/>
                                        </p:tgtEl>
                                        <p:attrNameLst>
                                          <p:attrName>ppt_x</p:attrName>
                                          <p:attrName>ppt_y</p:attrName>
                                        </p:attrNameLst>
                                      </p:cBhvr>
                                    </p:animMotion>
                                    <p:animEffect transition="in" filter="fade">
                                      <p:cBhvr>
                                        <p:cTn id="4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5" grpId="0" animBg="1"/>
      <p:bldP spid="16" grpId="1"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35835" y="724208"/>
            <a:ext cx="1871656" cy="652010"/>
          </a:xfrm>
          <a:prstGeom prst="rect">
            <a:avLst/>
          </a:prstGeom>
        </p:spPr>
      </p:pic>
      <p:sp>
        <p:nvSpPr>
          <p:cNvPr id="8" name="TextBox 7"/>
          <p:cNvSpPr txBox="1"/>
          <p:nvPr/>
        </p:nvSpPr>
        <p:spPr>
          <a:xfrm>
            <a:off x="335835" y="577997"/>
            <a:ext cx="11139055" cy="3170099"/>
          </a:xfrm>
          <a:prstGeom prst="rect">
            <a:avLst/>
          </a:prstGeom>
          <a:noFill/>
        </p:spPr>
        <p:txBody>
          <a:bodyPr wrap="square" rtlCol="0">
            <a:spAutoFit/>
          </a:bodyPr>
          <a:lstStyle/>
          <a:p>
            <a:pPr algn="just"/>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Một</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trung</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tâm</a:t>
            </a:r>
            <a:r>
              <a:rPr lang="en-US" sz="4000" b="1" dirty="0" smtClean="0">
                <a:solidFill>
                  <a:schemeClr val="accent4">
                    <a:lumMod val="75000"/>
                  </a:schemeClr>
                </a:solidFill>
                <a:latin typeface="Calibri" panose="020F0502020204030204" pitchFamily="34" charset="0"/>
                <a:cs typeface="Calibri" panose="020F0502020204030204" pitchFamily="34" charset="0"/>
              </a:rPr>
              <a:t> y </a:t>
            </a:r>
            <a:r>
              <a:rPr lang="en-US" sz="4000" b="1" dirty="0" err="1" smtClean="0">
                <a:solidFill>
                  <a:schemeClr val="accent4">
                    <a:lumMod val="75000"/>
                  </a:schemeClr>
                </a:solidFill>
                <a:latin typeface="Calibri" panose="020F0502020204030204" pitchFamily="34" charset="0"/>
                <a:cs typeface="Calibri" panose="020F0502020204030204" pitchFamily="34" charset="0"/>
              </a:rPr>
              <a:t>tế</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dự</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phòng</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đã</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nhập</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về</a:t>
            </a:r>
            <a:r>
              <a:rPr lang="en-US" sz="4000" b="1" dirty="0" smtClean="0">
                <a:solidFill>
                  <a:schemeClr val="accent4">
                    <a:lumMod val="75000"/>
                  </a:schemeClr>
                </a:solidFill>
                <a:latin typeface="Calibri" panose="020F0502020204030204" pitchFamily="34" charset="0"/>
                <a:cs typeface="Calibri" panose="020F0502020204030204" pitchFamily="34" charset="0"/>
              </a:rPr>
              <a:t> 35 800 </a:t>
            </a:r>
            <a:r>
              <a:rPr lang="en-US" sz="4000" b="1" dirty="0" err="1" smtClean="0">
                <a:solidFill>
                  <a:schemeClr val="accent4">
                    <a:lumMod val="75000"/>
                  </a:schemeClr>
                </a:solidFill>
                <a:latin typeface="Calibri" panose="020F0502020204030204" pitchFamily="34" charset="0"/>
                <a:cs typeface="Calibri" panose="020F0502020204030204" pitchFamily="34" charset="0"/>
              </a:rPr>
              <a:t>liều</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vắc-xin</a:t>
            </a:r>
            <a:r>
              <a:rPr lang="en-US" sz="4000" b="1" dirty="0" smtClean="0">
                <a:solidFill>
                  <a:schemeClr val="accent4">
                    <a:lumMod val="75000"/>
                  </a:schemeClr>
                </a:solidFill>
                <a:latin typeface="Calibri" panose="020F0502020204030204" pitchFamily="34" charset="0"/>
                <a:cs typeface="Calibri" panose="020F0502020204030204" pitchFamily="34" charset="0"/>
              </a:rPr>
              <a:t> COVID-19. </a:t>
            </a:r>
            <a:r>
              <a:rPr lang="en-US" sz="4000" b="1" dirty="0" err="1" smtClean="0">
                <a:solidFill>
                  <a:schemeClr val="accent4">
                    <a:lumMod val="75000"/>
                  </a:schemeClr>
                </a:solidFill>
                <a:latin typeface="Calibri" panose="020F0502020204030204" pitchFamily="34" charset="0"/>
                <a:cs typeface="Calibri" panose="020F0502020204030204" pitchFamily="34" charset="0"/>
              </a:rPr>
              <a:t>Đợt</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thứ</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nhất</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dùng</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hết</a:t>
            </a:r>
            <a:r>
              <a:rPr lang="en-US" sz="4000" b="1" dirty="0" smtClean="0">
                <a:solidFill>
                  <a:schemeClr val="accent4">
                    <a:lumMod val="75000"/>
                  </a:schemeClr>
                </a:solidFill>
                <a:latin typeface="Calibri" panose="020F0502020204030204" pitchFamily="34" charset="0"/>
                <a:cs typeface="Calibri" panose="020F0502020204030204" pitchFamily="34" charset="0"/>
              </a:rPr>
              <a:t> 16 400 </a:t>
            </a:r>
            <a:r>
              <a:rPr lang="en-US" sz="4000" b="1" dirty="0" err="1" smtClean="0">
                <a:solidFill>
                  <a:schemeClr val="accent4">
                    <a:lumMod val="75000"/>
                  </a:schemeClr>
                </a:solidFill>
                <a:latin typeface="Calibri" panose="020F0502020204030204" pitchFamily="34" charset="0"/>
                <a:cs typeface="Calibri" panose="020F0502020204030204" pitchFamily="34" charset="0"/>
              </a:rPr>
              <a:t>liều</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vắc-xin</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đợt</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thứ</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hai</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dùng</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hết</a:t>
            </a:r>
            <a:r>
              <a:rPr lang="en-US" sz="4000" b="1" dirty="0" smtClean="0">
                <a:solidFill>
                  <a:schemeClr val="accent4">
                    <a:lumMod val="75000"/>
                  </a:schemeClr>
                </a:solidFill>
                <a:latin typeface="Calibri" panose="020F0502020204030204" pitchFamily="34" charset="0"/>
                <a:cs typeface="Calibri" panose="020F0502020204030204" pitchFamily="34" charset="0"/>
              </a:rPr>
              <a:t> 17 340 </a:t>
            </a:r>
            <a:r>
              <a:rPr lang="en-US" sz="4000" b="1" dirty="0" err="1" smtClean="0">
                <a:solidFill>
                  <a:schemeClr val="accent4">
                    <a:lumMod val="75000"/>
                  </a:schemeClr>
                </a:solidFill>
                <a:latin typeface="Calibri" panose="020F0502020204030204" pitchFamily="34" charset="0"/>
                <a:cs typeface="Calibri" panose="020F0502020204030204" pitchFamily="34" charset="0"/>
              </a:rPr>
              <a:t>liều</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vắc-xin</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Hỏi</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sau</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hai</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đợt</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sử</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dụng</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trung</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tâm</a:t>
            </a:r>
            <a:r>
              <a:rPr lang="en-US" sz="4000" b="1" dirty="0" smtClean="0">
                <a:solidFill>
                  <a:schemeClr val="accent4">
                    <a:lumMod val="75000"/>
                  </a:schemeClr>
                </a:solidFill>
                <a:latin typeface="Calibri" panose="020F0502020204030204" pitchFamily="34" charset="0"/>
                <a:cs typeface="Calibri" panose="020F0502020204030204" pitchFamily="34" charset="0"/>
              </a:rPr>
              <a:t> y </a:t>
            </a:r>
            <a:r>
              <a:rPr lang="en-US" sz="4000" b="1" dirty="0" err="1" smtClean="0">
                <a:solidFill>
                  <a:schemeClr val="accent4">
                    <a:lumMod val="75000"/>
                  </a:schemeClr>
                </a:solidFill>
                <a:latin typeface="Calibri" panose="020F0502020204030204" pitchFamily="34" charset="0"/>
                <a:cs typeface="Calibri" panose="020F0502020204030204" pitchFamily="34" charset="0"/>
              </a:rPr>
              <a:t>tế</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còn</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lại</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bao</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nhiêu</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liều</a:t>
            </a:r>
            <a:r>
              <a:rPr lang="en-US" sz="4000" b="1" dirty="0" smtClean="0">
                <a:solidFill>
                  <a:schemeClr val="accent4">
                    <a:lumMod val="75000"/>
                  </a:schemeClr>
                </a:solidFill>
                <a:latin typeface="Calibri" panose="020F0502020204030204" pitchFamily="34" charset="0"/>
                <a:cs typeface="Calibri" panose="020F0502020204030204" pitchFamily="34" charset="0"/>
              </a:rPr>
              <a:t> </a:t>
            </a:r>
            <a:r>
              <a:rPr lang="en-US" sz="4000" b="1" dirty="0" err="1" smtClean="0">
                <a:solidFill>
                  <a:schemeClr val="accent4">
                    <a:lumMod val="75000"/>
                  </a:schemeClr>
                </a:solidFill>
                <a:latin typeface="Calibri" panose="020F0502020204030204" pitchFamily="34" charset="0"/>
                <a:cs typeface="Calibri" panose="020F0502020204030204" pitchFamily="34" charset="0"/>
              </a:rPr>
              <a:t>vắc-xin</a:t>
            </a:r>
            <a:r>
              <a:rPr lang="en-US" sz="4000" b="1" dirty="0" smtClean="0">
                <a:solidFill>
                  <a:schemeClr val="accent4">
                    <a:lumMod val="75000"/>
                  </a:schemeClr>
                </a:solidFill>
                <a:latin typeface="Calibri" panose="020F0502020204030204" pitchFamily="34" charset="0"/>
                <a:cs typeface="Calibri" panose="020F0502020204030204" pitchFamily="34" charset="0"/>
              </a:rPr>
              <a:t> COVID-19?</a:t>
            </a:r>
            <a:endParaRPr lang="en-US" sz="4000" b="1" dirty="0">
              <a:solidFill>
                <a:schemeClr val="accent4">
                  <a:lumMod val="75000"/>
                </a:schemeClr>
              </a:solidFill>
              <a:latin typeface="Calibri" panose="020F0502020204030204" pitchFamily="34" charset="0"/>
              <a:cs typeface="Calibri" panose="020F0502020204030204" pitchFamily="34" charset="0"/>
            </a:endParaRPr>
          </a:p>
        </p:txBody>
      </p:sp>
      <p:grpSp>
        <p:nvGrpSpPr>
          <p:cNvPr id="12" name="Group 11"/>
          <p:cNvGrpSpPr/>
          <p:nvPr/>
        </p:nvGrpSpPr>
        <p:grpSpPr>
          <a:xfrm>
            <a:off x="2207491" y="3572377"/>
            <a:ext cx="7606223" cy="3913315"/>
            <a:chOff x="2207491" y="3572377"/>
            <a:chExt cx="7606223" cy="3913315"/>
          </a:xfrm>
        </p:grpSpPr>
        <p:pic>
          <p:nvPicPr>
            <p:cNvPr id="9" name="图片 1" descr="607e34ba34d28"/>
            <p:cNvPicPr>
              <a:picLocks noChangeAspect="1"/>
            </p:cNvPicPr>
            <p:nvPr/>
          </p:nvPicPr>
          <p:blipFill>
            <a:blip r:embed="rId4"/>
            <a:stretch>
              <a:fillRect/>
            </a:stretch>
          </p:blipFill>
          <p:spPr>
            <a:xfrm>
              <a:off x="5900399" y="3572377"/>
              <a:ext cx="3913315" cy="3913315"/>
            </a:xfrm>
            <a:prstGeom prst="rect">
              <a:avLst/>
            </a:prstGeom>
          </p:spPr>
        </p:pic>
        <p:pic>
          <p:nvPicPr>
            <p:cNvPr id="10" name="图片 2" descr="607071ce98e28"/>
            <p:cNvPicPr>
              <a:picLocks noChangeAspect="1"/>
            </p:cNvPicPr>
            <p:nvPr/>
          </p:nvPicPr>
          <p:blipFill>
            <a:blip r:embed="rId5"/>
            <a:stretch>
              <a:fillRect/>
            </a:stretch>
          </p:blipFill>
          <p:spPr>
            <a:xfrm>
              <a:off x="2207491" y="3748096"/>
              <a:ext cx="4505941" cy="3182388"/>
            </a:xfrm>
            <a:prstGeom prst="rect">
              <a:avLst/>
            </a:prstGeom>
          </p:spPr>
        </p:pic>
        <p:sp>
          <p:nvSpPr>
            <p:cNvPr id="11" name="Cloud 10"/>
            <p:cNvSpPr/>
            <p:nvPr/>
          </p:nvSpPr>
          <p:spPr>
            <a:xfrm>
              <a:off x="4710544" y="3748096"/>
              <a:ext cx="2918691" cy="1193359"/>
            </a:xfrm>
            <a:prstGeom prst="cloud">
              <a:avLst/>
            </a:prstGeom>
            <a:solidFill>
              <a:srgbClr val="48A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anose="020F0502020204030204" pitchFamily="34" charset="0"/>
                  <a:cs typeface="Calibri" panose="020F0502020204030204" pitchFamily="34" charset="0"/>
                </a:rPr>
                <a:t>Thảo</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luận</a:t>
              </a:r>
              <a:endParaRPr lang="en-US" sz="32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306603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374857" y="234581"/>
            <a:ext cx="3156541"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Tóm</a:t>
            </a:r>
            <a:r>
              <a:rPr kumimoji="0" lang="en-US" altLang="zh-CN" sz="4000" b="1" i="0" u="none" strike="noStrike" kern="1200" cap="none" spc="0" normalizeH="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 </a:t>
            </a:r>
            <a:r>
              <a:rPr kumimoji="0" lang="en-US" altLang="zh-CN" sz="4000" b="1" i="0" u="none" strike="noStrike" kern="1200" cap="none" spc="0" normalizeH="0" noProof="0" dirty="0" err="1"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tắt</a:t>
            </a:r>
            <a:r>
              <a:rPr kumimoji="0" lang="en-US" altLang="zh-CN" sz="4000" b="1" i="0" u="none" strike="noStrike" kern="1200" cap="none" spc="0" normalizeH="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3" name="Rectangle 2"/>
          <p:cNvSpPr/>
          <p:nvPr/>
        </p:nvSpPr>
        <p:spPr>
          <a:xfrm>
            <a:off x="564635" y="972236"/>
            <a:ext cx="5272597" cy="2308324"/>
          </a:xfrm>
          <a:prstGeom prst="rect">
            <a:avLst/>
          </a:prstGeom>
        </p:spPr>
        <p:txBody>
          <a:bodyPr wrap="none">
            <a:spAutoFit/>
          </a:bodyPr>
          <a:lstStyle/>
          <a:p>
            <a:r>
              <a:rPr lang="en-US" sz="3600" b="1" dirty="0" err="1" smtClean="0">
                <a:solidFill>
                  <a:srgbClr val="48A04D"/>
                </a:solidFill>
                <a:latin typeface="Calibri" panose="020F0502020204030204" pitchFamily="34" charset="0"/>
                <a:cs typeface="Calibri" panose="020F0502020204030204" pitchFamily="34" charset="0"/>
              </a:rPr>
              <a:t>Nhập</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về</a:t>
            </a:r>
            <a:r>
              <a:rPr lang="en-US" sz="3600" b="1" dirty="0" smtClean="0">
                <a:solidFill>
                  <a:srgbClr val="48A04D"/>
                </a:solidFill>
                <a:latin typeface="Calibri" panose="020F0502020204030204" pitchFamily="34" charset="0"/>
                <a:cs typeface="Calibri" panose="020F0502020204030204" pitchFamily="34" charset="0"/>
              </a:rPr>
              <a:t> 		: 35 800 </a:t>
            </a:r>
            <a:r>
              <a:rPr lang="en-US" sz="3600" b="1" dirty="0" err="1" smtClean="0">
                <a:solidFill>
                  <a:srgbClr val="48A04D"/>
                </a:solidFill>
                <a:latin typeface="Calibri" panose="020F0502020204030204" pitchFamily="34" charset="0"/>
                <a:cs typeface="Calibri" panose="020F0502020204030204" pitchFamily="34" charset="0"/>
              </a:rPr>
              <a:t>liều</a:t>
            </a:r>
            <a:endParaRPr lang="en-US" sz="3600" b="1" dirty="0" smtClean="0">
              <a:solidFill>
                <a:srgbClr val="48A04D"/>
              </a:solidFill>
              <a:latin typeface="Calibri" panose="020F0502020204030204" pitchFamily="34" charset="0"/>
              <a:cs typeface="Calibri" panose="020F0502020204030204" pitchFamily="34" charset="0"/>
            </a:endParaRPr>
          </a:p>
          <a:p>
            <a:r>
              <a:rPr lang="en-US" sz="3600" b="1" dirty="0" err="1" smtClean="0">
                <a:solidFill>
                  <a:srgbClr val="48A04D"/>
                </a:solidFill>
                <a:latin typeface="Calibri" panose="020F0502020204030204" pitchFamily="34" charset="0"/>
                <a:cs typeface="Calibri" panose="020F0502020204030204" pitchFamily="34" charset="0"/>
              </a:rPr>
              <a:t>Đợt</a:t>
            </a:r>
            <a:r>
              <a:rPr lang="en-US" sz="3600" b="1" dirty="0" smtClean="0">
                <a:solidFill>
                  <a:srgbClr val="48A04D"/>
                </a:solidFill>
                <a:latin typeface="Calibri" panose="020F0502020204030204" pitchFamily="34" charset="0"/>
                <a:cs typeface="Calibri" panose="020F0502020204030204" pitchFamily="34" charset="0"/>
              </a:rPr>
              <a:t> 1 </a:t>
            </a:r>
            <a:r>
              <a:rPr lang="en-US" sz="3600" b="1" dirty="0" err="1" smtClean="0">
                <a:solidFill>
                  <a:srgbClr val="48A04D"/>
                </a:solidFill>
                <a:latin typeface="Calibri" panose="020F0502020204030204" pitchFamily="34" charset="0"/>
                <a:cs typeface="Calibri" panose="020F0502020204030204" pitchFamily="34" charset="0"/>
              </a:rPr>
              <a:t>dùng</a:t>
            </a:r>
            <a:r>
              <a:rPr lang="en-US" sz="3600" b="1" dirty="0" smtClean="0">
                <a:solidFill>
                  <a:srgbClr val="48A04D"/>
                </a:solidFill>
                <a:latin typeface="Calibri" panose="020F0502020204030204" pitchFamily="34" charset="0"/>
                <a:cs typeface="Calibri" panose="020F0502020204030204" pitchFamily="34" charset="0"/>
              </a:rPr>
              <a:t>	: 16 400 </a:t>
            </a:r>
            <a:r>
              <a:rPr lang="en-US" sz="3600" b="1" dirty="0" err="1" smtClean="0">
                <a:solidFill>
                  <a:srgbClr val="48A04D"/>
                </a:solidFill>
                <a:latin typeface="Calibri" panose="020F0502020204030204" pitchFamily="34" charset="0"/>
                <a:cs typeface="Calibri" panose="020F0502020204030204" pitchFamily="34" charset="0"/>
              </a:rPr>
              <a:t>liều</a:t>
            </a:r>
            <a:endParaRPr lang="en-US" sz="3600" b="1" dirty="0" smtClean="0">
              <a:solidFill>
                <a:srgbClr val="48A04D"/>
              </a:solidFill>
              <a:latin typeface="Calibri" panose="020F0502020204030204" pitchFamily="34" charset="0"/>
              <a:cs typeface="Calibri" panose="020F0502020204030204" pitchFamily="34" charset="0"/>
            </a:endParaRPr>
          </a:p>
          <a:p>
            <a:r>
              <a:rPr lang="en-US" sz="3600" b="1" dirty="0" err="1" smtClean="0">
                <a:solidFill>
                  <a:srgbClr val="48A04D"/>
                </a:solidFill>
                <a:latin typeface="Calibri" panose="020F0502020204030204" pitchFamily="34" charset="0"/>
                <a:cs typeface="Calibri" panose="020F0502020204030204" pitchFamily="34" charset="0"/>
              </a:rPr>
              <a:t>Đợt</a:t>
            </a:r>
            <a:r>
              <a:rPr lang="en-US" sz="3600" b="1" dirty="0" smtClean="0">
                <a:solidFill>
                  <a:srgbClr val="48A04D"/>
                </a:solidFill>
                <a:latin typeface="Calibri" panose="020F0502020204030204" pitchFamily="34" charset="0"/>
                <a:cs typeface="Calibri" panose="020F0502020204030204" pitchFamily="34" charset="0"/>
              </a:rPr>
              <a:t> 2 </a:t>
            </a:r>
            <a:r>
              <a:rPr lang="en-US" sz="3600" b="1" dirty="0" err="1" smtClean="0">
                <a:solidFill>
                  <a:srgbClr val="48A04D"/>
                </a:solidFill>
                <a:latin typeface="Calibri" panose="020F0502020204030204" pitchFamily="34" charset="0"/>
                <a:cs typeface="Calibri" panose="020F0502020204030204" pitchFamily="34" charset="0"/>
              </a:rPr>
              <a:t>dùng</a:t>
            </a:r>
            <a:r>
              <a:rPr lang="en-US" sz="3600" b="1" dirty="0" smtClean="0">
                <a:solidFill>
                  <a:srgbClr val="48A04D"/>
                </a:solidFill>
                <a:latin typeface="Calibri" panose="020F0502020204030204" pitchFamily="34" charset="0"/>
                <a:cs typeface="Calibri" panose="020F0502020204030204" pitchFamily="34" charset="0"/>
              </a:rPr>
              <a:t>	: 17 340 </a:t>
            </a:r>
            <a:r>
              <a:rPr lang="en-US" sz="3600" b="1" dirty="0" err="1" smtClean="0">
                <a:solidFill>
                  <a:srgbClr val="48A04D"/>
                </a:solidFill>
                <a:latin typeface="Calibri" panose="020F0502020204030204" pitchFamily="34" charset="0"/>
                <a:cs typeface="Calibri" panose="020F0502020204030204" pitchFamily="34" charset="0"/>
              </a:rPr>
              <a:t>liều</a:t>
            </a:r>
            <a:endParaRPr lang="en-US" sz="3600" b="1" dirty="0" smtClean="0">
              <a:solidFill>
                <a:srgbClr val="48A04D"/>
              </a:solidFill>
              <a:latin typeface="Calibri" panose="020F0502020204030204" pitchFamily="34" charset="0"/>
              <a:cs typeface="Calibri" panose="020F0502020204030204" pitchFamily="34" charset="0"/>
            </a:endParaRPr>
          </a:p>
          <a:p>
            <a:r>
              <a:rPr lang="en-US" sz="3600" b="1" dirty="0" err="1" smtClean="0">
                <a:solidFill>
                  <a:srgbClr val="48A04D"/>
                </a:solidFill>
                <a:latin typeface="Calibri" panose="020F0502020204030204" pitchFamily="34" charset="0"/>
                <a:cs typeface="Calibri" panose="020F0502020204030204" pitchFamily="34" charset="0"/>
              </a:rPr>
              <a:t>Còn</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lại</a:t>
            </a:r>
            <a:r>
              <a:rPr lang="en-US" sz="3600" b="1" dirty="0" smtClean="0">
                <a:solidFill>
                  <a:srgbClr val="48A04D"/>
                </a:solidFill>
                <a:latin typeface="Calibri" panose="020F0502020204030204" pitchFamily="34" charset="0"/>
                <a:cs typeface="Calibri" panose="020F0502020204030204" pitchFamily="34" charset="0"/>
              </a:rPr>
              <a:t>		: … </a:t>
            </a:r>
            <a:r>
              <a:rPr lang="en-US" sz="3600" b="1" dirty="0" err="1" smtClean="0">
                <a:solidFill>
                  <a:srgbClr val="48A04D"/>
                </a:solidFill>
                <a:latin typeface="Calibri" panose="020F0502020204030204" pitchFamily="34" charset="0"/>
                <a:cs typeface="Calibri" panose="020F0502020204030204" pitchFamily="34" charset="0"/>
              </a:rPr>
              <a:t>liều</a:t>
            </a:r>
            <a:r>
              <a:rPr lang="en-US" sz="3600" b="1" dirty="0" smtClean="0">
                <a:solidFill>
                  <a:srgbClr val="48A04D"/>
                </a:solidFill>
                <a:latin typeface="Calibri" panose="020F0502020204030204" pitchFamily="34" charset="0"/>
                <a:cs typeface="Calibri" panose="020F0502020204030204" pitchFamily="34" charset="0"/>
              </a:rPr>
              <a:t>?</a:t>
            </a:r>
            <a:endParaRPr lang="en-US" dirty="0"/>
          </a:p>
        </p:txBody>
      </p:sp>
      <p:sp>
        <p:nvSpPr>
          <p:cNvPr id="4" name="矩形 2"/>
          <p:cNvSpPr/>
          <p:nvPr/>
        </p:nvSpPr>
        <p:spPr>
          <a:xfrm>
            <a:off x="5837230" y="2735323"/>
            <a:ext cx="3156541"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sng" strike="noStrike" kern="1200" cap="none" spc="0" normalizeH="0" baseline="0" noProof="0" dirty="0" err="1"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Bài</a:t>
            </a:r>
            <a:r>
              <a:rPr kumimoji="0" lang="en-US" altLang="zh-CN" sz="4000" b="1" i="0" u="sng" strike="noStrike" kern="1200" cap="none" spc="0" normalizeH="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 </a:t>
            </a:r>
            <a:r>
              <a:rPr kumimoji="0" lang="en-US" altLang="zh-CN" sz="4000" b="1" i="0" u="sng" strike="noStrike" kern="1200" cap="none" spc="0" normalizeH="0" noProof="0" dirty="0" err="1"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giải</a:t>
            </a:r>
            <a:r>
              <a:rPr kumimoji="0" lang="en-US" altLang="zh-CN" sz="4000" b="1" i="0" u="sng" strike="noStrike" kern="1200" cap="none" spc="0" normalizeH="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a:t>
            </a:r>
            <a:endParaRPr kumimoji="0" lang="zh-CN" altLang="en-US" sz="4000" b="1" i="0" u="sng"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5" name="Rectangle 4"/>
          <p:cNvSpPr/>
          <p:nvPr/>
        </p:nvSpPr>
        <p:spPr>
          <a:xfrm>
            <a:off x="3684510" y="3413713"/>
            <a:ext cx="7461979" cy="2862322"/>
          </a:xfrm>
          <a:prstGeom prst="rect">
            <a:avLst/>
          </a:prstGeom>
        </p:spPr>
        <p:txBody>
          <a:bodyPr wrap="none">
            <a:spAutoFit/>
          </a:bodyPr>
          <a:lstStyle/>
          <a:p>
            <a:r>
              <a:rPr lang="en-US" sz="3600" b="1" dirty="0" err="1" smtClean="0">
                <a:solidFill>
                  <a:schemeClr val="accent4">
                    <a:lumMod val="75000"/>
                  </a:schemeClr>
                </a:solidFill>
                <a:latin typeface="Calibri" panose="020F0502020204030204" pitchFamily="34" charset="0"/>
                <a:cs typeface="Calibri" panose="020F0502020204030204" pitchFamily="34" charset="0"/>
              </a:rPr>
              <a:t>Số</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liều</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đã</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sử</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dụng</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trong</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cả</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hai</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đợt</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là</a:t>
            </a:r>
            <a:r>
              <a:rPr lang="en-US" sz="3600" b="1" dirty="0" smtClean="0">
                <a:solidFill>
                  <a:schemeClr val="accent4">
                    <a:lumMod val="75000"/>
                  </a:schemeClr>
                </a:solidFill>
                <a:latin typeface="Calibri" panose="020F0502020204030204" pitchFamily="34" charset="0"/>
                <a:cs typeface="Calibri" panose="020F0502020204030204" pitchFamily="34" charset="0"/>
              </a:rPr>
              <a:t>:</a:t>
            </a:r>
          </a:p>
          <a:p>
            <a:r>
              <a:rPr lang="en-US" sz="3600" b="1" dirty="0" smtClean="0">
                <a:solidFill>
                  <a:srgbClr val="48A04D"/>
                </a:solidFill>
                <a:latin typeface="Calibri" panose="020F0502020204030204" pitchFamily="34" charset="0"/>
                <a:cs typeface="Calibri" panose="020F0502020204030204" pitchFamily="34" charset="0"/>
              </a:rPr>
              <a:t>	16 400 + 17 340 = 33 740 (</a:t>
            </a:r>
            <a:r>
              <a:rPr lang="en-US" sz="3600" b="1" dirty="0" err="1" smtClean="0">
                <a:solidFill>
                  <a:srgbClr val="48A04D"/>
                </a:solidFill>
                <a:latin typeface="Calibri" panose="020F0502020204030204" pitchFamily="34" charset="0"/>
                <a:cs typeface="Calibri" panose="020F0502020204030204" pitchFamily="34" charset="0"/>
              </a:rPr>
              <a:t>liều</a:t>
            </a:r>
            <a:r>
              <a:rPr lang="en-US" sz="3600" b="1" dirty="0" smtClean="0">
                <a:solidFill>
                  <a:srgbClr val="48A04D"/>
                </a:solidFill>
                <a:latin typeface="Calibri" panose="020F0502020204030204" pitchFamily="34" charset="0"/>
                <a:cs typeface="Calibri" panose="020F0502020204030204" pitchFamily="34" charset="0"/>
              </a:rPr>
              <a:t>)</a:t>
            </a:r>
          </a:p>
          <a:p>
            <a:r>
              <a:rPr lang="en-US" sz="3600" b="1" dirty="0" err="1" smtClean="0">
                <a:solidFill>
                  <a:schemeClr val="accent4">
                    <a:lumMod val="75000"/>
                  </a:schemeClr>
                </a:solidFill>
                <a:latin typeface="Calibri" panose="020F0502020204030204" pitchFamily="34" charset="0"/>
                <a:cs typeface="Calibri" panose="020F0502020204030204" pitchFamily="34" charset="0"/>
              </a:rPr>
              <a:t>Số</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liều</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trung</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tâm</a:t>
            </a:r>
            <a:r>
              <a:rPr lang="en-US" sz="3600" b="1" dirty="0" smtClean="0">
                <a:solidFill>
                  <a:schemeClr val="accent4">
                    <a:lumMod val="75000"/>
                  </a:schemeClr>
                </a:solidFill>
                <a:latin typeface="Calibri" panose="020F0502020204030204" pitchFamily="34" charset="0"/>
                <a:cs typeface="Calibri" panose="020F0502020204030204" pitchFamily="34" charset="0"/>
              </a:rPr>
              <a:t> y </a:t>
            </a:r>
            <a:r>
              <a:rPr lang="en-US" sz="3600" b="1" dirty="0" err="1" smtClean="0">
                <a:solidFill>
                  <a:schemeClr val="accent4">
                    <a:lumMod val="75000"/>
                  </a:schemeClr>
                </a:solidFill>
                <a:latin typeface="Calibri" panose="020F0502020204030204" pitchFamily="34" charset="0"/>
                <a:cs typeface="Calibri" panose="020F0502020204030204" pitchFamily="34" charset="0"/>
              </a:rPr>
              <a:t>tế</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còn</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lại</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là</a:t>
            </a:r>
            <a:r>
              <a:rPr lang="en-US" sz="3600" b="1" dirty="0" smtClean="0">
                <a:solidFill>
                  <a:schemeClr val="accent4">
                    <a:lumMod val="75000"/>
                  </a:schemeClr>
                </a:solidFill>
                <a:latin typeface="Calibri" panose="020F0502020204030204" pitchFamily="34" charset="0"/>
                <a:cs typeface="Calibri" panose="020F0502020204030204" pitchFamily="34" charset="0"/>
              </a:rPr>
              <a:t>:</a:t>
            </a:r>
          </a:p>
          <a:p>
            <a:r>
              <a:rPr lang="en-US" sz="3600" b="1" dirty="0">
                <a:solidFill>
                  <a:srgbClr val="48A04D"/>
                </a:solidFill>
                <a:latin typeface="Calibri" panose="020F0502020204030204" pitchFamily="34" charset="0"/>
                <a:cs typeface="Calibri" panose="020F0502020204030204" pitchFamily="34" charset="0"/>
              </a:rPr>
              <a:t>	</a:t>
            </a:r>
            <a:r>
              <a:rPr lang="en-US" sz="3600" b="1" dirty="0" smtClean="0">
                <a:solidFill>
                  <a:srgbClr val="48A04D"/>
                </a:solidFill>
                <a:latin typeface="Calibri" panose="020F0502020204030204" pitchFamily="34" charset="0"/>
                <a:cs typeface="Calibri" panose="020F0502020204030204" pitchFamily="34" charset="0"/>
              </a:rPr>
              <a:t>35 800 – 33 740 = 2 060 (</a:t>
            </a:r>
            <a:r>
              <a:rPr lang="en-US" sz="3600" b="1" dirty="0" err="1" smtClean="0">
                <a:solidFill>
                  <a:srgbClr val="48A04D"/>
                </a:solidFill>
                <a:latin typeface="Calibri" panose="020F0502020204030204" pitchFamily="34" charset="0"/>
                <a:cs typeface="Calibri" panose="020F0502020204030204" pitchFamily="34" charset="0"/>
              </a:rPr>
              <a:t>liều</a:t>
            </a:r>
            <a:r>
              <a:rPr lang="en-US" sz="3600" b="1" dirty="0" smtClean="0">
                <a:solidFill>
                  <a:srgbClr val="48A04D"/>
                </a:solidFill>
                <a:latin typeface="Calibri" panose="020F0502020204030204" pitchFamily="34" charset="0"/>
                <a:cs typeface="Calibri" panose="020F0502020204030204" pitchFamily="34" charset="0"/>
              </a:rPr>
              <a:t>)</a:t>
            </a:r>
          </a:p>
          <a:p>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Đáp</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số</a:t>
            </a:r>
            <a:r>
              <a:rPr lang="en-US" sz="3600" b="1" dirty="0" smtClean="0">
                <a:solidFill>
                  <a:srgbClr val="48A04D"/>
                </a:solidFill>
                <a:latin typeface="Calibri" panose="020F0502020204030204" pitchFamily="34" charset="0"/>
                <a:cs typeface="Calibri" panose="020F0502020204030204" pitchFamily="34" charset="0"/>
              </a:rPr>
              <a:t>: 2 060 </a:t>
            </a:r>
            <a:r>
              <a:rPr lang="en-US" sz="3600" b="1" dirty="0" err="1" smtClean="0">
                <a:solidFill>
                  <a:srgbClr val="48A04D"/>
                </a:solidFill>
                <a:latin typeface="Calibri" panose="020F0502020204030204" pitchFamily="34" charset="0"/>
                <a:cs typeface="Calibri" panose="020F0502020204030204" pitchFamily="34" charset="0"/>
              </a:rPr>
              <a:t>liều</a:t>
            </a:r>
            <a:r>
              <a:rPr lang="en-US" sz="3600" b="1" dirty="0" smtClean="0">
                <a:solidFill>
                  <a:srgbClr val="48A04D"/>
                </a:solidFill>
                <a:latin typeface="Calibri" panose="020F0502020204030204" pitchFamily="34" charset="0"/>
                <a:cs typeface="Calibri" panose="020F0502020204030204" pitchFamily="34" charset="0"/>
              </a:rPr>
              <a:t>.</a:t>
            </a:r>
            <a:endParaRPr lang="en-US" sz="3600" b="1" dirty="0">
              <a:solidFill>
                <a:srgbClr val="48A0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77243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bldLvl="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374857" y="234581"/>
            <a:ext cx="3156541"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Tóm</a:t>
            </a:r>
            <a:r>
              <a:rPr kumimoji="0" lang="en-US" altLang="zh-CN" sz="4000" b="1" i="0" u="none" strike="noStrike" kern="1200" cap="none" spc="0" normalizeH="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 </a:t>
            </a:r>
            <a:r>
              <a:rPr kumimoji="0" lang="en-US" altLang="zh-CN" sz="4000" b="1" i="0" u="none" strike="noStrike" kern="1200" cap="none" spc="0" normalizeH="0" noProof="0" dirty="0" err="1"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tắt</a:t>
            </a:r>
            <a:r>
              <a:rPr kumimoji="0" lang="en-US" altLang="zh-CN" sz="4000" b="1" i="0" u="none" strike="noStrike" kern="1200" cap="none" spc="0" normalizeH="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3" name="Rectangle 2"/>
          <p:cNvSpPr/>
          <p:nvPr/>
        </p:nvSpPr>
        <p:spPr>
          <a:xfrm>
            <a:off x="564635" y="972236"/>
            <a:ext cx="5272597" cy="2308324"/>
          </a:xfrm>
          <a:prstGeom prst="rect">
            <a:avLst/>
          </a:prstGeom>
        </p:spPr>
        <p:txBody>
          <a:bodyPr wrap="none">
            <a:spAutoFit/>
          </a:bodyPr>
          <a:lstStyle/>
          <a:p>
            <a:r>
              <a:rPr lang="en-US" sz="3600" b="1" dirty="0" err="1" smtClean="0">
                <a:solidFill>
                  <a:srgbClr val="48A04D"/>
                </a:solidFill>
                <a:latin typeface="Calibri" panose="020F0502020204030204" pitchFamily="34" charset="0"/>
                <a:cs typeface="Calibri" panose="020F0502020204030204" pitchFamily="34" charset="0"/>
              </a:rPr>
              <a:t>Nhập</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về</a:t>
            </a:r>
            <a:r>
              <a:rPr lang="en-US" sz="3600" b="1" dirty="0" smtClean="0">
                <a:solidFill>
                  <a:srgbClr val="48A04D"/>
                </a:solidFill>
                <a:latin typeface="Calibri" panose="020F0502020204030204" pitchFamily="34" charset="0"/>
                <a:cs typeface="Calibri" panose="020F0502020204030204" pitchFamily="34" charset="0"/>
              </a:rPr>
              <a:t> 		: 35 800 </a:t>
            </a:r>
            <a:r>
              <a:rPr lang="en-US" sz="3600" b="1" dirty="0" err="1" smtClean="0">
                <a:solidFill>
                  <a:srgbClr val="48A04D"/>
                </a:solidFill>
                <a:latin typeface="Calibri" panose="020F0502020204030204" pitchFamily="34" charset="0"/>
                <a:cs typeface="Calibri" panose="020F0502020204030204" pitchFamily="34" charset="0"/>
              </a:rPr>
              <a:t>liều</a:t>
            </a:r>
            <a:endParaRPr lang="en-US" sz="3600" b="1" dirty="0" smtClean="0">
              <a:solidFill>
                <a:srgbClr val="48A04D"/>
              </a:solidFill>
              <a:latin typeface="Calibri" panose="020F0502020204030204" pitchFamily="34" charset="0"/>
              <a:cs typeface="Calibri" panose="020F0502020204030204" pitchFamily="34" charset="0"/>
            </a:endParaRPr>
          </a:p>
          <a:p>
            <a:r>
              <a:rPr lang="en-US" sz="3600" b="1" dirty="0" err="1" smtClean="0">
                <a:solidFill>
                  <a:srgbClr val="48A04D"/>
                </a:solidFill>
                <a:latin typeface="Calibri" panose="020F0502020204030204" pitchFamily="34" charset="0"/>
                <a:cs typeface="Calibri" panose="020F0502020204030204" pitchFamily="34" charset="0"/>
              </a:rPr>
              <a:t>Đợt</a:t>
            </a:r>
            <a:r>
              <a:rPr lang="en-US" sz="3600" b="1" dirty="0" smtClean="0">
                <a:solidFill>
                  <a:srgbClr val="48A04D"/>
                </a:solidFill>
                <a:latin typeface="Calibri" panose="020F0502020204030204" pitchFamily="34" charset="0"/>
                <a:cs typeface="Calibri" panose="020F0502020204030204" pitchFamily="34" charset="0"/>
              </a:rPr>
              <a:t> 1 </a:t>
            </a:r>
            <a:r>
              <a:rPr lang="en-US" sz="3600" b="1" dirty="0" err="1" smtClean="0">
                <a:solidFill>
                  <a:srgbClr val="48A04D"/>
                </a:solidFill>
                <a:latin typeface="Calibri" panose="020F0502020204030204" pitchFamily="34" charset="0"/>
                <a:cs typeface="Calibri" panose="020F0502020204030204" pitchFamily="34" charset="0"/>
              </a:rPr>
              <a:t>dùng</a:t>
            </a:r>
            <a:r>
              <a:rPr lang="en-US" sz="3600" b="1" dirty="0" smtClean="0">
                <a:solidFill>
                  <a:srgbClr val="48A04D"/>
                </a:solidFill>
                <a:latin typeface="Calibri" panose="020F0502020204030204" pitchFamily="34" charset="0"/>
                <a:cs typeface="Calibri" panose="020F0502020204030204" pitchFamily="34" charset="0"/>
              </a:rPr>
              <a:t>	: 16 400 </a:t>
            </a:r>
            <a:r>
              <a:rPr lang="en-US" sz="3600" b="1" dirty="0" err="1" smtClean="0">
                <a:solidFill>
                  <a:srgbClr val="48A04D"/>
                </a:solidFill>
                <a:latin typeface="Calibri" panose="020F0502020204030204" pitchFamily="34" charset="0"/>
                <a:cs typeface="Calibri" panose="020F0502020204030204" pitchFamily="34" charset="0"/>
              </a:rPr>
              <a:t>liều</a:t>
            </a:r>
            <a:endParaRPr lang="en-US" sz="3600" b="1" dirty="0" smtClean="0">
              <a:solidFill>
                <a:srgbClr val="48A04D"/>
              </a:solidFill>
              <a:latin typeface="Calibri" panose="020F0502020204030204" pitchFamily="34" charset="0"/>
              <a:cs typeface="Calibri" panose="020F0502020204030204" pitchFamily="34" charset="0"/>
            </a:endParaRPr>
          </a:p>
          <a:p>
            <a:r>
              <a:rPr lang="en-US" sz="3600" b="1" dirty="0" err="1" smtClean="0">
                <a:solidFill>
                  <a:srgbClr val="48A04D"/>
                </a:solidFill>
                <a:latin typeface="Calibri" panose="020F0502020204030204" pitchFamily="34" charset="0"/>
                <a:cs typeface="Calibri" panose="020F0502020204030204" pitchFamily="34" charset="0"/>
              </a:rPr>
              <a:t>Đợt</a:t>
            </a:r>
            <a:r>
              <a:rPr lang="en-US" sz="3600" b="1" dirty="0" smtClean="0">
                <a:solidFill>
                  <a:srgbClr val="48A04D"/>
                </a:solidFill>
                <a:latin typeface="Calibri" panose="020F0502020204030204" pitchFamily="34" charset="0"/>
                <a:cs typeface="Calibri" panose="020F0502020204030204" pitchFamily="34" charset="0"/>
              </a:rPr>
              <a:t> 2 </a:t>
            </a:r>
            <a:r>
              <a:rPr lang="en-US" sz="3600" b="1" dirty="0" err="1" smtClean="0">
                <a:solidFill>
                  <a:srgbClr val="48A04D"/>
                </a:solidFill>
                <a:latin typeface="Calibri" panose="020F0502020204030204" pitchFamily="34" charset="0"/>
                <a:cs typeface="Calibri" panose="020F0502020204030204" pitchFamily="34" charset="0"/>
              </a:rPr>
              <a:t>dùng</a:t>
            </a:r>
            <a:r>
              <a:rPr lang="en-US" sz="3600" b="1" dirty="0" smtClean="0">
                <a:solidFill>
                  <a:srgbClr val="48A04D"/>
                </a:solidFill>
                <a:latin typeface="Calibri" panose="020F0502020204030204" pitchFamily="34" charset="0"/>
                <a:cs typeface="Calibri" panose="020F0502020204030204" pitchFamily="34" charset="0"/>
              </a:rPr>
              <a:t>	: 17 340 </a:t>
            </a:r>
            <a:r>
              <a:rPr lang="en-US" sz="3600" b="1" dirty="0" err="1" smtClean="0">
                <a:solidFill>
                  <a:srgbClr val="48A04D"/>
                </a:solidFill>
                <a:latin typeface="Calibri" panose="020F0502020204030204" pitchFamily="34" charset="0"/>
                <a:cs typeface="Calibri" panose="020F0502020204030204" pitchFamily="34" charset="0"/>
              </a:rPr>
              <a:t>liều</a:t>
            </a:r>
            <a:endParaRPr lang="en-US" sz="3600" b="1" dirty="0" smtClean="0">
              <a:solidFill>
                <a:srgbClr val="48A04D"/>
              </a:solidFill>
              <a:latin typeface="Calibri" panose="020F0502020204030204" pitchFamily="34" charset="0"/>
              <a:cs typeface="Calibri" panose="020F0502020204030204" pitchFamily="34" charset="0"/>
            </a:endParaRPr>
          </a:p>
          <a:p>
            <a:r>
              <a:rPr lang="en-US" sz="3600" b="1" dirty="0" err="1" smtClean="0">
                <a:solidFill>
                  <a:srgbClr val="48A04D"/>
                </a:solidFill>
                <a:latin typeface="Calibri" panose="020F0502020204030204" pitchFamily="34" charset="0"/>
                <a:cs typeface="Calibri" panose="020F0502020204030204" pitchFamily="34" charset="0"/>
              </a:rPr>
              <a:t>Còn</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lại</a:t>
            </a:r>
            <a:r>
              <a:rPr lang="en-US" sz="3600" b="1" dirty="0" smtClean="0">
                <a:solidFill>
                  <a:srgbClr val="48A04D"/>
                </a:solidFill>
                <a:latin typeface="Calibri" panose="020F0502020204030204" pitchFamily="34" charset="0"/>
                <a:cs typeface="Calibri" panose="020F0502020204030204" pitchFamily="34" charset="0"/>
              </a:rPr>
              <a:t>		: … </a:t>
            </a:r>
            <a:r>
              <a:rPr lang="en-US" sz="3600" b="1" dirty="0" err="1" smtClean="0">
                <a:solidFill>
                  <a:srgbClr val="48A04D"/>
                </a:solidFill>
                <a:latin typeface="Calibri" panose="020F0502020204030204" pitchFamily="34" charset="0"/>
                <a:cs typeface="Calibri" panose="020F0502020204030204" pitchFamily="34" charset="0"/>
              </a:rPr>
              <a:t>liều</a:t>
            </a:r>
            <a:r>
              <a:rPr lang="en-US" sz="3600" b="1" dirty="0" smtClean="0">
                <a:solidFill>
                  <a:srgbClr val="48A04D"/>
                </a:solidFill>
                <a:latin typeface="Calibri" panose="020F0502020204030204" pitchFamily="34" charset="0"/>
                <a:cs typeface="Calibri" panose="020F0502020204030204" pitchFamily="34" charset="0"/>
              </a:rPr>
              <a:t>?</a:t>
            </a:r>
            <a:endParaRPr lang="en-US" dirty="0"/>
          </a:p>
        </p:txBody>
      </p:sp>
      <p:sp>
        <p:nvSpPr>
          <p:cNvPr id="4" name="矩形 2"/>
          <p:cNvSpPr/>
          <p:nvPr/>
        </p:nvSpPr>
        <p:spPr>
          <a:xfrm>
            <a:off x="5837230" y="2735323"/>
            <a:ext cx="3842479"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sng" strike="noStrike" kern="1200" cap="none" spc="0" normalizeH="0" baseline="0" noProof="0" dirty="0" err="1"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Bài</a:t>
            </a:r>
            <a:r>
              <a:rPr kumimoji="0" lang="en-US" altLang="zh-CN" sz="4000" b="1" i="0" u="sng" strike="noStrike" kern="1200" cap="none" spc="0" normalizeH="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 </a:t>
            </a:r>
            <a:r>
              <a:rPr kumimoji="0" lang="en-US" altLang="zh-CN" sz="4000" b="1" i="0" u="sng" strike="noStrike" kern="1200" cap="none" spc="0" normalizeH="0" noProof="0" dirty="0" err="1"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giải</a:t>
            </a:r>
            <a:r>
              <a:rPr kumimoji="0" lang="en-US" altLang="zh-CN" sz="4000" b="1" i="0" u="sng" strike="noStrike" kern="1200" cap="none" spc="0" normalizeH="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 (</a:t>
            </a:r>
            <a:r>
              <a:rPr kumimoji="0" lang="en-US" altLang="zh-CN" sz="4000" b="1" i="0" u="sng" strike="noStrike" kern="1200" cap="none" spc="0" normalizeH="0" noProof="0" dirty="0" err="1"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Cách</a:t>
            </a:r>
            <a:r>
              <a:rPr kumimoji="0" lang="en-US" altLang="zh-CN" sz="4000" b="1" i="0" u="sng" strike="noStrike" kern="1200" cap="none" spc="0" normalizeH="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 2)</a:t>
            </a:r>
            <a:endParaRPr kumimoji="0" lang="zh-CN" altLang="en-US" sz="4000" b="1" i="0" u="sng"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5" name="Rectangle 4"/>
          <p:cNvSpPr/>
          <p:nvPr/>
        </p:nvSpPr>
        <p:spPr>
          <a:xfrm>
            <a:off x="3684510" y="3413713"/>
            <a:ext cx="7837274" cy="2862322"/>
          </a:xfrm>
          <a:prstGeom prst="rect">
            <a:avLst/>
          </a:prstGeom>
        </p:spPr>
        <p:txBody>
          <a:bodyPr wrap="none">
            <a:spAutoFit/>
          </a:bodyPr>
          <a:lstStyle/>
          <a:p>
            <a:r>
              <a:rPr lang="en-US" sz="3600" b="1" dirty="0" err="1" smtClean="0">
                <a:solidFill>
                  <a:schemeClr val="accent4">
                    <a:lumMod val="75000"/>
                  </a:schemeClr>
                </a:solidFill>
                <a:latin typeface="Calibri" panose="020F0502020204030204" pitchFamily="34" charset="0"/>
                <a:cs typeface="Calibri" panose="020F0502020204030204" pitchFamily="34" charset="0"/>
              </a:rPr>
              <a:t>Số</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liều</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còn</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lại</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sau</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đợt</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thứ</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nhất</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dùng</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là</a:t>
            </a:r>
            <a:r>
              <a:rPr lang="en-US" sz="3600" b="1" dirty="0" smtClean="0">
                <a:solidFill>
                  <a:schemeClr val="accent4">
                    <a:lumMod val="75000"/>
                  </a:schemeClr>
                </a:solidFill>
                <a:latin typeface="Calibri" panose="020F0502020204030204" pitchFamily="34" charset="0"/>
                <a:cs typeface="Calibri" panose="020F0502020204030204" pitchFamily="34" charset="0"/>
              </a:rPr>
              <a:t>:</a:t>
            </a:r>
          </a:p>
          <a:p>
            <a:r>
              <a:rPr lang="en-US" sz="3600" b="1" dirty="0" smtClean="0">
                <a:solidFill>
                  <a:srgbClr val="48A04D"/>
                </a:solidFill>
                <a:latin typeface="Calibri" panose="020F0502020204030204" pitchFamily="34" charset="0"/>
                <a:cs typeface="Calibri" panose="020F0502020204030204" pitchFamily="34" charset="0"/>
              </a:rPr>
              <a:t>	35 800 – 16 400 = 19 400 (</a:t>
            </a:r>
            <a:r>
              <a:rPr lang="en-US" sz="3600" b="1" dirty="0" err="1" smtClean="0">
                <a:solidFill>
                  <a:srgbClr val="48A04D"/>
                </a:solidFill>
                <a:latin typeface="Calibri" panose="020F0502020204030204" pitchFamily="34" charset="0"/>
                <a:cs typeface="Calibri" panose="020F0502020204030204" pitchFamily="34" charset="0"/>
              </a:rPr>
              <a:t>liều</a:t>
            </a:r>
            <a:r>
              <a:rPr lang="en-US" sz="3600" b="1" dirty="0" smtClean="0">
                <a:solidFill>
                  <a:srgbClr val="48A04D"/>
                </a:solidFill>
                <a:latin typeface="Calibri" panose="020F0502020204030204" pitchFamily="34" charset="0"/>
                <a:cs typeface="Calibri" panose="020F0502020204030204" pitchFamily="34" charset="0"/>
              </a:rPr>
              <a:t>)</a:t>
            </a:r>
          </a:p>
          <a:p>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Số</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liều</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còn</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lại</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sau</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đợt</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thứ</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hai</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dùng</a:t>
            </a:r>
            <a:r>
              <a:rPr lang="en-US" sz="3600" b="1" dirty="0" smtClean="0">
                <a:solidFill>
                  <a:schemeClr val="accent4">
                    <a:lumMod val="75000"/>
                  </a:schemeClr>
                </a:solidFill>
                <a:latin typeface="Calibri" panose="020F0502020204030204" pitchFamily="34" charset="0"/>
                <a:cs typeface="Calibri" panose="020F0502020204030204" pitchFamily="34" charset="0"/>
              </a:rPr>
              <a:t> </a:t>
            </a:r>
            <a:r>
              <a:rPr lang="en-US" sz="3600" b="1" dirty="0" err="1" smtClean="0">
                <a:solidFill>
                  <a:schemeClr val="accent4">
                    <a:lumMod val="75000"/>
                  </a:schemeClr>
                </a:solidFill>
                <a:latin typeface="Calibri" panose="020F0502020204030204" pitchFamily="34" charset="0"/>
                <a:cs typeface="Calibri" panose="020F0502020204030204" pitchFamily="34" charset="0"/>
              </a:rPr>
              <a:t>là</a:t>
            </a:r>
            <a:r>
              <a:rPr lang="en-US" sz="3600" b="1" dirty="0" smtClean="0">
                <a:solidFill>
                  <a:schemeClr val="accent4">
                    <a:lumMod val="75000"/>
                  </a:schemeClr>
                </a:solidFill>
                <a:latin typeface="Calibri" panose="020F0502020204030204" pitchFamily="34" charset="0"/>
                <a:cs typeface="Calibri" panose="020F0502020204030204" pitchFamily="34" charset="0"/>
              </a:rPr>
              <a:t>:</a:t>
            </a:r>
          </a:p>
          <a:p>
            <a:r>
              <a:rPr lang="en-US" sz="3600" b="1" dirty="0">
                <a:solidFill>
                  <a:srgbClr val="48A04D"/>
                </a:solidFill>
                <a:latin typeface="Calibri" panose="020F0502020204030204" pitchFamily="34" charset="0"/>
                <a:cs typeface="Calibri" panose="020F0502020204030204" pitchFamily="34" charset="0"/>
              </a:rPr>
              <a:t>	</a:t>
            </a:r>
            <a:r>
              <a:rPr lang="en-US" sz="3600" b="1" dirty="0" smtClean="0">
                <a:solidFill>
                  <a:srgbClr val="48A04D"/>
                </a:solidFill>
                <a:latin typeface="Calibri" panose="020F0502020204030204" pitchFamily="34" charset="0"/>
                <a:cs typeface="Calibri" panose="020F0502020204030204" pitchFamily="34" charset="0"/>
              </a:rPr>
              <a:t>19 400 – 17 340 = 2 060 (</a:t>
            </a:r>
            <a:r>
              <a:rPr lang="en-US" sz="3600" b="1" dirty="0" err="1" smtClean="0">
                <a:solidFill>
                  <a:srgbClr val="48A04D"/>
                </a:solidFill>
                <a:latin typeface="Calibri" panose="020F0502020204030204" pitchFamily="34" charset="0"/>
                <a:cs typeface="Calibri" panose="020F0502020204030204" pitchFamily="34" charset="0"/>
              </a:rPr>
              <a:t>liều</a:t>
            </a:r>
            <a:r>
              <a:rPr lang="en-US" sz="3600" b="1" dirty="0" smtClean="0">
                <a:solidFill>
                  <a:srgbClr val="48A04D"/>
                </a:solidFill>
                <a:latin typeface="Calibri" panose="020F0502020204030204" pitchFamily="34" charset="0"/>
                <a:cs typeface="Calibri" panose="020F0502020204030204" pitchFamily="34" charset="0"/>
              </a:rPr>
              <a:t>)</a:t>
            </a:r>
          </a:p>
          <a:p>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Đáp</a:t>
            </a:r>
            <a:r>
              <a:rPr lang="en-US" sz="3600" b="1" dirty="0" smtClean="0">
                <a:solidFill>
                  <a:srgbClr val="48A04D"/>
                </a:solidFill>
                <a:latin typeface="Calibri" panose="020F0502020204030204" pitchFamily="34" charset="0"/>
                <a:cs typeface="Calibri" panose="020F0502020204030204" pitchFamily="34" charset="0"/>
              </a:rPr>
              <a:t> </a:t>
            </a:r>
            <a:r>
              <a:rPr lang="en-US" sz="3600" b="1" dirty="0" err="1" smtClean="0">
                <a:solidFill>
                  <a:srgbClr val="48A04D"/>
                </a:solidFill>
                <a:latin typeface="Calibri" panose="020F0502020204030204" pitchFamily="34" charset="0"/>
                <a:cs typeface="Calibri" panose="020F0502020204030204" pitchFamily="34" charset="0"/>
              </a:rPr>
              <a:t>số</a:t>
            </a:r>
            <a:r>
              <a:rPr lang="en-US" sz="3600" b="1" dirty="0" smtClean="0">
                <a:solidFill>
                  <a:srgbClr val="48A04D"/>
                </a:solidFill>
                <a:latin typeface="Calibri" panose="020F0502020204030204" pitchFamily="34" charset="0"/>
                <a:cs typeface="Calibri" panose="020F0502020204030204" pitchFamily="34" charset="0"/>
              </a:rPr>
              <a:t>: 2 060 </a:t>
            </a:r>
            <a:r>
              <a:rPr lang="en-US" sz="3600" b="1" dirty="0" err="1" smtClean="0">
                <a:solidFill>
                  <a:srgbClr val="48A04D"/>
                </a:solidFill>
                <a:latin typeface="Calibri" panose="020F0502020204030204" pitchFamily="34" charset="0"/>
                <a:cs typeface="Calibri" panose="020F0502020204030204" pitchFamily="34" charset="0"/>
              </a:rPr>
              <a:t>liều</a:t>
            </a:r>
            <a:r>
              <a:rPr lang="en-US" sz="3600" b="1" dirty="0" smtClean="0">
                <a:solidFill>
                  <a:srgbClr val="48A04D"/>
                </a:solidFill>
                <a:latin typeface="Calibri" panose="020F0502020204030204" pitchFamily="34" charset="0"/>
                <a:cs typeface="Calibri" panose="020F0502020204030204" pitchFamily="34" charset="0"/>
              </a:rPr>
              <a:t>.</a:t>
            </a:r>
            <a:endParaRPr lang="en-US" sz="3600" b="1" dirty="0">
              <a:solidFill>
                <a:srgbClr val="48A0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4958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bldLvl="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1843" y="2233516"/>
            <a:ext cx="8724132" cy="2353260"/>
          </a:xfrm>
          <a:prstGeom prst="rect">
            <a:avLst/>
          </a:prstGeom>
        </p:spPr>
      </p:pic>
    </p:spTree>
    <p:custDataLst>
      <p:tags r:id="rId1"/>
    </p:custDataLst>
    <p:extLst>
      <p:ext uri="{BB962C8B-B14F-4D97-AF65-F5344CB8AC3E}">
        <p14:creationId xmlns:p14="http://schemas.microsoft.com/office/powerpoint/2010/main" val="16483004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95437" y="611641"/>
            <a:ext cx="3084843" cy="969348"/>
          </a:xfrm>
          <a:prstGeom prst="rect">
            <a:avLst/>
          </a:prstGeom>
        </p:spPr>
      </p:pic>
      <p:pic>
        <p:nvPicPr>
          <p:cNvPr id="8" name="Picture 7"/>
          <p:cNvPicPr>
            <a:picLocks noChangeAspect="1"/>
          </p:cNvPicPr>
          <p:nvPr/>
        </p:nvPicPr>
        <p:blipFill rotWithShape="1">
          <a:blip r:embed="rId3"/>
          <a:srcRect l="2681"/>
          <a:stretch/>
        </p:blipFill>
        <p:spPr>
          <a:xfrm>
            <a:off x="304800" y="1361439"/>
            <a:ext cx="4455160" cy="4812385"/>
          </a:xfrm>
          <a:prstGeom prst="rect">
            <a:avLst/>
          </a:prstGeom>
        </p:spPr>
      </p:pic>
      <p:sp>
        <p:nvSpPr>
          <p:cNvPr id="9" name="Rectangle 8"/>
          <p:cNvSpPr/>
          <p:nvPr/>
        </p:nvSpPr>
        <p:spPr>
          <a:xfrm>
            <a:off x="4850597" y="1096315"/>
            <a:ext cx="6746240" cy="3970318"/>
          </a:xfrm>
          <a:prstGeom prst="rect">
            <a:avLst/>
          </a:prstGeom>
        </p:spPr>
        <p:txBody>
          <a:bodyPr wrap="square">
            <a:spAutoFit/>
          </a:bodyPr>
          <a:lstStyle/>
          <a:p>
            <a:pPr algn="just"/>
            <a:r>
              <a:rPr lang="vi-VN" sz="3600" b="0" i="0" dirty="0" smtClean="0">
                <a:solidFill>
                  <a:srgbClr val="222222"/>
                </a:solidFill>
                <a:effectLst/>
                <a:latin typeface="Calibri" panose="020F0502020204030204" pitchFamily="34" charset="0"/>
                <a:cs typeface="Calibri" panose="020F0502020204030204" pitchFamily="34" charset="0"/>
              </a:rPr>
              <a:t>Vua Lý Thái Tổ hạ Chiếu dời kinh đô từ Hoa Lư (nay thuộc tỉnh Ninh Binh) về thành Đại La và đổi tên thành Thăng Long (nay thuộc Thủ đô Hà Nội) vào năm 1010. Hỏi đến năm nay, Chiếu dời đô của vua Lý Thái Tổ đã được bao nhiêu năm?</a:t>
            </a:r>
            <a:endParaRPr lang="en-US" sz="3600" dirty="0">
              <a:latin typeface="Calibri" panose="020F0502020204030204" pitchFamily="34" charset="0"/>
              <a:cs typeface="Calibri" panose="020F0502020204030204" pitchFamily="34" charset="0"/>
            </a:endParaRPr>
          </a:p>
        </p:txBody>
      </p:sp>
      <p:sp>
        <p:nvSpPr>
          <p:cNvPr id="10" name="Rectangle 9"/>
          <p:cNvSpPr/>
          <p:nvPr/>
        </p:nvSpPr>
        <p:spPr>
          <a:xfrm>
            <a:off x="5608320" y="5171440"/>
            <a:ext cx="5486400" cy="762000"/>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libri" panose="020F0502020204030204" pitchFamily="34" charset="0"/>
                <a:cs typeface="Calibri" panose="020F0502020204030204" pitchFamily="34" charset="0"/>
              </a:rPr>
              <a:t>Số</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năm</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hiện</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tại</a:t>
            </a:r>
            <a:r>
              <a:rPr lang="en-US" sz="3200" b="1" dirty="0" smtClean="0">
                <a:latin typeface="Calibri" panose="020F0502020204030204" pitchFamily="34" charset="0"/>
                <a:cs typeface="Calibri" panose="020F0502020204030204" pitchFamily="34" charset="0"/>
              </a:rPr>
              <a:t> – </a:t>
            </a:r>
            <a:r>
              <a:rPr lang="en-US" sz="3200" b="1" dirty="0" err="1" smtClean="0">
                <a:latin typeface="Calibri" panose="020F0502020204030204" pitchFamily="34" charset="0"/>
                <a:cs typeface="Calibri" panose="020F0502020204030204" pitchFamily="34" charset="0"/>
              </a:rPr>
              <a:t>năm</a:t>
            </a:r>
            <a:r>
              <a:rPr lang="en-US" sz="3200" b="1" dirty="0" smtClean="0">
                <a:latin typeface="Calibri" panose="020F0502020204030204" pitchFamily="34" charset="0"/>
                <a:cs typeface="Calibri" panose="020F0502020204030204" pitchFamily="34" charset="0"/>
              </a:rPr>
              <a:t> 1010</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89688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6" y="-39883"/>
            <a:ext cx="12216506" cy="6897883"/>
          </a:xfrm>
          <a:prstGeom prst="rect">
            <a:avLst/>
          </a:prstGeom>
        </p:spPr>
      </p:pic>
      <p:pic>
        <p:nvPicPr>
          <p:cNvPr id="13" name="图片 12" descr="6"/>
          <p:cNvPicPr>
            <a:picLocks noChangeAspect="1"/>
          </p:cNvPicPr>
          <p:nvPr/>
        </p:nvPicPr>
        <p:blipFill>
          <a:blip r:embed="rId4"/>
          <a:stretch>
            <a:fillRect/>
          </a:stretch>
        </p:blipFill>
        <p:spPr>
          <a:xfrm>
            <a:off x="-338801" y="-39883"/>
            <a:ext cx="12433300" cy="6993890"/>
          </a:xfrm>
          <a:prstGeom prst="rect">
            <a:avLst/>
          </a:prstGeom>
        </p:spPr>
      </p:pic>
      <p:pic>
        <p:nvPicPr>
          <p:cNvPr id="14" name="图片 13" descr="椭圆 1 拷贝 5"/>
          <p:cNvPicPr>
            <a:picLocks noChangeAspect="1"/>
          </p:cNvPicPr>
          <p:nvPr/>
        </p:nvPicPr>
        <p:blipFill>
          <a:blip r:embed="rId5"/>
          <a:stretch>
            <a:fillRect/>
          </a:stretch>
        </p:blipFill>
        <p:spPr>
          <a:xfrm>
            <a:off x="8742680" y="4576445"/>
            <a:ext cx="1342390" cy="753745"/>
          </a:xfrm>
          <a:prstGeom prst="rect">
            <a:avLst/>
          </a:prstGeom>
        </p:spPr>
      </p:pic>
      <p:pic>
        <p:nvPicPr>
          <p:cNvPr id="2" name="Picture 1"/>
          <p:cNvPicPr>
            <a:picLocks noChangeAspect="1"/>
          </p:cNvPicPr>
          <p:nvPr/>
        </p:nvPicPr>
        <p:blipFill>
          <a:blip r:embed="rId6"/>
          <a:stretch>
            <a:fillRect/>
          </a:stretch>
        </p:blipFill>
        <p:spPr>
          <a:xfrm>
            <a:off x="966816" y="2468610"/>
            <a:ext cx="10811679" cy="2255790"/>
          </a:xfrm>
          <a:prstGeom prst="rect">
            <a:avLst/>
          </a:prstGeom>
        </p:spPr>
      </p:pic>
    </p:spTree>
    <p:custDataLst>
      <p:tags r:id="rId1"/>
    </p:custDataLst>
    <p:extLst>
      <p:ext uri="{BB962C8B-B14F-4D97-AF65-F5344CB8AC3E}">
        <p14:creationId xmlns:p14="http://schemas.microsoft.com/office/powerpoint/2010/main" val="9380466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450786" y="2365492"/>
            <a:ext cx="7626757" cy="2353260"/>
          </a:xfrm>
          <a:prstGeom prst="rect">
            <a:avLst/>
          </a:prstGeom>
        </p:spPr>
      </p:pic>
    </p:spTree>
    <p:custDataLst>
      <p:tags r:id="rId1"/>
    </p:custDataLst>
    <p:extLst>
      <p:ext uri="{BB962C8B-B14F-4D97-AF65-F5344CB8AC3E}">
        <p14:creationId xmlns:p14="http://schemas.microsoft.com/office/powerpoint/2010/main" val="14363959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a:hlinkClick r:id="rId3" action="ppaction://hlinksldjump"/>
            <a:extLst>
              <a:ext uri="{FF2B5EF4-FFF2-40B4-BE49-F238E27FC236}">
                <a16:creationId xmlns:a16="http://schemas.microsoft.com/office/drawing/2014/main" id="{E780EE23-4ADC-4E10-F9FB-4528B42D0A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 name="图片 37">
            <a:hlinkClick r:id="rId5" action="ppaction://hlinksldjump"/>
            <a:extLst>
              <a:ext uri="{FF2B5EF4-FFF2-40B4-BE49-F238E27FC236}">
                <a16:creationId xmlns:a16="http://schemas.microsoft.com/office/drawing/2014/main" id="{1D8B2161-8BD1-372C-D063-F87024AE62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5759" y="3960336"/>
            <a:ext cx="2832891" cy="2860189"/>
          </a:xfrm>
          <a:prstGeom prst="rect">
            <a:avLst/>
          </a:prstGeom>
        </p:spPr>
      </p:pic>
      <p:pic>
        <p:nvPicPr>
          <p:cNvPr id="4" name="图片 45">
            <a:hlinkClick r:id="rId7" action="ppaction://hlinksldjump"/>
            <a:extLst>
              <a:ext uri="{FF2B5EF4-FFF2-40B4-BE49-F238E27FC236}">
                <a16:creationId xmlns:a16="http://schemas.microsoft.com/office/drawing/2014/main" id="{0F67BA3B-9188-4110-2542-3AEBF529A5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2625" y="3974492"/>
            <a:ext cx="2578177" cy="2726764"/>
          </a:xfrm>
          <a:prstGeom prst="rect">
            <a:avLst/>
          </a:prstGeom>
        </p:spPr>
      </p:pic>
      <p:pic>
        <p:nvPicPr>
          <p:cNvPr id="5" name="图片 39">
            <a:hlinkClick r:id="rId9" action="ppaction://hlinksldjump"/>
            <a:extLst>
              <a:ext uri="{FF2B5EF4-FFF2-40B4-BE49-F238E27FC236}">
                <a16:creationId xmlns:a16="http://schemas.microsoft.com/office/drawing/2014/main" id="{D6FC0A2C-5722-963B-291B-8269F6F1DF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34450" y="1859469"/>
            <a:ext cx="3071131" cy="4961056"/>
          </a:xfrm>
          <a:prstGeom prst="rect">
            <a:avLst/>
          </a:prstGeom>
        </p:spPr>
      </p:pic>
      <p:sp>
        <p:nvSpPr>
          <p:cNvPr id="6" name="TextBox 5"/>
          <p:cNvSpPr txBox="1"/>
          <p:nvPr/>
        </p:nvSpPr>
        <p:spPr>
          <a:xfrm>
            <a:off x="3375063" y="1103005"/>
            <a:ext cx="6467474" cy="1754326"/>
          </a:xfrm>
          <a:prstGeom prst="rect">
            <a:avLst/>
          </a:prstGeom>
          <a:noFill/>
        </p:spPr>
        <p:txBody>
          <a:bodyPr wrap="square" rtlCol="0">
            <a:spAutoFit/>
          </a:bodyPr>
          <a:lstStyle/>
          <a:p>
            <a:pPr algn="ctr"/>
            <a:r>
              <a:rPr lang="en-US" sz="3600" dirty="0" err="1" smtClean="0">
                <a:solidFill>
                  <a:srgbClr val="48A04D"/>
                </a:solidFill>
                <a:latin typeface="Calibri" panose="020F0502020204030204" pitchFamily="34" charset="0"/>
                <a:cs typeface="Calibri" panose="020F0502020204030204" pitchFamily="34" charset="0"/>
              </a:rPr>
              <a:t>Mỗi</a:t>
            </a:r>
            <a:r>
              <a:rPr lang="en-US" sz="3600" dirty="0" smtClean="0">
                <a:solidFill>
                  <a:srgbClr val="48A04D"/>
                </a:solidFill>
                <a:latin typeface="Calibri" panose="020F0502020204030204" pitchFamily="34" charset="0"/>
                <a:cs typeface="Calibri" panose="020F0502020204030204" pitchFamily="34" charset="0"/>
              </a:rPr>
              <a:t> con </a:t>
            </a:r>
            <a:r>
              <a:rPr lang="en-US" sz="3600" dirty="0" err="1" smtClean="0">
                <a:solidFill>
                  <a:srgbClr val="48A04D"/>
                </a:solidFill>
                <a:latin typeface="Calibri" panose="020F0502020204030204" pitchFamily="34" charset="0"/>
                <a:cs typeface="Calibri" panose="020F0502020204030204" pitchFamily="34" charset="0"/>
              </a:rPr>
              <a:t>vật</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mang</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đến</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một</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thử</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thách</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em</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hãy</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chọn</a:t>
            </a:r>
            <a:r>
              <a:rPr lang="en-US" sz="3600" dirty="0" smtClean="0">
                <a:solidFill>
                  <a:srgbClr val="48A04D"/>
                </a:solidFill>
                <a:latin typeface="Calibri" panose="020F0502020204030204" pitchFamily="34" charset="0"/>
                <a:cs typeface="Calibri" panose="020F0502020204030204" pitchFamily="34" charset="0"/>
              </a:rPr>
              <a:t> con </a:t>
            </a:r>
            <a:r>
              <a:rPr lang="en-US" sz="3600" dirty="0" err="1" smtClean="0">
                <a:solidFill>
                  <a:srgbClr val="48A04D"/>
                </a:solidFill>
                <a:latin typeface="Calibri" panose="020F0502020204030204" pitchFamily="34" charset="0"/>
                <a:cs typeface="Calibri" panose="020F0502020204030204" pitchFamily="34" charset="0"/>
              </a:rPr>
              <a:t>vật</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để</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đến</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với</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thử</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thách</a:t>
            </a:r>
            <a:r>
              <a:rPr lang="en-US" sz="3600" dirty="0" smtClean="0">
                <a:solidFill>
                  <a:srgbClr val="48A04D"/>
                </a:solidFill>
                <a:latin typeface="Calibri" panose="020F0502020204030204" pitchFamily="34" charset="0"/>
                <a:cs typeface="Calibri" panose="020F0502020204030204" pitchFamily="34" charset="0"/>
              </a:rPr>
              <a:t> </a:t>
            </a:r>
            <a:r>
              <a:rPr lang="en-US" sz="3600" dirty="0" err="1" smtClean="0">
                <a:solidFill>
                  <a:srgbClr val="48A04D"/>
                </a:solidFill>
                <a:latin typeface="Calibri" panose="020F0502020204030204" pitchFamily="34" charset="0"/>
                <a:cs typeface="Calibri" panose="020F0502020204030204" pitchFamily="34" charset="0"/>
              </a:rPr>
              <a:t>nhé</a:t>
            </a:r>
            <a:r>
              <a:rPr lang="en-US" sz="3600" dirty="0" smtClean="0">
                <a:solidFill>
                  <a:srgbClr val="48A04D"/>
                </a:solidFill>
                <a:latin typeface="Calibri" panose="020F0502020204030204" pitchFamily="34" charset="0"/>
                <a:cs typeface="Calibri" panose="020F0502020204030204" pitchFamily="34" charset="0"/>
              </a:rPr>
              <a:t>!</a:t>
            </a:r>
            <a:endParaRPr lang="en-US" sz="3600" dirty="0">
              <a:solidFill>
                <a:srgbClr val="48A04D"/>
              </a:solidFill>
              <a:latin typeface="Calibri" panose="020F0502020204030204" pitchFamily="34" charset="0"/>
              <a:cs typeface="Calibri" panose="020F0502020204030204" pitchFamily="34" charset="0"/>
            </a:endParaRPr>
          </a:p>
        </p:txBody>
      </p:sp>
      <p:sp>
        <p:nvSpPr>
          <p:cNvPr id="9" name="Striped Right Arrow 8">
            <a:hlinkClick r:id="rId11" action="ppaction://hlinksldjump"/>
          </p:cNvPr>
          <p:cNvSpPr/>
          <p:nvPr/>
        </p:nvSpPr>
        <p:spPr>
          <a:xfrm>
            <a:off x="10301468" y="144361"/>
            <a:ext cx="1704113" cy="914400"/>
          </a:xfrm>
          <a:prstGeom prst="stripedRightArrow">
            <a:avLst/>
          </a:prstGeom>
          <a:solidFill>
            <a:srgbClr val="48A04D"/>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Calibri" panose="020F0502020204030204" pitchFamily="34" charset="0"/>
                <a:cs typeface="Calibri" panose="020F0502020204030204" pitchFamily="34" charset="0"/>
              </a:rPr>
              <a:t>BÀI MỚI</a:t>
            </a:r>
            <a:endParaRPr lang="en-US"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12721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1000"/>
                                        <p:tgtEl>
                                          <p:spTgt spid="3"/>
                                        </p:tgtEl>
                                      </p:cBhvr>
                                    </p:animEffect>
                                    <p:set>
                                      <p:cBhvr>
                                        <p:cTn id="1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1000"/>
                                        <p:tgtEl>
                                          <p:spTgt spid="5"/>
                                        </p:tgtEl>
                                      </p:cBhvr>
                                    </p:animEffect>
                                    <p:set>
                                      <p:cBhvr>
                                        <p:cTn id="2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a:hlinkClick r:id="rId4" action="ppaction://hlinksldjump"/>
            <a:extLst>
              <a:ext uri="{FF2B5EF4-FFF2-40B4-BE49-F238E27FC236}">
                <a16:creationId xmlns:a16="http://schemas.microsoft.com/office/drawing/2014/main" id="{E780EE23-4ADC-4E10-F9FB-4528B42D0A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560" y="0"/>
            <a:ext cx="4091257" cy="3960336"/>
          </a:xfrm>
          <a:prstGeom prst="rect">
            <a:avLst/>
          </a:prstGeom>
        </p:spPr>
      </p:pic>
      <p:grpSp>
        <p:nvGrpSpPr>
          <p:cNvPr id="3" name="组合 22"/>
          <p:cNvGrpSpPr/>
          <p:nvPr/>
        </p:nvGrpSpPr>
        <p:grpSpPr>
          <a:xfrm>
            <a:off x="4310126" y="2417584"/>
            <a:ext cx="3826876" cy="1056706"/>
            <a:chOff x="1603464" y="2459552"/>
            <a:chExt cx="3101455" cy="856397"/>
          </a:xfrm>
        </p:grpSpPr>
        <p:sp>
          <p:nvSpPr>
            <p:cNvPr id="4" name="矩形 23"/>
            <p:cNvSpPr/>
            <p:nvPr/>
          </p:nvSpPr>
          <p:spPr>
            <a:xfrm>
              <a:off x="1924334" y="2524836"/>
              <a:ext cx="2780585" cy="742950"/>
            </a:xfrm>
            <a:prstGeom prst="rect">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rPr>
                <a:t>8 665</a:t>
              </a:r>
              <a:endParaRPr kumimoji="0" lang="zh-CN" altLang="en-US" sz="5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5" name="箭头: 五边形 24"/>
            <p:cNvSpPr/>
            <p:nvPr/>
          </p:nvSpPr>
          <p:spPr>
            <a:xfrm>
              <a:off x="1603464" y="2459552"/>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A</a:t>
              </a:r>
              <a:endPar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sp>
        <p:nvSpPr>
          <p:cNvPr id="6" name="矩形 14"/>
          <p:cNvSpPr/>
          <p:nvPr/>
        </p:nvSpPr>
        <p:spPr>
          <a:xfrm>
            <a:off x="3304591" y="965769"/>
            <a:ext cx="7413565" cy="1014399"/>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8 673 + 92 = ?</a:t>
            </a:r>
            <a:endParaRPr kumimoji="0" lang="zh-CN" altLang="en-US" sz="60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nvGrpSpPr>
          <p:cNvPr id="7" name="组合 22"/>
          <p:cNvGrpSpPr/>
          <p:nvPr/>
        </p:nvGrpSpPr>
        <p:grpSpPr>
          <a:xfrm>
            <a:off x="5181887" y="3723397"/>
            <a:ext cx="3826876" cy="1056706"/>
            <a:chOff x="1603464" y="2459552"/>
            <a:chExt cx="3101455" cy="856397"/>
          </a:xfrm>
        </p:grpSpPr>
        <p:sp>
          <p:nvSpPr>
            <p:cNvPr id="8" name="矩形 23"/>
            <p:cNvSpPr/>
            <p:nvPr/>
          </p:nvSpPr>
          <p:spPr>
            <a:xfrm>
              <a:off x="1924334" y="2524836"/>
              <a:ext cx="2780585" cy="742950"/>
            </a:xfrm>
            <a:prstGeom prst="rect">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rPr>
                <a:t>8 765</a:t>
              </a:r>
              <a:endParaRPr kumimoji="0" lang="zh-CN" altLang="en-US" sz="5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9" name="箭头: 五边形 24"/>
            <p:cNvSpPr/>
            <p:nvPr/>
          </p:nvSpPr>
          <p:spPr>
            <a:xfrm>
              <a:off x="1603464" y="2459552"/>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B</a:t>
              </a:r>
              <a:endPar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grpSp>
        <p:nvGrpSpPr>
          <p:cNvPr id="10" name="组合 22"/>
          <p:cNvGrpSpPr/>
          <p:nvPr/>
        </p:nvGrpSpPr>
        <p:grpSpPr>
          <a:xfrm>
            <a:off x="6223564" y="5011653"/>
            <a:ext cx="3826876" cy="1056706"/>
            <a:chOff x="1603464" y="2459552"/>
            <a:chExt cx="3101455" cy="856397"/>
          </a:xfrm>
        </p:grpSpPr>
        <p:sp>
          <p:nvSpPr>
            <p:cNvPr id="11" name="矩形 23"/>
            <p:cNvSpPr/>
            <p:nvPr/>
          </p:nvSpPr>
          <p:spPr>
            <a:xfrm>
              <a:off x="1924334" y="2524836"/>
              <a:ext cx="2780585" cy="742950"/>
            </a:xfrm>
            <a:prstGeom prst="rect">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rPr>
                <a:t>     17 873</a:t>
              </a:r>
              <a:endParaRPr kumimoji="0" lang="zh-CN" altLang="en-US" sz="5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2" name="箭头: 五边形 24"/>
            <p:cNvSpPr/>
            <p:nvPr/>
          </p:nvSpPr>
          <p:spPr>
            <a:xfrm>
              <a:off x="1603464" y="2459552"/>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C</a:t>
              </a:r>
              <a:endPar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pic>
        <p:nvPicPr>
          <p:cNvPr id="18" name="Picture 17"/>
          <p:cNvPicPr>
            <a:picLocks noChangeAspect="1"/>
          </p:cNvPicPr>
          <p:nvPr/>
        </p:nvPicPr>
        <p:blipFill>
          <a:blip r:embed="rId6"/>
          <a:stretch>
            <a:fillRect/>
          </a:stretch>
        </p:blipFill>
        <p:spPr>
          <a:xfrm>
            <a:off x="4514145" y="141370"/>
            <a:ext cx="3828620" cy="963251"/>
          </a:xfrm>
          <a:prstGeom prst="rect">
            <a:avLst/>
          </a:prstGeom>
        </p:spPr>
      </p:pic>
    </p:spTree>
    <p:extLst>
      <p:ext uri="{BB962C8B-B14F-4D97-AF65-F5344CB8AC3E}">
        <p14:creationId xmlns:p14="http://schemas.microsoft.com/office/powerpoint/2010/main" val="3164664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7"/>
                                        </p:tgtEl>
                                      </p:cBhvr>
                                      <p:by x="150000" y="150000"/>
                                    </p:animScale>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5">
            <a:hlinkClick r:id="rId4" action="ppaction://hlinksldjump"/>
            <a:extLst>
              <a:ext uri="{FF2B5EF4-FFF2-40B4-BE49-F238E27FC236}">
                <a16:creationId xmlns:a16="http://schemas.microsoft.com/office/drawing/2014/main" id="{0F67BA3B-9188-4110-2542-3AEBF529A5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3823" y="4012592"/>
            <a:ext cx="2578177" cy="2726764"/>
          </a:xfrm>
          <a:prstGeom prst="rect">
            <a:avLst/>
          </a:prstGeom>
        </p:spPr>
      </p:pic>
      <p:grpSp>
        <p:nvGrpSpPr>
          <p:cNvPr id="3" name="组合 22"/>
          <p:cNvGrpSpPr/>
          <p:nvPr/>
        </p:nvGrpSpPr>
        <p:grpSpPr>
          <a:xfrm>
            <a:off x="4138021" y="3795667"/>
            <a:ext cx="3826876" cy="1056706"/>
            <a:chOff x="1603464" y="2459552"/>
            <a:chExt cx="3101455" cy="856397"/>
          </a:xfrm>
        </p:grpSpPr>
        <p:sp>
          <p:nvSpPr>
            <p:cNvPr id="4" name="矩形 23"/>
            <p:cNvSpPr/>
            <p:nvPr/>
          </p:nvSpPr>
          <p:spPr>
            <a:xfrm>
              <a:off x="1924334" y="2524836"/>
              <a:ext cx="2780585" cy="742950"/>
            </a:xfrm>
            <a:prstGeom prst="rect">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rPr>
                <a:t>2 116</a:t>
              </a:r>
              <a:endParaRPr kumimoji="0" lang="zh-CN" altLang="en-US" sz="5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5" name="箭头: 五边形 24"/>
            <p:cNvSpPr/>
            <p:nvPr/>
          </p:nvSpPr>
          <p:spPr>
            <a:xfrm>
              <a:off x="1603464" y="2459552"/>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B</a:t>
              </a:r>
              <a:endPar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sp>
        <p:nvSpPr>
          <p:cNvPr id="6" name="矩形 14"/>
          <p:cNvSpPr/>
          <p:nvPr/>
        </p:nvSpPr>
        <p:spPr>
          <a:xfrm>
            <a:off x="1961927" y="965769"/>
            <a:ext cx="7413565" cy="1014399"/>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7 486 – 539 = ?</a:t>
            </a:r>
            <a:endParaRPr kumimoji="0" lang="zh-CN" altLang="en-US" sz="60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nvGrpSpPr>
          <p:cNvPr id="7" name="组合 22"/>
          <p:cNvGrpSpPr/>
          <p:nvPr/>
        </p:nvGrpSpPr>
        <p:grpSpPr>
          <a:xfrm>
            <a:off x="3395142" y="2602648"/>
            <a:ext cx="3826876" cy="1056706"/>
            <a:chOff x="1603464" y="2459552"/>
            <a:chExt cx="3101455" cy="856397"/>
          </a:xfrm>
        </p:grpSpPr>
        <p:sp>
          <p:nvSpPr>
            <p:cNvPr id="8" name="矩形 23"/>
            <p:cNvSpPr/>
            <p:nvPr/>
          </p:nvSpPr>
          <p:spPr>
            <a:xfrm>
              <a:off x="1924334" y="2524836"/>
              <a:ext cx="2780585" cy="742950"/>
            </a:xfrm>
            <a:prstGeom prst="rect">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rPr>
                <a:t>6 947</a:t>
              </a:r>
              <a:endParaRPr kumimoji="0" lang="zh-CN" altLang="en-US" sz="5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9" name="箭头: 五边形 24"/>
            <p:cNvSpPr/>
            <p:nvPr/>
          </p:nvSpPr>
          <p:spPr>
            <a:xfrm>
              <a:off x="1603464" y="2459552"/>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A</a:t>
              </a:r>
              <a:endPar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grpSp>
        <p:nvGrpSpPr>
          <p:cNvPr id="10" name="组合 22"/>
          <p:cNvGrpSpPr/>
          <p:nvPr/>
        </p:nvGrpSpPr>
        <p:grpSpPr>
          <a:xfrm>
            <a:off x="4880900" y="5011653"/>
            <a:ext cx="3826876" cy="1056706"/>
            <a:chOff x="1603464" y="2459552"/>
            <a:chExt cx="3101455" cy="856397"/>
          </a:xfrm>
        </p:grpSpPr>
        <p:sp>
          <p:nvSpPr>
            <p:cNvPr id="11" name="矩形 23"/>
            <p:cNvSpPr/>
            <p:nvPr/>
          </p:nvSpPr>
          <p:spPr>
            <a:xfrm>
              <a:off x="1924334" y="2524836"/>
              <a:ext cx="2780585" cy="742950"/>
            </a:xfrm>
            <a:prstGeom prst="rect">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rPr>
                <a:t>     6 957</a:t>
              </a:r>
              <a:endParaRPr kumimoji="0" lang="zh-CN" altLang="en-US" sz="5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2" name="箭头: 五边形 24"/>
            <p:cNvSpPr/>
            <p:nvPr/>
          </p:nvSpPr>
          <p:spPr>
            <a:xfrm>
              <a:off x="1603464" y="2459552"/>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C</a:t>
              </a:r>
              <a:endPar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pic>
        <p:nvPicPr>
          <p:cNvPr id="14" name="Picture 13"/>
          <p:cNvPicPr>
            <a:picLocks noChangeAspect="1"/>
          </p:cNvPicPr>
          <p:nvPr/>
        </p:nvPicPr>
        <p:blipFill>
          <a:blip r:embed="rId6"/>
          <a:stretch>
            <a:fillRect/>
          </a:stretch>
        </p:blipFill>
        <p:spPr>
          <a:xfrm>
            <a:off x="4514145" y="141370"/>
            <a:ext cx="3828620" cy="963251"/>
          </a:xfrm>
          <a:prstGeom prst="rect">
            <a:avLst/>
          </a:prstGeom>
        </p:spPr>
      </p:pic>
    </p:spTree>
    <p:extLst>
      <p:ext uri="{BB962C8B-B14F-4D97-AF65-F5344CB8AC3E}">
        <p14:creationId xmlns:p14="http://schemas.microsoft.com/office/powerpoint/2010/main" val="20558181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7"/>
                                        </p:tgtEl>
                                      </p:cBhvr>
                                      <p:by x="150000" y="150000"/>
                                    </p:animScale>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7">
            <a:hlinkClick r:id="rId4" action="ppaction://hlinksldjump"/>
            <a:extLst>
              <a:ext uri="{FF2B5EF4-FFF2-40B4-BE49-F238E27FC236}">
                <a16:creationId xmlns:a16="http://schemas.microsoft.com/office/drawing/2014/main" id="{1D8B2161-8BD1-372C-D063-F87024AE62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834" y="3922236"/>
            <a:ext cx="2832891" cy="2860189"/>
          </a:xfrm>
          <a:prstGeom prst="rect">
            <a:avLst/>
          </a:prstGeom>
        </p:spPr>
      </p:pic>
      <p:grpSp>
        <p:nvGrpSpPr>
          <p:cNvPr id="3" name="组合 22"/>
          <p:cNvGrpSpPr/>
          <p:nvPr/>
        </p:nvGrpSpPr>
        <p:grpSpPr>
          <a:xfrm>
            <a:off x="4310126" y="2417584"/>
            <a:ext cx="3826876" cy="1056706"/>
            <a:chOff x="1603464" y="2459552"/>
            <a:chExt cx="3101455" cy="856397"/>
          </a:xfrm>
        </p:grpSpPr>
        <p:sp>
          <p:nvSpPr>
            <p:cNvPr id="4" name="矩形 23"/>
            <p:cNvSpPr/>
            <p:nvPr/>
          </p:nvSpPr>
          <p:spPr>
            <a:xfrm>
              <a:off x="1924334" y="2524836"/>
              <a:ext cx="2780585" cy="742950"/>
            </a:xfrm>
            <a:prstGeom prst="rect">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rPr>
                <a:t>    36 793</a:t>
              </a:r>
              <a:endParaRPr kumimoji="0" lang="zh-CN" altLang="en-US" sz="5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5" name="箭头: 五边形 24"/>
            <p:cNvSpPr/>
            <p:nvPr/>
          </p:nvSpPr>
          <p:spPr>
            <a:xfrm>
              <a:off x="1603464" y="2459552"/>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A</a:t>
              </a:r>
              <a:endPar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sp>
        <p:nvSpPr>
          <p:cNvPr id="6" name="矩形 14"/>
          <p:cNvSpPr/>
          <p:nvPr/>
        </p:nvSpPr>
        <p:spPr>
          <a:xfrm>
            <a:off x="3304591" y="965769"/>
            <a:ext cx="7413565" cy="1014399"/>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63 847</a:t>
            </a:r>
            <a:r>
              <a:rPr kumimoji="0" lang="en-US" altLang="zh-CN" sz="6000" b="1" i="0" u="none" strike="noStrike" kern="1200" cap="none" spc="0" normalizeH="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 – 37 154</a:t>
            </a:r>
            <a:r>
              <a:rPr kumimoji="0" lang="en-US" altLang="zh-CN" sz="60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 ?</a:t>
            </a:r>
            <a:endParaRPr kumimoji="0" lang="zh-CN" altLang="en-US" sz="60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nvGrpSpPr>
          <p:cNvPr id="7" name="组合 22"/>
          <p:cNvGrpSpPr/>
          <p:nvPr/>
        </p:nvGrpSpPr>
        <p:grpSpPr>
          <a:xfrm>
            <a:off x="5181887" y="3723397"/>
            <a:ext cx="3826876" cy="1056706"/>
            <a:chOff x="1603464" y="2459552"/>
            <a:chExt cx="3101455" cy="856397"/>
          </a:xfrm>
        </p:grpSpPr>
        <p:sp>
          <p:nvSpPr>
            <p:cNvPr id="8" name="矩形 23"/>
            <p:cNvSpPr/>
            <p:nvPr/>
          </p:nvSpPr>
          <p:spPr>
            <a:xfrm>
              <a:off x="1924334" y="2524836"/>
              <a:ext cx="2780585" cy="742950"/>
            </a:xfrm>
            <a:prstGeom prst="rect">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rPr>
                <a:t>    26 693</a:t>
              </a:r>
              <a:endParaRPr kumimoji="0" lang="zh-CN" altLang="en-US" sz="5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9" name="箭头: 五边形 24"/>
            <p:cNvSpPr/>
            <p:nvPr/>
          </p:nvSpPr>
          <p:spPr>
            <a:xfrm>
              <a:off x="1603464" y="2459552"/>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B</a:t>
              </a:r>
              <a:endPar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grpSp>
        <p:nvGrpSpPr>
          <p:cNvPr id="10" name="组合 22"/>
          <p:cNvGrpSpPr/>
          <p:nvPr/>
        </p:nvGrpSpPr>
        <p:grpSpPr>
          <a:xfrm>
            <a:off x="6223564" y="5011653"/>
            <a:ext cx="3826876" cy="1056706"/>
            <a:chOff x="1603464" y="2459552"/>
            <a:chExt cx="3101455" cy="856397"/>
          </a:xfrm>
        </p:grpSpPr>
        <p:sp>
          <p:nvSpPr>
            <p:cNvPr id="11" name="矩形 23"/>
            <p:cNvSpPr/>
            <p:nvPr/>
          </p:nvSpPr>
          <p:spPr>
            <a:xfrm>
              <a:off x="1924334" y="2524836"/>
              <a:ext cx="2780585" cy="742950"/>
            </a:xfrm>
            <a:prstGeom prst="rect">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rPr>
                <a:t>     36 693</a:t>
              </a:r>
              <a:endParaRPr kumimoji="0" lang="zh-CN" altLang="en-US" sz="5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2" name="箭头: 五边形 24"/>
            <p:cNvSpPr/>
            <p:nvPr/>
          </p:nvSpPr>
          <p:spPr>
            <a:xfrm>
              <a:off x="1603464" y="2459552"/>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C</a:t>
              </a:r>
              <a:endPar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pic>
        <p:nvPicPr>
          <p:cNvPr id="14" name="Picture 13"/>
          <p:cNvPicPr>
            <a:picLocks noChangeAspect="1"/>
          </p:cNvPicPr>
          <p:nvPr/>
        </p:nvPicPr>
        <p:blipFill>
          <a:blip r:embed="rId6"/>
          <a:stretch>
            <a:fillRect/>
          </a:stretch>
        </p:blipFill>
        <p:spPr>
          <a:xfrm>
            <a:off x="4514145" y="141370"/>
            <a:ext cx="3828620" cy="963251"/>
          </a:xfrm>
          <a:prstGeom prst="rect">
            <a:avLst/>
          </a:prstGeom>
        </p:spPr>
      </p:pic>
    </p:spTree>
    <p:extLst>
      <p:ext uri="{BB962C8B-B14F-4D97-AF65-F5344CB8AC3E}">
        <p14:creationId xmlns:p14="http://schemas.microsoft.com/office/powerpoint/2010/main" val="13531140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7"/>
                                        </p:tgtEl>
                                      </p:cBhvr>
                                      <p:by x="150000" y="150000"/>
                                    </p:animScale>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9">
            <a:hlinkClick r:id="rId4" action="ppaction://hlinksldjump"/>
            <a:extLst>
              <a:ext uri="{FF2B5EF4-FFF2-40B4-BE49-F238E27FC236}">
                <a16:creationId xmlns:a16="http://schemas.microsoft.com/office/drawing/2014/main" id="{D6FC0A2C-5722-963B-291B-8269F6F1DF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2550" y="1896944"/>
            <a:ext cx="3071131" cy="4961056"/>
          </a:xfrm>
          <a:prstGeom prst="rect">
            <a:avLst/>
          </a:prstGeom>
        </p:spPr>
      </p:pic>
      <p:grpSp>
        <p:nvGrpSpPr>
          <p:cNvPr id="3" name="组合 22"/>
          <p:cNvGrpSpPr/>
          <p:nvPr/>
        </p:nvGrpSpPr>
        <p:grpSpPr>
          <a:xfrm>
            <a:off x="2411877" y="2218613"/>
            <a:ext cx="3826876" cy="1056706"/>
            <a:chOff x="1603464" y="2459552"/>
            <a:chExt cx="3101455" cy="856397"/>
          </a:xfrm>
        </p:grpSpPr>
        <p:sp>
          <p:nvSpPr>
            <p:cNvPr id="4" name="矩形 23"/>
            <p:cNvSpPr/>
            <p:nvPr/>
          </p:nvSpPr>
          <p:spPr>
            <a:xfrm>
              <a:off x="1924334" y="2524836"/>
              <a:ext cx="2780585" cy="742950"/>
            </a:xfrm>
            <a:prstGeom prst="rect">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rPr>
                <a:t>   74 883</a:t>
              </a:r>
              <a:endParaRPr kumimoji="0" lang="zh-CN" altLang="en-US" sz="5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5" name="箭头: 五边形 24"/>
            <p:cNvSpPr/>
            <p:nvPr/>
          </p:nvSpPr>
          <p:spPr>
            <a:xfrm>
              <a:off x="1603464" y="2459552"/>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A</a:t>
              </a:r>
              <a:endPar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sp>
        <p:nvSpPr>
          <p:cNvPr id="6" name="矩形 14"/>
          <p:cNvSpPr/>
          <p:nvPr/>
        </p:nvSpPr>
        <p:spPr>
          <a:xfrm>
            <a:off x="1348469" y="882545"/>
            <a:ext cx="7413565" cy="1014399"/>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45 738 + 39 145 = ?</a:t>
            </a:r>
            <a:endParaRPr kumimoji="0" lang="zh-CN" altLang="en-US" sz="60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nvGrpSpPr>
          <p:cNvPr id="7" name="组合 22"/>
          <p:cNvGrpSpPr/>
          <p:nvPr/>
        </p:nvGrpSpPr>
        <p:grpSpPr>
          <a:xfrm>
            <a:off x="4092588" y="5017213"/>
            <a:ext cx="3826876" cy="1056706"/>
            <a:chOff x="1603464" y="2459552"/>
            <a:chExt cx="3101455" cy="856397"/>
          </a:xfrm>
        </p:grpSpPr>
        <p:sp>
          <p:nvSpPr>
            <p:cNvPr id="8" name="矩形 23"/>
            <p:cNvSpPr/>
            <p:nvPr/>
          </p:nvSpPr>
          <p:spPr>
            <a:xfrm>
              <a:off x="1924334" y="2524836"/>
              <a:ext cx="2780585" cy="742950"/>
            </a:xfrm>
            <a:prstGeom prst="rect">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rPr>
                <a:t>     84 883</a:t>
              </a:r>
              <a:endParaRPr kumimoji="0" lang="zh-CN" altLang="en-US" sz="5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9" name="箭头: 五边形 24"/>
            <p:cNvSpPr/>
            <p:nvPr/>
          </p:nvSpPr>
          <p:spPr>
            <a:xfrm>
              <a:off x="1603464" y="2459552"/>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C</a:t>
              </a:r>
              <a:endPar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grpSp>
        <p:nvGrpSpPr>
          <p:cNvPr id="10" name="组合 22"/>
          <p:cNvGrpSpPr/>
          <p:nvPr/>
        </p:nvGrpSpPr>
        <p:grpSpPr>
          <a:xfrm>
            <a:off x="3184851" y="3617913"/>
            <a:ext cx="3826876" cy="1056706"/>
            <a:chOff x="1603464" y="2459552"/>
            <a:chExt cx="3101455" cy="856397"/>
          </a:xfrm>
        </p:grpSpPr>
        <p:sp>
          <p:nvSpPr>
            <p:cNvPr id="11" name="矩形 23"/>
            <p:cNvSpPr/>
            <p:nvPr/>
          </p:nvSpPr>
          <p:spPr>
            <a:xfrm>
              <a:off x="1924334" y="2524836"/>
              <a:ext cx="2780585" cy="742950"/>
            </a:xfrm>
            <a:prstGeom prst="rect">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rPr>
                <a:t>     84 873</a:t>
              </a:r>
              <a:endParaRPr kumimoji="0" lang="zh-CN" altLang="en-US" sz="5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2" name="箭头: 五边形 24"/>
            <p:cNvSpPr/>
            <p:nvPr/>
          </p:nvSpPr>
          <p:spPr>
            <a:xfrm>
              <a:off x="1603464" y="2459552"/>
              <a:ext cx="948668" cy="856397"/>
            </a:xfrm>
            <a:prstGeom prst="homePlate">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rPr>
                <a:t>B</a:t>
              </a:r>
              <a:endPar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pic>
        <p:nvPicPr>
          <p:cNvPr id="14" name="Picture 13"/>
          <p:cNvPicPr>
            <a:picLocks noChangeAspect="1"/>
          </p:cNvPicPr>
          <p:nvPr/>
        </p:nvPicPr>
        <p:blipFill>
          <a:blip r:embed="rId6"/>
          <a:stretch>
            <a:fillRect/>
          </a:stretch>
        </p:blipFill>
        <p:spPr>
          <a:xfrm>
            <a:off x="173639" y="79250"/>
            <a:ext cx="3828620" cy="963251"/>
          </a:xfrm>
          <a:prstGeom prst="rect">
            <a:avLst/>
          </a:prstGeom>
        </p:spPr>
      </p:pic>
    </p:spTree>
    <p:extLst>
      <p:ext uri="{BB962C8B-B14F-4D97-AF65-F5344CB8AC3E}">
        <p14:creationId xmlns:p14="http://schemas.microsoft.com/office/powerpoint/2010/main" val="3605984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7"/>
                                        </p:tgtEl>
                                      </p:cBhvr>
                                      <p:by x="150000" y="150000"/>
                                    </p:animScale>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57761" y="2374919"/>
            <a:ext cx="6748857" cy="2353260"/>
          </a:xfrm>
          <a:prstGeom prst="rect">
            <a:avLst/>
          </a:prstGeom>
        </p:spPr>
      </p:pic>
    </p:spTree>
    <p:custDataLst>
      <p:tags r:id="rId1"/>
    </p:custDataLst>
    <p:extLst>
      <p:ext uri="{BB962C8B-B14F-4D97-AF65-F5344CB8AC3E}">
        <p14:creationId xmlns:p14="http://schemas.microsoft.com/office/powerpoint/2010/main" val="8602289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204026" y="3432915"/>
            <a:ext cx="1041400" cy="64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16" name="矩形 15"/>
          <p:cNvSpPr/>
          <p:nvPr/>
        </p:nvSpPr>
        <p:spPr>
          <a:xfrm>
            <a:off x="5095348" y="3455452"/>
            <a:ext cx="1041400" cy="64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17" name="矩形 16"/>
          <p:cNvSpPr/>
          <p:nvPr/>
        </p:nvSpPr>
        <p:spPr>
          <a:xfrm>
            <a:off x="6845300" y="2884170"/>
            <a:ext cx="1041400" cy="64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18" name="矩形 17"/>
          <p:cNvSpPr/>
          <p:nvPr/>
        </p:nvSpPr>
        <p:spPr>
          <a:xfrm>
            <a:off x="7966075" y="2884170"/>
            <a:ext cx="1041400" cy="64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2" name="矩形: 圆角 6"/>
          <p:cNvSpPr/>
          <p:nvPr/>
        </p:nvSpPr>
        <p:spPr>
          <a:xfrm>
            <a:off x="1236930" y="1416772"/>
            <a:ext cx="971814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normalizeH="0" baseline="0" noProof="0" dirty="0" err="1"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Chọn</a:t>
            </a:r>
            <a:r>
              <a:rPr kumimoji="0" lang="en-US" altLang="zh-CN" sz="4800" b="1" i="0" u="none" strike="noStrike" kern="1200" cap="none" normalizeH="0" noProof="0" dirty="0"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kết</a:t>
            </a:r>
            <a:r>
              <a:rPr kumimoji="0" lang="en-US" altLang="zh-CN" sz="4800" b="1" i="0" u="none" strike="noStrike" kern="1200" cap="none" normalizeH="0" noProof="0" dirty="0"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quả</a:t>
            </a:r>
            <a:r>
              <a:rPr kumimoji="0" lang="en-US" altLang="zh-CN" sz="4800" b="1" i="0" u="none" strike="noStrike" kern="1200" cap="none" normalizeH="0" noProof="0" dirty="0"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chemeClr val="accent4">
                    <a:lumMod val="75000"/>
                  </a:schemeClr>
                </a:solidFill>
                <a:effectLst/>
                <a:uLnTx/>
                <a:uFillTx/>
                <a:latin typeface="Calibri" panose="020F0502020204030204" pitchFamily="34" charset="0"/>
                <a:ea typeface="微软雅黑"/>
                <a:cs typeface="Calibri" panose="020F0502020204030204" pitchFamily="34" charset="0"/>
                <a:sym typeface="+mn-lt"/>
              </a:rPr>
              <a:t>đúng</a:t>
            </a:r>
            <a:r>
              <a:rPr lang="en-US" altLang="zh-CN" sz="4800" b="1" dirty="0" smtClean="0">
                <a:solidFill>
                  <a:schemeClr val="accent4">
                    <a:lumMod val="75000"/>
                  </a:schemeClr>
                </a:solidFill>
                <a:latin typeface="Calibri" panose="020F0502020204030204" pitchFamily="34" charset="0"/>
                <a:ea typeface="微软雅黑"/>
                <a:cs typeface="Calibri" panose="020F0502020204030204" pitchFamily="34" charset="0"/>
                <a:sym typeface="+mn-lt"/>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normalizeH="0" baseline="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a)</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Tổng</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của</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6 735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và</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 3 627 </a:t>
            </a:r>
            <a:r>
              <a:rPr kumimoji="0" lang="en-US" altLang="zh-CN" sz="4800" b="1" i="0" u="none" strike="noStrike" kern="1200" cap="none" normalizeH="0" noProof="0" dirty="0" err="1"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là</a:t>
            </a:r>
            <a:r>
              <a:rPr kumimoji="0" lang="en-US" altLang="zh-CN" sz="4800" b="1" i="0" u="none" strike="noStrike" kern="1200" cap="none" normalizeH="0" noProof="0" dirty="0" smtClean="0">
                <a:ln>
                  <a:noFill/>
                </a:ln>
                <a:solidFill>
                  <a:srgbClr val="48A04D"/>
                </a:solidFill>
                <a:effectLst/>
                <a:uLnTx/>
                <a:uFillTx/>
                <a:latin typeface="Calibri" panose="020F0502020204030204" pitchFamily="34" charset="0"/>
                <a:ea typeface="微软雅黑"/>
                <a:cs typeface="Calibri" panose="020F0502020204030204" pitchFamily="34" charset="0"/>
                <a:sym typeface="+mn-lt"/>
              </a:rPr>
              <a:t>:</a:t>
            </a:r>
            <a:endParaRPr kumimoji="0" lang="en-US" altLang="zh-CN" sz="4800" b="1" i="0" u="none" strike="noStrike" kern="1200" cap="none" normalizeH="0" baseline="0" noProof="0" dirty="0">
              <a:ln>
                <a:noFill/>
              </a:ln>
              <a:solidFill>
                <a:srgbClr val="48A04D"/>
              </a:solidFill>
              <a:effectLst/>
              <a:uLnTx/>
              <a:uFillTx/>
              <a:latin typeface="Calibri" panose="020F0502020204030204" pitchFamily="34" charset="0"/>
              <a:ea typeface="微软雅黑"/>
              <a:cs typeface="Calibri" panose="020F0502020204030204" pitchFamily="34" charset="0"/>
              <a:sym typeface="+mn-lt"/>
            </a:endParaRPr>
          </a:p>
        </p:txBody>
      </p:sp>
      <p:grpSp>
        <p:nvGrpSpPr>
          <p:cNvPr id="12" name="Group 11"/>
          <p:cNvGrpSpPr/>
          <p:nvPr/>
        </p:nvGrpSpPr>
        <p:grpSpPr>
          <a:xfrm>
            <a:off x="169523" y="3017493"/>
            <a:ext cx="11524770" cy="2433177"/>
            <a:chOff x="169523" y="3017493"/>
            <a:chExt cx="11524770" cy="2433177"/>
          </a:xfrm>
        </p:grpSpPr>
        <p:grpSp>
          <p:nvGrpSpPr>
            <p:cNvPr id="10" name="Group 9"/>
            <p:cNvGrpSpPr/>
            <p:nvPr/>
          </p:nvGrpSpPr>
          <p:grpSpPr>
            <a:xfrm>
              <a:off x="169523" y="3223491"/>
              <a:ext cx="3207518" cy="2227179"/>
              <a:chOff x="359186" y="2372530"/>
              <a:chExt cx="3207518" cy="2227179"/>
            </a:xfrm>
          </p:grpSpPr>
          <p:sp>
            <p:nvSpPr>
              <p:cNvPr id="5" name="矩形: 圆角 4"/>
              <p:cNvSpPr/>
              <p:nvPr/>
            </p:nvSpPr>
            <p:spPr>
              <a:xfrm>
                <a:off x="359186" y="3161933"/>
                <a:ext cx="3207518" cy="12196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10</a:t>
                </a:r>
                <a:r>
                  <a:rPr kumimoji="0" lang="en-US" altLang="zh-CN" sz="4400" b="1" i="0" u="none" strike="noStrike" kern="1200" cap="none" spc="0" normalizeH="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 362</a:t>
                </a:r>
                <a:endParaRPr kumimoji="0" lang="zh-CN" altLang="en-US" sz="4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endParaRPr>
              </a:p>
            </p:txBody>
          </p:sp>
          <p:grpSp>
            <p:nvGrpSpPr>
              <p:cNvPr id="13" name="组合 12"/>
              <p:cNvGrpSpPr/>
              <p:nvPr/>
            </p:nvGrpSpPr>
            <p:grpSpPr>
              <a:xfrm>
                <a:off x="909489" y="2372530"/>
                <a:ext cx="2134293" cy="2227179"/>
                <a:chOff x="1250134" y="2180231"/>
                <a:chExt cx="3207519" cy="3347112"/>
              </a:xfrm>
            </p:grpSpPr>
            <p:sp>
              <p:nvSpPr>
                <p:cNvPr id="4" name="矩形: 圆角 3"/>
                <p:cNvSpPr/>
                <p:nvPr/>
              </p:nvSpPr>
              <p:spPr>
                <a:xfrm>
                  <a:off x="1250134" y="2994309"/>
                  <a:ext cx="3207519" cy="2533034"/>
                </a:xfrm>
                <a:prstGeom prst="roundRect">
                  <a:avLst>
                    <a:gd name="adj" fmla="val 0"/>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6" name="菱形 5"/>
                <p:cNvSpPr/>
                <p:nvPr/>
              </p:nvSpPr>
              <p:spPr>
                <a:xfrm>
                  <a:off x="2076420" y="2180231"/>
                  <a:ext cx="1554946" cy="1625061"/>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FFFF"/>
                      </a:solidFill>
                      <a:effectLst/>
                      <a:uLnTx/>
                      <a:uFillTx/>
                      <a:latin typeface="Calibri" panose="020F0502020204030204" pitchFamily="34" charset="0"/>
                      <a:ea typeface="微软雅黑"/>
                      <a:cs typeface="Calibri" panose="020F0502020204030204" pitchFamily="34" charset="0"/>
                    </a:rPr>
                    <a:t>A</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grpSp>
        <p:grpSp>
          <p:nvGrpSpPr>
            <p:cNvPr id="29" name="Group 28"/>
            <p:cNvGrpSpPr/>
            <p:nvPr/>
          </p:nvGrpSpPr>
          <p:grpSpPr>
            <a:xfrm>
              <a:off x="3038209" y="3207043"/>
              <a:ext cx="3207518" cy="2227179"/>
              <a:chOff x="359186" y="2372530"/>
              <a:chExt cx="3207518" cy="2227179"/>
            </a:xfrm>
          </p:grpSpPr>
          <p:sp>
            <p:nvSpPr>
              <p:cNvPr id="30" name="矩形: 圆角 4"/>
              <p:cNvSpPr/>
              <p:nvPr/>
            </p:nvSpPr>
            <p:spPr>
              <a:xfrm>
                <a:off x="359186" y="3161933"/>
                <a:ext cx="3207518" cy="12196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9</a:t>
                </a:r>
                <a:r>
                  <a:rPr kumimoji="0" lang="en-US" altLang="zh-CN" sz="4400" b="1" i="0" u="none" strike="noStrike" kern="1200" cap="none" spc="0" normalizeH="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 362</a:t>
                </a:r>
                <a:endParaRPr kumimoji="0" lang="zh-CN" altLang="en-US" sz="4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endParaRPr>
              </a:p>
            </p:txBody>
          </p:sp>
          <p:grpSp>
            <p:nvGrpSpPr>
              <p:cNvPr id="31" name="组合 12"/>
              <p:cNvGrpSpPr/>
              <p:nvPr/>
            </p:nvGrpSpPr>
            <p:grpSpPr>
              <a:xfrm>
                <a:off x="909489" y="2372530"/>
                <a:ext cx="2134293" cy="2227179"/>
                <a:chOff x="1250134" y="2180231"/>
                <a:chExt cx="3207519" cy="3347112"/>
              </a:xfrm>
            </p:grpSpPr>
            <p:sp>
              <p:nvSpPr>
                <p:cNvPr id="32" name="矩形: 圆角 3"/>
                <p:cNvSpPr/>
                <p:nvPr/>
              </p:nvSpPr>
              <p:spPr>
                <a:xfrm>
                  <a:off x="1250134" y="2994309"/>
                  <a:ext cx="3207519" cy="2533034"/>
                </a:xfrm>
                <a:prstGeom prst="roundRect">
                  <a:avLst>
                    <a:gd name="adj" fmla="val 0"/>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33" name="菱形 5"/>
                <p:cNvSpPr/>
                <p:nvPr/>
              </p:nvSpPr>
              <p:spPr>
                <a:xfrm>
                  <a:off x="2076420" y="2180231"/>
                  <a:ext cx="1554946" cy="1625061"/>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FFFF"/>
                      </a:solidFill>
                      <a:effectLst/>
                      <a:uLnTx/>
                      <a:uFillTx/>
                      <a:latin typeface="Calibri" panose="020F0502020204030204" pitchFamily="34" charset="0"/>
                      <a:ea typeface="微软雅黑"/>
                      <a:cs typeface="Calibri" panose="020F0502020204030204" pitchFamily="34" charset="0"/>
                    </a:rPr>
                    <a:t>B</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grpSp>
        <p:grpSp>
          <p:nvGrpSpPr>
            <p:cNvPr id="34" name="Group 33"/>
            <p:cNvGrpSpPr/>
            <p:nvPr/>
          </p:nvGrpSpPr>
          <p:grpSpPr>
            <a:xfrm>
              <a:off x="5722804" y="3205162"/>
              <a:ext cx="3207518" cy="2227179"/>
              <a:chOff x="359186" y="2372530"/>
              <a:chExt cx="3207518" cy="2227179"/>
            </a:xfrm>
          </p:grpSpPr>
          <p:sp>
            <p:nvSpPr>
              <p:cNvPr id="35" name="矩形: 圆角 4"/>
              <p:cNvSpPr/>
              <p:nvPr/>
            </p:nvSpPr>
            <p:spPr>
              <a:xfrm>
                <a:off x="359186" y="3161933"/>
                <a:ext cx="3207518" cy="12196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10</a:t>
                </a:r>
                <a:r>
                  <a:rPr kumimoji="0" lang="en-US" altLang="zh-CN" sz="4400" b="1" i="0" u="none" strike="noStrike" kern="1200" cap="none" spc="0" normalizeH="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 352</a:t>
                </a:r>
                <a:endParaRPr kumimoji="0" lang="zh-CN" altLang="en-US" sz="4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endParaRPr>
              </a:p>
            </p:txBody>
          </p:sp>
          <p:grpSp>
            <p:nvGrpSpPr>
              <p:cNvPr id="36" name="组合 12"/>
              <p:cNvGrpSpPr/>
              <p:nvPr/>
            </p:nvGrpSpPr>
            <p:grpSpPr>
              <a:xfrm>
                <a:off x="909489" y="2372530"/>
                <a:ext cx="2134293" cy="2227179"/>
                <a:chOff x="1250134" y="2180231"/>
                <a:chExt cx="3207519" cy="3347112"/>
              </a:xfrm>
            </p:grpSpPr>
            <p:sp>
              <p:nvSpPr>
                <p:cNvPr id="37" name="矩形: 圆角 3"/>
                <p:cNvSpPr/>
                <p:nvPr/>
              </p:nvSpPr>
              <p:spPr>
                <a:xfrm>
                  <a:off x="1250134" y="2994309"/>
                  <a:ext cx="3207519" cy="2533034"/>
                </a:xfrm>
                <a:prstGeom prst="roundRect">
                  <a:avLst>
                    <a:gd name="adj" fmla="val 0"/>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38" name="菱形 5"/>
                <p:cNvSpPr/>
                <p:nvPr/>
              </p:nvSpPr>
              <p:spPr>
                <a:xfrm>
                  <a:off x="2076420" y="2180231"/>
                  <a:ext cx="1554946" cy="1625061"/>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FFFF"/>
                      </a:solidFill>
                      <a:effectLst/>
                      <a:uLnTx/>
                      <a:uFillTx/>
                      <a:latin typeface="Calibri" panose="020F0502020204030204" pitchFamily="34" charset="0"/>
                      <a:ea typeface="微软雅黑"/>
                      <a:cs typeface="Calibri" panose="020F0502020204030204" pitchFamily="34" charset="0"/>
                    </a:rPr>
                    <a:t>C</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grpSp>
        <p:grpSp>
          <p:nvGrpSpPr>
            <p:cNvPr id="39" name="Group 38"/>
            <p:cNvGrpSpPr/>
            <p:nvPr/>
          </p:nvGrpSpPr>
          <p:grpSpPr>
            <a:xfrm>
              <a:off x="8486775" y="3208155"/>
              <a:ext cx="3207518" cy="2227179"/>
              <a:chOff x="359186" y="2372530"/>
              <a:chExt cx="3207518" cy="2227179"/>
            </a:xfrm>
          </p:grpSpPr>
          <p:sp>
            <p:nvSpPr>
              <p:cNvPr id="40" name="矩形: 圆角 4"/>
              <p:cNvSpPr/>
              <p:nvPr/>
            </p:nvSpPr>
            <p:spPr>
              <a:xfrm>
                <a:off x="359186" y="3161933"/>
                <a:ext cx="3207518" cy="12196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rPr>
                  <a:t>3 108</a:t>
                </a:r>
                <a:endParaRPr kumimoji="0" lang="zh-CN" altLang="en-US" sz="4400" b="1" i="0" u="none" strike="noStrike" kern="1200" cap="none" spc="0" normalizeH="0" baseline="0" noProof="0" dirty="0">
                  <a:ln>
                    <a:noFill/>
                  </a:ln>
                  <a:solidFill>
                    <a:srgbClr val="48A04D"/>
                  </a:solidFill>
                  <a:effectLst/>
                  <a:uLnTx/>
                  <a:uFillTx/>
                  <a:latin typeface="Calibri" panose="020F0502020204030204" pitchFamily="34" charset="0"/>
                  <a:ea typeface="字魂59号-创粗黑" panose="00000500000000000000" charset="-122"/>
                  <a:cs typeface="Calibri" panose="020F0502020204030204" pitchFamily="34" charset="0"/>
                  <a:sym typeface="+mn-lt"/>
                </a:endParaRPr>
              </a:p>
            </p:txBody>
          </p:sp>
          <p:grpSp>
            <p:nvGrpSpPr>
              <p:cNvPr id="41" name="组合 12"/>
              <p:cNvGrpSpPr/>
              <p:nvPr/>
            </p:nvGrpSpPr>
            <p:grpSpPr>
              <a:xfrm>
                <a:off x="909489" y="2372530"/>
                <a:ext cx="2134293" cy="2227179"/>
                <a:chOff x="1250134" y="2180231"/>
                <a:chExt cx="3207519" cy="3347112"/>
              </a:xfrm>
            </p:grpSpPr>
            <p:sp>
              <p:nvSpPr>
                <p:cNvPr id="42" name="矩形: 圆角 3"/>
                <p:cNvSpPr/>
                <p:nvPr/>
              </p:nvSpPr>
              <p:spPr>
                <a:xfrm>
                  <a:off x="1250134" y="2994309"/>
                  <a:ext cx="3207519" cy="2533034"/>
                </a:xfrm>
                <a:prstGeom prst="roundRect">
                  <a:avLst>
                    <a:gd name="adj" fmla="val 0"/>
                  </a:avLst>
                </a:prstGeom>
                <a:noFill/>
                <a:ln>
                  <a:solidFill>
                    <a:srgbClr val="48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43" name="菱形 5"/>
                <p:cNvSpPr/>
                <p:nvPr/>
              </p:nvSpPr>
              <p:spPr>
                <a:xfrm>
                  <a:off x="2076420" y="2180231"/>
                  <a:ext cx="1554946" cy="1625061"/>
                </a:xfrm>
                <a:prstGeom prst="diamond">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srgbClr val="FFFFFF"/>
                      </a:solidFill>
                      <a:effectLst/>
                      <a:uLnTx/>
                      <a:uFillTx/>
                      <a:latin typeface="Calibri" panose="020F0502020204030204" pitchFamily="34" charset="0"/>
                      <a:ea typeface="微软雅黑"/>
                      <a:cs typeface="Calibri" panose="020F0502020204030204" pitchFamily="34" charset="0"/>
                    </a:rPr>
                    <a:t>D</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grpSp>
        <p:grpSp>
          <p:nvGrpSpPr>
            <p:cNvPr id="11" name="Group 10"/>
            <p:cNvGrpSpPr/>
            <p:nvPr/>
          </p:nvGrpSpPr>
          <p:grpSpPr>
            <a:xfrm>
              <a:off x="1769582" y="3017493"/>
              <a:ext cx="8334642" cy="1041475"/>
              <a:chOff x="1822104" y="2978942"/>
              <a:chExt cx="8334642" cy="1041475"/>
            </a:xfrm>
          </p:grpSpPr>
          <p:grpSp>
            <p:nvGrpSpPr>
              <p:cNvPr id="15" name="组合 14"/>
              <p:cNvGrpSpPr/>
              <p:nvPr/>
            </p:nvGrpSpPr>
            <p:grpSpPr>
              <a:xfrm>
                <a:off x="1822104" y="2978942"/>
                <a:ext cx="5644919" cy="1041475"/>
                <a:chOff x="3924" y="2908"/>
                <a:chExt cx="12179" cy="2247"/>
              </a:xfrm>
            </p:grpSpPr>
            <p:pic>
              <p:nvPicPr>
                <p:cNvPr id="3" name="图片 2" descr="5d1a271270100"/>
                <p:cNvPicPr>
                  <a:picLocks noChangeAspect="1"/>
                </p:cNvPicPr>
                <p:nvPr/>
              </p:nvPicPr>
              <p:blipFill rotWithShape="1">
                <a:blip r:embed="rId4"/>
                <a:srcRect t="31549" b="16110"/>
                <a:stretch/>
              </p:blipFill>
              <p:spPr>
                <a:xfrm>
                  <a:off x="3924" y="2929"/>
                  <a:ext cx="6021" cy="2226"/>
                </a:xfrm>
                <a:prstGeom prst="rect">
                  <a:avLst/>
                </a:prstGeom>
              </p:spPr>
            </p:pic>
            <p:pic>
              <p:nvPicPr>
                <p:cNvPr id="9" name="图片 8" descr="5d1a271270100"/>
                <p:cNvPicPr>
                  <a:picLocks noChangeAspect="1"/>
                </p:cNvPicPr>
                <p:nvPr/>
              </p:nvPicPr>
              <p:blipFill rotWithShape="1">
                <a:blip r:embed="rId4"/>
                <a:srcRect t="31902" b="15581"/>
                <a:stretch/>
              </p:blipFill>
              <p:spPr>
                <a:xfrm flipH="1">
                  <a:off x="10143" y="2908"/>
                  <a:ext cx="5960" cy="2211"/>
                </a:xfrm>
                <a:prstGeom prst="rect">
                  <a:avLst/>
                </a:prstGeom>
              </p:spPr>
            </p:pic>
          </p:grpSp>
          <p:pic>
            <p:nvPicPr>
              <p:cNvPr id="44" name="图片 8" descr="5d1a271270100"/>
              <p:cNvPicPr>
                <a:picLocks noChangeAspect="1"/>
              </p:cNvPicPr>
              <p:nvPr/>
            </p:nvPicPr>
            <p:blipFill rotWithShape="1">
              <a:blip r:embed="rId4"/>
              <a:srcRect t="31902" b="15581"/>
              <a:stretch/>
            </p:blipFill>
            <p:spPr>
              <a:xfrm flipH="1">
                <a:off x="7394309" y="2981433"/>
                <a:ext cx="2762437" cy="1024789"/>
              </a:xfrm>
              <a:prstGeom prst="rect">
                <a:avLst/>
              </a:prstGeom>
            </p:spPr>
          </p:pic>
        </p:grpSp>
      </p:grpSp>
      <p:pic>
        <p:nvPicPr>
          <p:cNvPr id="46" name="图片 37">
            <a:extLst>
              <a:ext uri="{FF2B5EF4-FFF2-40B4-BE49-F238E27FC236}">
                <a16:creationId xmlns:a16="http://schemas.microsoft.com/office/drawing/2014/main" id="{D969C780-22CA-D982-F33C-E114934627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8132" y="736804"/>
            <a:ext cx="1476376" cy="1278833"/>
          </a:xfrm>
          <a:prstGeom prst="rect">
            <a:avLst/>
          </a:prstGeom>
        </p:spPr>
      </p:pic>
      <p:pic>
        <p:nvPicPr>
          <p:cNvPr id="20" name="Picture 19"/>
          <p:cNvPicPr>
            <a:picLocks noChangeAspect="1"/>
          </p:cNvPicPr>
          <p:nvPr/>
        </p:nvPicPr>
        <p:blipFill>
          <a:blip r:embed="rId6"/>
          <a:stretch>
            <a:fillRect/>
          </a:stretch>
        </p:blipFill>
        <p:spPr>
          <a:xfrm>
            <a:off x="295630" y="645157"/>
            <a:ext cx="3084843" cy="963251"/>
          </a:xfrm>
          <a:prstGeom prst="rect">
            <a:avLst/>
          </a:prstGeom>
        </p:spPr>
      </p:pic>
    </p:spTree>
    <p:custDataLst>
      <p:tags r:id="rId1"/>
    </p:custDataLst>
    <p:extLst>
      <p:ext uri="{BB962C8B-B14F-4D97-AF65-F5344CB8AC3E}">
        <p14:creationId xmlns:p14="http://schemas.microsoft.com/office/powerpoint/2010/main" val="18546666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0" presetClass="path" presetSubtype="0" accel="50000" decel="50000" fill="hold" nodeType="clickEffect">
                                  <p:stCondLst>
                                    <p:cond delay="0"/>
                                  </p:stCondLst>
                                  <p:childTnLst>
                                    <p:animMotion origin="layout" path="M -4.375E-6 -0.00092 C -0.04375 0.0088 -0.17174 0.22825 -0.2401 0.25903 C -0.30859 0.29005 -0.36484 0.20186 -0.40976 0.18426 C -0.49283 0.18612 -0.41692 0.0595 -0.45234 0.06899 C -0.48789 0.07825 -0.58763 0.1838 -0.62278 0.24121 C -0.62278 0.30116 -0.70755 0.29653 -0.70755 0.35672 " pathEditMode="relative" rAng="0" ptsTypes="AAAAAA">
                                      <p:cBhvr>
                                        <p:cTn id="21" dur="2000" fill="hold"/>
                                        <p:tgtEl>
                                          <p:spTgt spid="46"/>
                                        </p:tgtEl>
                                        <p:attrNameLst>
                                          <p:attrName>ppt_x</p:attrName>
                                          <p:attrName>ppt_y</p:attrName>
                                        </p:attrNameLst>
                                      </p:cBhvr>
                                      <p:rCtr x="-35378" y="1787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476</Words>
  <Application>Microsoft Office PowerPoint</Application>
  <PresentationFormat>Widescreen</PresentationFormat>
  <Paragraphs>116</Paragraphs>
  <Slides>18</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字魂59号-创粗黑</vt:lpstr>
      <vt:lpstr>Calibri</vt:lpstr>
      <vt:lpstr>Wingdings</vt:lpstr>
      <vt:lpstr>微软雅黑</vt:lpstr>
      <vt:lpstr>Arial</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Laptop T&amp;T</cp:lastModifiedBy>
  <cp:revision>32</cp:revision>
  <dcterms:created xsi:type="dcterms:W3CDTF">2023-04-29T10:32:42Z</dcterms:created>
  <dcterms:modified xsi:type="dcterms:W3CDTF">2023-04-30T12:42:00Z</dcterms:modified>
</cp:coreProperties>
</file>