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1"/>
  </p:notesMasterIdLst>
  <p:sldIdLst>
    <p:sldId id="257" r:id="rId4"/>
    <p:sldId id="259" r:id="rId5"/>
    <p:sldId id="286" r:id="rId6"/>
    <p:sldId id="307" r:id="rId7"/>
    <p:sldId id="284" r:id="rId8"/>
    <p:sldId id="308" r:id="rId9"/>
    <p:sldId id="309" r:id="rId10"/>
    <p:sldId id="287" r:id="rId11"/>
    <p:sldId id="310" r:id="rId12"/>
    <p:sldId id="288" r:id="rId13"/>
    <p:sldId id="285" r:id="rId14"/>
    <p:sldId id="289" r:id="rId15"/>
    <p:sldId id="297" r:id="rId16"/>
    <p:sldId id="311" r:id="rId17"/>
    <p:sldId id="299" r:id="rId18"/>
    <p:sldId id="271" r:id="rId19"/>
    <p:sldId id="312" r:id="rId20"/>
    <p:sldId id="313" r:id="rId21"/>
    <p:sldId id="314" r:id="rId22"/>
    <p:sldId id="315" r:id="rId23"/>
    <p:sldId id="316" r:id="rId24"/>
    <p:sldId id="317" r:id="rId25"/>
    <p:sldId id="319" r:id="rId26"/>
    <p:sldId id="320" r:id="rId27"/>
    <p:sldId id="318" r:id="rId28"/>
    <p:sldId id="321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179" autoAdjust="0"/>
  </p:normalViewPr>
  <p:slideViewPr>
    <p:cSldViewPr snapToGrid="0">
      <p:cViewPr varScale="1">
        <p:scale>
          <a:sx n="74" d="100"/>
          <a:sy n="74" d="100"/>
        </p:scale>
        <p:origin x="10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32DC6-2DAB-4431-80EB-9083D219305C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8AB1-4F8A-4E38-904C-0D43FEF40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8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947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92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43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3944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427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bao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7196C-E283-4C2D-BCAF-D1952B5D63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581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87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48AB1-4F8A-4E38-904C-0D43FEF402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4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3974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83068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72805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3136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65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480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8392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8474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4076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80431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82406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39B7E2-C427-4322-8D18-D3C15E2BF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62999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6011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8610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07724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57890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918968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290787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273298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268084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055484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645140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1451859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14998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66485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65791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58902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4A9D93C-9B99-467E-9CBC-59C440745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8110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6068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580008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524515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26546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E3EFECF-8F41-427C-A4E0-3490E43B2D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3" y="390917"/>
            <a:ext cx="1142913" cy="1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49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2023/4/10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2F70ADEF-EBB1-48B4-A0CA-5932211C6C1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147" y="96079"/>
            <a:ext cx="1042482" cy="10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8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9.xml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8.gif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9.jpe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audio" Target="../media/audio1.wav"/><Relationship Id="rId10" Type="http://schemas.openxmlformats.org/officeDocument/2006/relationships/image" Target="../media/image22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31">
            <a:extLst>
              <a:ext uri="{FF2B5EF4-FFF2-40B4-BE49-F238E27FC236}">
                <a16:creationId xmlns:a16="http://schemas.microsoft.com/office/drawing/2014/main" id="{2E82A659-0B38-4944-BDEC-9B9E22567051}"/>
              </a:ext>
            </a:extLst>
          </p:cNvPr>
          <p:cNvGrpSpPr/>
          <p:nvPr/>
        </p:nvGrpSpPr>
        <p:grpSpPr>
          <a:xfrm>
            <a:off x="1676400" y="689712"/>
            <a:ext cx="9184640" cy="5478575"/>
            <a:chOff x="1227083" y="675833"/>
            <a:chExt cx="10162697" cy="5898322"/>
          </a:xfrm>
        </p:grpSpPr>
        <p:sp>
          <p:nvSpPr>
            <p:cNvPr id="11" name="矩形 33">
              <a:extLst>
                <a:ext uri="{FF2B5EF4-FFF2-40B4-BE49-F238E27FC236}">
                  <a16:creationId xmlns:a16="http://schemas.microsoft.com/office/drawing/2014/main" id="{648A52D7-F2B9-48CB-96AD-C7E6AAA6F850}"/>
                </a:ext>
              </a:extLst>
            </p:cNvPr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30">
              <a:extLst>
                <a:ext uri="{FF2B5EF4-FFF2-40B4-BE49-F238E27FC236}">
                  <a16:creationId xmlns:a16="http://schemas.microsoft.com/office/drawing/2014/main" id="{C443C640-44DA-413A-9B5A-BABC8509AE1C}"/>
                </a:ext>
              </a:extLst>
            </p:cNvPr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6F2C1D1-31C7-4400-83A2-1DF42C72D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48" y="1885774"/>
            <a:ext cx="2359356" cy="877900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45F5835E-9645-493A-8F19-5999B33FD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779" y="3012931"/>
            <a:ext cx="2864321" cy="37434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FFB72B81-195F-4450-A6F9-5E79AA7CEB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815" y="2214880"/>
            <a:ext cx="2219916" cy="4428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5FBBA-9BA2-4DF3-9898-01A5D2406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751" y="2891100"/>
            <a:ext cx="7352413" cy="1993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34BA33-B614-4B06-B381-40986230A6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143" y="4873478"/>
            <a:ext cx="2310584" cy="96325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CỔNG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11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cổng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250998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>
            <a:extLst>
              <a:ext uri="{FF2B5EF4-FFF2-40B4-BE49-F238E27FC236}">
                <a16:creationId xmlns:a16="http://schemas.microsoft.com/office/drawing/2014/main" id="{E8E678A1-A432-4526-8175-C1532DBE6391}"/>
              </a:ext>
            </a:extLst>
          </p:cNvPr>
          <p:cNvSpPr/>
          <p:nvPr/>
        </p:nvSpPr>
        <p:spPr>
          <a:xfrm>
            <a:off x="324091" y="115747"/>
            <a:ext cx="11702005" cy="6435524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227CF591-655B-45CF-B0F3-13C2B82C4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72916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F29C9-5958-4718-94FF-D9D5E6DC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77641" t="30811" b="3077"/>
          <a:stretch/>
        </p:blipFill>
        <p:spPr>
          <a:xfrm flipH="1">
            <a:off x="917030" y="2619031"/>
            <a:ext cx="1429705" cy="17506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33D8DE-E8B3-452B-969C-D91CCF9028BC}"/>
              </a:ext>
            </a:extLst>
          </p:cNvPr>
          <p:cNvSpPr/>
          <p:nvPr/>
        </p:nvSpPr>
        <p:spPr>
          <a:xfrm>
            <a:off x="1412111" y="1125166"/>
            <a:ext cx="2731626" cy="1182854"/>
          </a:xfrm>
          <a:prstGeom prst="wedgeRoundRectCallout">
            <a:avLst>
              <a:gd name="adj1" fmla="val -39951"/>
              <a:gd name="adj2" fmla="val 7949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26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endParaRPr lang="en-US" sz="3200" dirty="0"/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4277FD54-6D0A-407C-92E1-1089E97109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431">
            <a:off x="4089789" y="1364763"/>
            <a:ext cx="2197525" cy="2197525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F3A31E50-227B-46FD-A97B-16F6FF34DE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51" y="1364762"/>
            <a:ext cx="2197525" cy="2197525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8447890-7934-4D6A-AA62-DE178BA7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4129" flipH="1">
            <a:off x="6926485" y="1337361"/>
            <a:ext cx="1919882" cy="2197525"/>
          </a:xfrm>
          <a:prstGeom prst="rect">
            <a:avLst/>
          </a:prstGeom>
        </p:spPr>
      </p:pic>
      <p:pic>
        <p:nvPicPr>
          <p:cNvPr id="17" name="Picture 16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33E6457B-6958-4CC2-9928-0CCD33ACA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31" y="1716593"/>
            <a:ext cx="1891524" cy="2139223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17DEE58-C462-4131-8CC4-BA5B61416FA1}"/>
              </a:ext>
            </a:extLst>
          </p:cNvPr>
          <p:cNvSpPr/>
          <p:nvPr/>
        </p:nvSpPr>
        <p:spPr>
          <a:xfrm>
            <a:off x="6722623" y="210938"/>
            <a:ext cx="4241821" cy="953781"/>
          </a:xfrm>
          <a:prstGeom prst="wedgeRoundRectCallout">
            <a:avLst>
              <a:gd name="adj1" fmla="val 19795"/>
              <a:gd name="adj2" fmla="val 73619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Vậy</a:t>
            </a:r>
            <a:r>
              <a:rPr lang="en-US" sz="3200" dirty="0"/>
              <a:t> 3 </a:t>
            </a:r>
            <a:r>
              <a:rPr lang="en-US" sz="3200" dirty="0" err="1"/>
              <a:t>chùm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nho</a:t>
            </a:r>
            <a:r>
              <a:rPr lang="en-US" sz="3200" dirty="0"/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B0D997-6CD6-4C5E-857B-F061322BA04C}"/>
              </a:ext>
            </a:extLst>
          </p:cNvPr>
          <p:cNvSpPr/>
          <p:nvPr/>
        </p:nvSpPr>
        <p:spPr>
          <a:xfrm>
            <a:off x="4575230" y="341948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26 x 3 = 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E59169-174C-4A4F-94D4-5055F5AF7A28}"/>
              </a:ext>
            </a:extLst>
          </p:cNvPr>
          <p:cNvSpPr/>
          <p:nvPr/>
        </p:nvSpPr>
        <p:spPr>
          <a:xfrm>
            <a:off x="2050205" y="4245504"/>
            <a:ext cx="6121522" cy="1960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57E509-4749-4E50-9AE4-13F18E4D0EE8}"/>
              </a:ext>
            </a:extLst>
          </p:cNvPr>
          <p:cNvGrpSpPr/>
          <p:nvPr/>
        </p:nvGrpSpPr>
        <p:grpSpPr>
          <a:xfrm>
            <a:off x="2248325" y="4373284"/>
            <a:ext cx="1061720" cy="1167617"/>
            <a:chOff x="3886200" y="4496580"/>
            <a:chExt cx="1061720" cy="116761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AF85D8-BC5D-4B0C-B8B2-A2AE5BDBA516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48878A-8989-4DED-ABCD-A5D73F7FE553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3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F9C5AA2-A737-49A6-99A8-A271D3B4E62D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FB6547E-D5C4-4B14-87F2-E13363525E19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133A9CE-41D6-4A58-B8C6-EA1C12126CA8}"/>
              </a:ext>
            </a:extLst>
          </p:cNvPr>
          <p:cNvSpPr txBox="1"/>
          <p:nvPr/>
        </p:nvSpPr>
        <p:spPr>
          <a:xfrm>
            <a:off x="3091605" y="4449290"/>
            <a:ext cx="514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18,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nhớ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AEB8C3-4035-4141-9CF0-AD59C7203EAF}"/>
              </a:ext>
            </a:extLst>
          </p:cNvPr>
          <p:cNvSpPr txBox="1"/>
          <p:nvPr/>
        </p:nvSpPr>
        <p:spPr>
          <a:xfrm>
            <a:off x="270298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A1C085-0D95-41EB-AB12-C3DA94BFE196}"/>
              </a:ext>
            </a:extLst>
          </p:cNvPr>
          <p:cNvSpPr txBox="1"/>
          <p:nvPr/>
        </p:nvSpPr>
        <p:spPr>
          <a:xfrm>
            <a:off x="3091604" y="4926430"/>
            <a:ext cx="508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3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6,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thêm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1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bằng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7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4FA29-4CAA-44D3-B1A2-0E300D9D0445}"/>
              </a:ext>
            </a:extLst>
          </p:cNvPr>
          <p:cNvSpPr txBox="1"/>
          <p:nvPr/>
        </p:nvSpPr>
        <p:spPr>
          <a:xfrm>
            <a:off x="2479465" y="5438485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4DB33-A258-468D-8E8D-CE77E6FAD3DF}"/>
              </a:ext>
            </a:extLst>
          </p:cNvPr>
          <p:cNvSpPr/>
          <p:nvPr/>
        </p:nvSpPr>
        <p:spPr>
          <a:xfrm>
            <a:off x="8457564" y="4961966"/>
            <a:ext cx="2875280" cy="916478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EB799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 3 = 78</a:t>
            </a:r>
          </a:p>
        </p:txBody>
      </p:sp>
    </p:spTree>
    <p:extLst>
      <p:ext uri="{BB962C8B-B14F-4D97-AF65-F5344CB8AC3E}">
        <p14:creationId xmlns:p14="http://schemas.microsoft.com/office/powerpoint/2010/main" val="286060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  <p:bldP spid="27" grpId="0"/>
      <p:bldP spid="29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QUAN</a:t>
            </a:r>
          </a:p>
        </p:txBody>
      </p:sp>
    </p:spTree>
    <p:extLst>
      <p:ext uri="{BB962C8B-B14F-4D97-AF65-F5344CB8AC3E}">
        <p14:creationId xmlns:p14="http://schemas.microsoft.com/office/powerpoint/2010/main" val="2726470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222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736921" y="442731"/>
            <a:ext cx="10903352" cy="5972537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D133CE-E413-47F4-B8FF-1BEB6C3191A1}"/>
              </a:ext>
            </a:extLst>
          </p:cNvPr>
          <p:cNvGrpSpPr/>
          <p:nvPr/>
        </p:nvGrpSpPr>
        <p:grpSpPr>
          <a:xfrm>
            <a:off x="1580337" y="896172"/>
            <a:ext cx="2262246" cy="1036988"/>
            <a:chOff x="1647084" y="420195"/>
            <a:chExt cx="2262246" cy="103698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1E7DC7D-133C-401A-980C-EB39EA1A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FAE6BC-9885-4DF5-B128-1B3C5E199523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21B-B27A-46B9-BF2A-17673995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337" y="2113100"/>
            <a:ext cx="9419140" cy="1421757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D1432EA9-487D-4BE0-874A-2EDD915A1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8" y="3583389"/>
            <a:ext cx="4965538" cy="339979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7C693D-054E-457B-A4EF-B089890C697B}"/>
              </a:ext>
            </a:extLst>
          </p:cNvPr>
          <p:cNvSpPr txBox="1"/>
          <p:nvPr/>
        </p:nvSpPr>
        <p:spPr>
          <a:xfrm>
            <a:off x="5578378" y="3795575"/>
            <a:ext cx="255862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5378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37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x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16 x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 x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16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29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x 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27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2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33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18 x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2973524" y="3139984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 x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4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117" y="421692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46596" y="317186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2996285" y="313535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575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">
            <a:extLst>
              <a:ext uri="{FF2B5EF4-FFF2-40B4-BE49-F238E27FC236}">
                <a16:creationId xmlns:a16="http://schemas.microsoft.com/office/drawing/2014/main" id="{AFFD5ACC-18FA-4204-A1C8-E70E2B579219}"/>
              </a:ext>
            </a:extLst>
          </p:cNvPr>
          <p:cNvGrpSpPr/>
          <p:nvPr/>
        </p:nvGrpSpPr>
        <p:grpSpPr>
          <a:xfrm>
            <a:off x="2820223" y="233670"/>
            <a:ext cx="8996925" cy="873592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881CF3CF-E399-498B-A658-581E1BC20E75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C6B2CBB2-F449-46B7-BC2D-7D213D909A1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字魂35号-经典雅黑"/>
                <a:cs typeface="Arial"/>
                <a:sym typeface="Arial"/>
              </a:endParaRPr>
            </a:p>
          </p:txBody>
        </p:sp>
      </p:grpSp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HÀNH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3A58B-A1DD-4273-8C76-D464BE79ADFF}"/>
              </a:ext>
            </a:extLst>
          </p:cNvPr>
          <p:cNvSpPr txBox="1"/>
          <p:nvPr/>
        </p:nvSpPr>
        <p:spPr>
          <a:xfrm>
            <a:off x="3168107" y="348873"/>
            <a:ext cx="8271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t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709991" y="601741"/>
            <a:ext cx="4012480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oai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96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7573" y="0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A3EFC6-7483-4517-89E1-7E1AA2CC7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98" y="-27287"/>
            <a:ext cx="94313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FF5B9-5FD2-4E92-ACDB-CAED5CB0F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98" y="1628724"/>
            <a:ext cx="8305679" cy="144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61837A-04F4-497B-AB38-A90E0DA36A06}"/>
              </a:ext>
            </a:extLst>
          </p:cNvPr>
          <p:cNvSpPr txBox="1"/>
          <p:nvPr/>
        </p:nvSpPr>
        <p:spPr>
          <a:xfrm>
            <a:off x="219919" y="3429000"/>
            <a:ext cx="11752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ô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di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nổi</a:t>
            </a:r>
            <a:r>
              <a:rPr lang="en-US" sz="2800" dirty="0"/>
              <a:t> </a:t>
            </a:r>
            <a:r>
              <a:rPr lang="en-US" sz="2800" dirty="0" err="1"/>
              <a:t>tiếng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ta. 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C3FEAC4-8ACA-481F-8310-52CEE41DC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365676"/>
              </p:ext>
            </p:extLst>
          </p:nvPr>
        </p:nvGraphicFramePr>
        <p:xfrm>
          <a:off x="366533" y="4355800"/>
          <a:ext cx="3036424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627501070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84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90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id="{CD53E4E7-23A5-4CDE-ABD7-24E7B28EAA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40982"/>
              </p:ext>
            </p:extLst>
          </p:nvPr>
        </p:nvGraphicFramePr>
        <p:xfrm>
          <a:off x="3959507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51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52900375-7E54-40BB-923C-2AB01106D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197219"/>
              </p:ext>
            </p:extLst>
          </p:nvPr>
        </p:nvGraphicFramePr>
        <p:xfrm>
          <a:off x="6827135" y="4350102"/>
          <a:ext cx="2277318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59106">
                  <a:extLst>
                    <a:ext uri="{9D8B030D-6E8A-4147-A177-3AD203B41FA5}">
                      <a16:colId xmlns:a16="http://schemas.microsoft.com/office/drawing/2014/main" val="1715000718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3245087754"/>
                    </a:ext>
                  </a:extLst>
                </a:gridCol>
                <a:gridCol w="759106">
                  <a:extLst>
                    <a:ext uri="{9D8B030D-6E8A-4147-A177-3AD203B41FA5}">
                      <a16:colId xmlns:a16="http://schemas.microsoft.com/office/drawing/2014/main" val="1643685454"/>
                    </a:ext>
                  </a:extLst>
                </a:gridCol>
              </a:tblGrid>
              <a:tr h="532465">
                <a:tc>
                  <a:txBody>
                    <a:bodyPr/>
                    <a:lstStyle/>
                    <a:p>
                      <a:r>
                        <a:rPr lang="en-US" sz="4000" dirty="0"/>
                        <a:t>88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52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643014"/>
                  </a:ext>
                </a:extLst>
              </a:tr>
              <a:tr h="5324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35772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F8950E-F70A-4E0A-A305-1388D8CE048D}"/>
              </a:ext>
            </a:extLst>
          </p:cNvPr>
          <p:cNvSpPr txBox="1"/>
          <p:nvPr/>
        </p:nvSpPr>
        <p:spPr>
          <a:xfrm>
            <a:off x="4340024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88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783256-EF01-4C54-8DAD-3CA657D9B13C}"/>
              </a:ext>
            </a:extLst>
          </p:cNvPr>
          <p:cNvGrpSpPr/>
          <p:nvPr/>
        </p:nvGrpSpPr>
        <p:grpSpPr>
          <a:xfrm>
            <a:off x="9016678" y="4629873"/>
            <a:ext cx="3233195" cy="2084625"/>
            <a:chOff x="892354" y="3758439"/>
            <a:chExt cx="4278451" cy="2175001"/>
          </a:xfrm>
        </p:grpSpPr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19A6A736-4407-43E5-935A-785D18B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888C0F-C809-4E84-8FB4-AB2D140908F2}"/>
                </a:ext>
              </a:extLst>
            </p:cNvPr>
            <p:cNvSpPr/>
            <p:nvPr/>
          </p:nvSpPr>
          <p:spPr>
            <a:xfrm>
              <a:off x="1008506" y="5405120"/>
              <a:ext cx="392381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033A82-0F86-4F7E-9665-130700543F38}"/>
              </a:ext>
            </a:extLst>
          </p:cNvPr>
          <p:cNvSpPr/>
          <p:nvPr/>
        </p:nvSpPr>
        <p:spPr>
          <a:xfrm>
            <a:off x="390160" y="5135585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41CED9-908A-4B8F-BE17-91E3F118861A}"/>
              </a:ext>
            </a:extLst>
          </p:cNvPr>
          <p:cNvSpPr txBox="1"/>
          <p:nvPr/>
        </p:nvSpPr>
        <p:spPr>
          <a:xfrm>
            <a:off x="6639768" y="1213682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84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D285EB-4E4C-4A7C-9594-CAE7ADE12F95}"/>
              </a:ext>
            </a:extLst>
          </p:cNvPr>
          <p:cNvSpPr/>
          <p:nvPr/>
        </p:nvSpPr>
        <p:spPr>
          <a:xfrm>
            <a:off x="1135282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543F11-5BC9-4545-8137-C54F2BD3C163}"/>
              </a:ext>
            </a:extLst>
          </p:cNvPr>
          <p:cNvSpPr txBox="1"/>
          <p:nvPr/>
        </p:nvSpPr>
        <p:spPr>
          <a:xfrm>
            <a:off x="8700303" y="1225144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51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555A214-97C3-4BC5-B097-3FE9EE7A3CD7}"/>
              </a:ext>
            </a:extLst>
          </p:cNvPr>
          <p:cNvSpPr/>
          <p:nvPr/>
        </p:nvSpPr>
        <p:spPr>
          <a:xfrm>
            <a:off x="4006768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AEEA1-CA1D-448E-98BB-EBF6F2892508}"/>
              </a:ext>
            </a:extLst>
          </p:cNvPr>
          <p:cNvSpPr txBox="1"/>
          <p:nvPr/>
        </p:nvSpPr>
        <p:spPr>
          <a:xfrm>
            <a:off x="2443223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2EA827-DF23-4A8F-88E8-2C57D6AD7A67}"/>
              </a:ext>
            </a:extLst>
          </p:cNvPr>
          <p:cNvSpPr txBox="1"/>
          <p:nvPr/>
        </p:nvSpPr>
        <p:spPr>
          <a:xfrm>
            <a:off x="4579716" y="288486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33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4509B1B-B12C-42E5-8E5E-F3E518CA751B}"/>
              </a:ext>
            </a:extLst>
          </p:cNvPr>
          <p:cNvSpPr/>
          <p:nvPr/>
        </p:nvSpPr>
        <p:spPr>
          <a:xfrm>
            <a:off x="4790623" y="5131851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37A38A2-F1AD-4103-83B5-3515AA3306FB}"/>
              </a:ext>
            </a:extLst>
          </p:cNvPr>
          <p:cNvSpPr/>
          <p:nvPr/>
        </p:nvSpPr>
        <p:spPr>
          <a:xfrm>
            <a:off x="7641552" y="5124384"/>
            <a:ext cx="681943" cy="5841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Ộ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6FEDA-D2B0-49CF-BDAD-81C6E042797C}"/>
              </a:ext>
            </a:extLst>
          </p:cNvPr>
          <p:cNvSpPr txBox="1"/>
          <p:nvPr/>
        </p:nvSpPr>
        <p:spPr>
          <a:xfrm>
            <a:off x="6716209" y="2891480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52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D64A77E-4061-48C7-A7CA-7EB1F6CE7A5A}"/>
              </a:ext>
            </a:extLst>
          </p:cNvPr>
          <p:cNvSpPr/>
          <p:nvPr/>
        </p:nvSpPr>
        <p:spPr>
          <a:xfrm>
            <a:off x="5527874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E21F749-1904-4D3C-AF68-952C4B72F8DB}"/>
              </a:ext>
            </a:extLst>
          </p:cNvPr>
          <p:cNvSpPr/>
          <p:nvPr/>
        </p:nvSpPr>
        <p:spPr>
          <a:xfrm>
            <a:off x="8359331" y="5127287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D2D3BD-946C-4C73-AB0C-02AAA523EF5A}"/>
              </a:ext>
            </a:extLst>
          </p:cNvPr>
          <p:cNvSpPr txBox="1"/>
          <p:nvPr/>
        </p:nvSpPr>
        <p:spPr>
          <a:xfrm>
            <a:off x="8939513" y="2945691"/>
            <a:ext cx="1516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DDB58D5-A481-4FFE-B10C-8395D12CE2EA}"/>
              </a:ext>
            </a:extLst>
          </p:cNvPr>
          <p:cNvSpPr/>
          <p:nvPr/>
        </p:nvSpPr>
        <p:spPr>
          <a:xfrm>
            <a:off x="1922995" y="5147080"/>
            <a:ext cx="681943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Ù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B5B25CA-6BEF-44CC-B2AB-6EFB938B6A15}"/>
              </a:ext>
            </a:extLst>
          </p:cNvPr>
          <p:cNvSpPr/>
          <p:nvPr/>
        </p:nvSpPr>
        <p:spPr>
          <a:xfrm>
            <a:off x="6904301" y="5121961"/>
            <a:ext cx="526646" cy="52322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37567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0" grpId="0" animBg="1"/>
      <p:bldP spid="32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8786759-504E-4334-A8EC-AC92D7AD1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559" y="2743200"/>
            <a:ext cx="1753934" cy="4114800"/>
          </a:xfrm>
          <a:prstGeom prst="rect">
            <a:avLst/>
          </a:prstGeom>
          <a:effectLst>
            <a:glow rad="139700">
              <a:schemeClr val="accent4">
                <a:satMod val="175000"/>
                <a:alpha val="31000"/>
              </a:schemeClr>
            </a:glow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AF4BEB6-9F22-4E38-94A4-0D100ECFF51D}"/>
              </a:ext>
            </a:extLst>
          </p:cNvPr>
          <p:cNvSpPr/>
          <p:nvPr/>
        </p:nvSpPr>
        <p:spPr>
          <a:xfrm>
            <a:off x="370390" y="601741"/>
            <a:ext cx="4699321" cy="1884845"/>
          </a:xfrm>
          <a:prstGeom prst="cloudCallout">
            <a:avLst>
              <a:gd name="adj1" fmla="val -30844"/>
              <a:gd name="adj2" fmla="val 79999"/>
            </a:avLst>
          </a:prstGeom>
          <a:solidFill>
            <a:schemeClr val="bg1"/>
          </a:solidFill>
          <a:ln w="19050">
            <a:solidFill>
              <a:srgbClr val="6EAD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8D1FF-8968-42C2-A43E-95C9BDF62D6C}"/>
              </a:ext>
            </a:extLst>
          </p:cNvPr>
          <p:cNvSpPr txBox="1"/>
          <p:nvPr/>
        </p:nvSpPr>
        <p:spPr>
          <a:xfrm>
            <a:off x="990898" y="814400"/>
            <a:ext cx="34506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102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862851" y="2280594"/>
            <a:ext cx="7954298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4237702" y="3173081"/>
            <a:ext cx="74697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24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B56BC4A0-8570-44CC-BFE1-36AEC328D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8734" y="-324091"/>
            <a:ext cx="11250352" cy="718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17AB9-4054-4D6B-93AE-0CCADA43C3D6}"/>
              </a:ext>
            </a:extLst>
          </p:cNvPr>
          <p:cNvSpPr txBox="1"/>
          <p:nvPr/>
        </p:nvSpPr>
        <p:spPr>
          <a:xfrm>
            <a:off x="3125165" y="1749398"/>
            <a:ext cx="6317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nha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141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5">
            <a:extLst>
              <a:ext uri="{FF2B5EF4-FFF2-40B4-BE49-F238E27FC236}">
                <a16:creationId xmlns:a16="http://schemas.microsoft.com/office/drawing/2014/main" id="{2A604E41-54E5-48FD-9726-807241E04638}"/>
              </a:ext>
            </a:extLst>
          </p:cNvPr>
          <p:cNvSpPr/>
          <p:nvPr/>
        </p:nvSpPr>
        <p:spPr>
          <a:xfrm>
            <a:off x="122346" y="-57609"/>
            <a:ext cx="11849735" cy="6780651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3761213-D5E2-4CCC-B49E-8F458321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9895" y="134958"/>
            <a:ext cx="2237784" cy="8634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57C769-286E-47F5-A38D-52D05817D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20" y="1167063"/>
            <a:ext cx="10711600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1D1A45-336D-4170-87DB-915735BC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895" y="2349790"/>
            <a:ext cx="7693845" cy="340783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F69DAB-53A2-47C8-9D7C-12C0ED725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289" y="3961111"/>
            <a:ext cx="3129131" cy="2540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86D3C8A-4E88-4785-AF2C-E03234E95F01}"/>
              </a:ext>
            </a:extLst>
          </p:cNvPr>
          <p:cNvSpPr/>
          <p:nvPr/>
        </p:nvSpPr>
        <p:spPr>
          <a:xfrm>
            <a:off x="3472405" y="3020992"/>
            <a:ext cx="555585" cy="4080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05C5ED2-FE96-4840-B88C-3B5BA7F8320E}"/>
              </a:ext>
            </a:extLst>
          </p:cNvPr>
          <p:cNvSpPr/>
          <p:nvPr/>
        </p:nvSpPr>
        <p:spPr>
          <a:xfrm>
            <a:off x="4498049" y="3860417"/>
            <a:ext cx="444342" cy="491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62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07696 0.127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638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07956 -0.128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978" y="1069145"/>
            <a:ext cx="11099409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3600" b="1"/>
              <a:t>Bài toán: </a:t>
            </a:r>
            <a:r>
              <a:rPr lang="nl-NL" sz="3600"/>
              <a:t>Hai anh em sinh đôi năm nay 28 tuổi. Hỏi tổng số tuổi của hai anh em hiện nay là bao nhiêu tuổi?</a:t>
            </a:r>
            <a:endParaRPr lang="en-US" sz="3600"/>
          </a:p>
        </p:txBody>
      </p:sp>
      <p:pic>
        <p:nvPicPr>
          <p:cNvPr id="4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976" y="2493880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75932" y="3414299"/>
            <a:ext cx="449674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</a:rPr>
              <a:t>Đáp án: 56 tuổi</a:t>
            </a:r>
          </a:p>
          <a:p>
            <a:r>
              <a:rPr lang="nl-NL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28 x 2 = 56 (tuổi)</a:t>
            </a:r>
          </a:p>
        </p:txBody>
      </p:sp>
    </p:spTree>
    <p:extLst>
      <p:ext uri="{BB962C8B-B14F-4D97-AF65-F5344CB8AC3E}">
        <p14:creationId xmlns:p14="http://schemas.microsoft.com/office/powerpoint/2010/main" val="2520887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7B2892A5-B1DC-4975-BA79-A4E3A10AB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t="52444" r="35209" b="8417"/>
          <a:stretch/>
        </p:blipFill>
        <p:spPr>
          <a:xfrm flipH="1">
            <a:off x="0" y="-194930"/>
            <a:ext cx="4237702" cy="6736022"/>
          </a:xfrm>
          <a:prstGeom prst="rect">
            <a:avLst/>
          </a:prstGeom>
        </p:spPr>
      </p:pic>
      <p:sp>
        <p:nvSpPr>
          <p:cNvPr id="7" name="矩形: 圆角 5">
            <a:extLst>
              <a:ext uri="{FF2B5EF4-FFF2-40B4-BE49-F238E27FC236}">
                <a16:creationId xmlns:a16="http://schemas.microsoft.com/office/drawing/2014/main" id="{6F59C0B6-8F68-410E-BD44-0E60D685A183}"/>
              </a:ext>
            </a:extLst>
          </p:cNvPr>
          <p:cNvSpPr/>
          <p:nvPr/>
        </p:nvSpPr>
        <p:spPr>
          <a:xfrm>
            <a:off x="3356658" y="2280594"/>
            <a:ext cx="8460491" cy="3850923"/>
          </a:xfrm>
          <a:prstGeom prst="roundRect">
            <a:avLst>
              <a:gd name="adj" fmla="val 29250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3A723-EC53-4F8D-A9E2-2784F6C0C82C}"/>
              </a:ext>
            </a:extLst>
          </p:cNvPr>
          <p:cNvSpPr txBox="1"/>
          <p:nvPr/>
        </p:nvSpPr>
        <p:spPr>
          <a:xfrm>
            <a:off x="3356658" y="2170882"/>
            <a:ext cx="8605244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chuyến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Cột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,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hẹn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các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em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vào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chuyến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tham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quan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tiếp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theo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noProof="0" dirty="0" err="1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nhé</a:t>
            </a:r>
            <a:r>
              <a:rPr lang="en-US" sz="4400" noProof="0" dirty="0">
                <a:solidFill>
                  <a:srgbClr val="ED7D31">
                    <a:lumMod val="75000"/>
                  </a:srgbClr>
                </a:solidFill>
                <a:effectLst>
                  <a:glow rad="63500">
                    <a:srgbClr val="70AD47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635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9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75A79-45E7-4EF7-B558-EC4124D0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4214" y="-1920240"/>
            <a:ext cx="13499973" cy="1132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2FDA7-E0E5-4C3C-8089-EE1629C04ABB}"/>
              </a:ext>
            </a:extLst>
          </p:cNvPr>
          <p:cNvSpPr txBox="1"/>
          <p:nvPr/>
        </p:nvSpPr>
        <p:spPr>
          <a:xfrm>
            <a:off x="2124772" y="2090172"/>
            <a:ext cx="837050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Chùa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hay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Đài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nằm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phố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Quận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Hà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760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20649"/>
            <a:ext cx="12191999" cy="68786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488" y="332141"/>
            <a:ext cx="2571512" cy="25888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2192084"/>
            <a:ext cx="4775200" cy="4775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04080A-877B-4477-A0C4-1E1288953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40" y="1249351"/>
            <a:ext cx="6815919" cy="4377307"/>
          </a:xfrm>
          <a:prstGeom prst="rect">
            <a:avLst/>
          </a:prstGeom>
        </p:spPr>
      </p:pic>
      <p:pic>
        <p:nvPicPr>
          <p:cNvPr id="7" name="Picture 6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22EAB469-2A60-4708-A1B0-5E028314F1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888" y="2107601"/>
            <a:ext cx="4839375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7416800" y="3958960"/>
            <a:ext cx="0" cy="68924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416800" y="3857359"/>
            <a:ext cx="0" cy="72208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256689" y="1803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-18142"/>
            <a:ext cx="7010400" cy="4005943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828800" y="2311401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0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3124559" y="2473547"/>
            <a:ext cx="2214380" cy="225616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9042400" y="3755573"/>
            <a:ext cx="0" cy="14441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91" y="-635000"/>
            <a:ext cx="6604000" cy="6604000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94040">
            <a:off x="6586882" y="3799848"/>
            <a:ext cx="2390907" cy="2426142"/>
          </a:xfrm>
          <a:prstGeom prst="rect">
            <a:avLst/>
          </a:prstGeom>
        </p:spPr>
      </p:pic>
      <p:pic>
        <p:nvPicPr>
          <p:cNvPr id="1041" name="Picture 4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2789" y="3147176"/>
            <a:ext cx="2384230" cy="254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18" y="1175529"/>
            <a:ext cx="2224656" cy="227282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86" y="3566152"/>
            <a:ext cx="1050953" cy="785613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857" y="4745827"/>
            <a:ext cx="1050953" cy="785613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28" y="5220763"/>
            <a:ext cx="1050953" cy="785613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8" y="2667000"/>
            <a:ext cx="1739900" cy="86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36977" y="1524515"/>
            <a:ext cx="812800" cy="812800"/>
          </a:xfrm>
          <a:prstGeom prst="rect">
            <a:avLst/>
          </a:prstGeom>
        </p:spPr>
      </p:pic>
      <p:pic>
        <p:nvPicPr>
          <p:cNvPr id="113" name="Picture 112">
            <a:hlinkClick r:id="" action="ppaction://noaction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080718"/>
            <a:ext cx="2333120" cy="1891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E017C-6B69-4525-8EFC-9B8D1637A948}"/>
              </a:ext>
            </a:extLst>
          </p:cNvPr>
          <p:cNvSpPr/>
          <p:nvPr/>
        </p:nvSpPr>
        <p:spPr>
          <a:xfrm>
            <a:off x="991781" y="106501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7C77E03-D1BB-4137-9F38-8E7FEDBD5B55}"/>
              </a:ext>
            </a:extLst>
          </p:cNvPr>
          <p:cNvSpPr/>
          <p:nvPr/>
        </p:nvSpPr>
        <p:spPr>
          <a:xfrm>
            <a:off x="3755502" y="2575949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A24F2C-3A9F-46C4-836F-B2D455DB1A72}"/>
              </a:ext>
            </a:extLst>
          </p:cNvPr>
          <p:cNvSpPr/>
          <p:nvPr/>
        </p:nvSpPr>
        <p:spPr>
          <a:xfrm>
            <a:off x="7571739" y="3890274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A23602-7CDA-456F-BA26-02873D57FC95}"/>
              </a:ext>
            </a:extLst>
          </p:cNvPr>
          <p:cNvSpPr/>
          <p:nvPr/>
        </p:nvSpPr>
        <p:spPr>
          <a:xfrm>
            <a:off x="10264725" y="3409276"/>
            <a:ext cx="619760" cy="52883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Rectangle: Rounded Corners 2">
            <a:hlinkClick r:id="rId22" action="ppaction://hlinksldjump"/>
            <a:extLst>
              <a:ext uri="{FF2B5EF4-FFF2-40B4-BE49-F238E27FC236}">
                <a16:creationId xmlns:a16="http://schemas.microsoft.com/office/drawing/2014/main" id="{6A8A6D43-F767-4F6F-A3F9-725C0F577120}"/>
              </a:ext>
            </a:extLst>
          </p:cNvPr>
          <p:cNvSpPr/>
          <p:nvPr/>
        </p:nvSpPr>
        <p:spPr>
          <a:xfrm>
            <a:off x="315718" y="6134582"/>
            <a:ext cx="1212140" cy="601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0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21024" y="3835400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70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5333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7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04558" y="-44720"/>
            <a:ext cx="1891690" cy="19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95196" y="402067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096898" y="2762715"/>
              <a:ext cx="266700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0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30 x 2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467970" y="-22411"/>
            <a:ext cx="2076480" cy="21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50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95400" y="291093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10 x 5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" y="830024"/>
            <a:ext cx="906983" cy="320533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70520" y="-114596"/>
            <a:ext cx="2000904" cy="204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5791201" y="0"/>
            <a:ext cx="7658577" cy="124460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120198" y="1624827"/>
            <a:ext cx="3960853" cy="5943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12000" y="4048205"/>
            <a:ext cx="3954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8800" b="1" dirty="0">
                <a:solidFill>
                  <a:srgbClr val="FF0000"/>
                </a:solidFill>
                <a:latin typeface="UTM Ong Do Gia" pitchFamily="18" charset="0"/>
              </a:rPr>
              <a:t>66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400" y="1005907"/>
            <a:ext cx="7740119" cy="660452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543711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66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11 x 6 = 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00373">
            <a:off x="-348968" y="645520"/>
            <a:ext cx="1775007" cy="189385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765777" y="-25400"/>
            <a:ext cx="7658577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502</Words>
  <Application>Microsoft Office PowerPoint</Application>
  <PresentationFormat>Widescreen</PresentationFormat>
  <Paragraphs>129</Paragraphs>
  <Slides>27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微软雅黑</vt:lpstr>
      <vt:lpstr>宋体</vt:lpstr>
      <vt:lpstr>Arial</vt:lpstr>
      <vt:lpstr>Calibri</vt:lpstr>
      <vt:lpstr>Calibri Light</vt:lpstr>
      <vt:lpstr>Coiny</vt:lpstr>
      <vt:lpstr>Times New Roman</vt:lpstr>
      <vt:lpstr>UTM Ong Do Gia</vt:lpstr>
      <vt:lpstr>印品黑体</vt:lpstr>
      <vt:lpstr>字魂35号-经典雅黑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2022-07-25T07:57:40Z</dcterms:created>
  <dcterms:modified xsi:type="dcterms:W3CDTF">2023-04-10T06:24:51Z</dcterms:modified>
</cp:coreProperties>
</file>