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2" r:id="rId9"/>
    <p:sldId id="523" r:id="rId10"/>
    <p:sldId id="520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25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59" d="100"/>
          <a:sy n="59" d="100"/>
        </p:scale>
        <p:origin x="954" y="8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684</Words>
  <Application>Microsoft Office PowerPoint</Application>
  <PresentationFormat>Custom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87</cp:revision>
  <dcterms:created xsi:type="dcterms:W3CDTF">2015-09-14T06:10:05Z</dcterms:created>
  <dcterms:modified xsi:type="dcterms:W3CDTF">2022-10-02T01:34:58Z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