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2"/>
  </p:notesMasterIdLst>
  <p:sldIdLst>
    <p:sldId id="299" r:id="rId3"/>
    <p:sldId id="307" r:id="rId4"/>
    <p:sldId id="285" r:id="rId5"/>
    <p:sldId id="286" r:id="rId6"/>
    <p:sldId id="287" r:id="rId7"/>
    <p:sldId id="290" r:id="rId8"/>
    <p:sldId id="318" r:id="rId9"/>
    <p:sldId id="319" r:id="rId10"/>
    <p:sldId id="320" r:id="rId11"/>
    <p:sldId id="321" r:id="rId12"/>
    <p:sldId id="275" r:id="rId13"/>
    <p:sldId id="323" r:id="rId14"/>
    <p:sldId id="322" r:id="rId15"/>
    <p:sldId id="2637" r:id="rId16"/>
    <p:sldId id="2638" r:id="rId17"/>
    <p:sldId id="2642" r:id="rId18"/>
    <p:sldId id="2640" r:id="rId19"/>
    <p:sldId id="2641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77" autoAdjust="0"/>
  </p:normalViewPr>
  <p:slideViewPr>
    <p:cSldViewPr snapToGrid="0">
      <p:cViewPr>
        <p:scale>
          <a:sx n="81" d="100"/>
          <a:sy n="81" d="100"/>
        </p:scale>
        <p:origin x="-912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9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 - viết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=""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=""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=""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=""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=""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=""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=""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68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=""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=""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=""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=""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=""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=""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=""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=""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=""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=""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7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=""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=""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=""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=""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=""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=""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=""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=""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=""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=""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=""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=""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=""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=""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=""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=""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51741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69" y="2359015"/>
            <a:ext cx="4785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</a:t>
            </a:r>
            <a:r>
              <a:rPr lang="vi-VN" sz="3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chuyện</a:t>
            </a:r>
            <a:r>
              <a:rPr lang="en-US" sz="3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vi-VN" sz="3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cổ </a:t>
            </a: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=""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=""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=""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=""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=""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=""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=""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=""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=""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=""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410320" y="26487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831442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=""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=""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=""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=""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196837" y="4067122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209729" y="4542487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 dirty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=""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=""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=""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680</Words>
  <Application>Microsoft Office PowerPoint</Application>
  <PresentationFormat>Custom</PresentationFormat>
  <Paragraphs>95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Hoang</cp:lastModifiedBy>
  <cp:revision>20</cp:revision>
  <dcterms:created xsi:type="dcterms:W3CDTF">2022-06-20T10:35:41Z</dcterms:created>
  <dcterms:modified xsi:type="dcterms:W3CDTF">2024-10-07T13:59:36Z</dcterms:modified>
</cp:coreProperties>
</file>