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0"/>
  </p:notesMasterIdLst>
  <p:sldIdLst>
    <p:sldId id="256" r:id="rId2"/>
    <p:sldId id="259" r:id="rId3"/>
    <p:sldId id="381" r:id="rId4"/>
    <p:sldId id="382" r:id="rId5"/>
    <p:sldId id="384" r:id="rId6"/>
    <p:sldId id="405" r:id="rId7"/>
    <p:sldId id="385" r:id="rId8"/>
    <p:sldId id="398" r:id="rId9"/>
    <p:sldId id="359" r:id="rId10"/>
    <p:sldId id="372" r:id="rId11"/>
    <p:sldId id="383" r:id="rId12"/>
    <p:sldId id="260" r:id="rId13"/>
    <p:sldId id="386" r:id="rId14"/>
    <p:sldId id="387" r:id="rId15"/>
    <p:sldId id="406" r:id="rId16"/>
    <p:sldId id="262" r:id="rId17"/>
    <p:sldId id="367" r:id="rId18"/>
    <p:sldId id="399" r:id="rId19"/>
    <p:sldId id="362" r:id="rId20"/>
    <p:sldId id="401" r:id="rId21"/>
    <p:sldId id="363" r:id="rId22"/>
    <p:sldId id="388" r:id="rId23"/>
    <p:sldId id="376" r:id="rId24"/>
    <p:sldId id="389" r:id="rId25"/>
    <p:sldId id="390" r:id="rId26"/>
    <p:sldId id="391" r:id="rId27"/>
    <p:sldId id="378" r:id="rId28"/>
    <p:sldId id="394" r:id="rId29"/>
    <p:sldId id="395" r:id="rId30"/>
    <p:sldId id="396" r:id="rId31"/>
    <p:sldId id="404" r:id="rId32"/>
    <p:sldId id="403" r:id="rId33"/>
    <p:sldId id="370" r:id="rId34"/>
    <p:sldId id="392" r:id="rId35"/>
    <p:sldId id="393" r:id="rId36"/>
    <p:sldId id="360" r:id="rId37"/>
    <p:sldId id="265" r:id="rId38"/>
    <p:sldId id="270" r:id="rId39"/>
  </p:sldIdLst>
  <p:sldSz cx="9144000" cy="5143500" type="screen16x9"/>
  <p:notesSz cx="6858000" cy="9144000"/>
  <p:embeddedFontLst>
    <p:embeddedFont>
      <p:font typeface="微软雅黑" panose="020B0503020204020204" pitchFamily="34" charset="-122"/>
      <p:regular r:id="rId41"/>
      <p:bold r:id="rId42"/>
    </p:embeddedFont>
    <p:embeddedFont>
      <p:font typeface="#9Slide03 AmpleSoft Bold" panose="020B0604020202020204" charset="0"/>
      <p:regular r:id="rId43"/>
    </p:embeddedFont>
    <p:embeddedFont>
      <p:font typeface="#9Slide03 Neutra" panose="020B0604020202020204" charset="0"/>
      <p:regular r:id="rId44"/>
    </p:embeddedFont>
    <p:embeddedFont>
      <p:font typeface="#9Slide04 SFU Fenice Bold" panose="020B0604020202020204" charset="0"/>
      <p:bold r:id="rId45"/>
    </p:embeddedFont>
    <p:embeddedFont>
      <p:font typeface="Cambria" panose="02040503050406030204" pitchFamily="18"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UTM Aurora" panose="02040603050506020204" pitchFamily="18" charset="0"/>
      <p:regular r:id="rId54"/>
    </p:embeddedFont>
    <p:embeddedFont>
      <p:font typeface="UTM Avo" panose="02040603050506020204" pitchFamily="18" charset="0"/>
      <p:regular r:id="rId55"/>
      <p:bold r:id="rId56"/>
      <p:italic r:id="rId57"/>
      <p:boldItalic r:id="rId58"/>
    </p:embeddedFont>
    <p:embeddedFont>
      <p:font typeface="UTM Showcard" panose="02040603050506020204" pitchFamily="18" charset="0"/>
      <p:regular r:id="rId59"/>
    </p:embeddedFont>
    <p:embeddedFont>
      <p:font typeface="UVN Dzung Dakao" panose="00000400000000000000" pitchFamily="2" charset="0"/>
      <p:italic r:id="rId60"/>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8BE1FF"/>
    <a:srgbClr val="005C51"/>
    <a:srgbClr val="007370"/>
    <a:srgbClr val="005E5E"/>
    <a:srgbClr val="354B4F"/>
    <a:srgbClr val="463942"/>
    <a:srgbClr val="544B4B"/>
    <a:srgbClr val="A5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F1A2F-1DAF-4C7E-A307-4050F7CDC324}" v="2497" dt="2023-06-25T09:43:54.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4660"/>
  </p:normalViewPr>
  <p:slideViewPr>
    <p:cSldViewPr snapToGrid="0">
      <p:cViewPr varScale="1">
        <p:scale>
          <a:sx n="105" d="100"/>
          <a:sy n="105" d="100"/>
        </p:scale>
        <p:origin x="869"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653CE-8CC7-4788-8E9B-1C5C685AA779}" type="datetimeFigureOut">
              <a:rPr lang="zh-CN" altLang="en-US" smtClean="0"/>
              <a:t>2025/9/22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AE5D3-C600-465B-A97B-1507B40BD311}" type="slidenum">
              <a:rPr lang="zh-CN" altLang="en-US" smtClean="0"/>
              <a:t>‹#›</a:t>
            </a:fld>
            <a:endParaRPr lang="zh-CN" altLang="en-US"/>
          </a:p>
        </p:txBody>
      </p:sp>
    </p:spTree>
    <p:extLst>
      <p:ext uri="{BB962C8B-B14F-4D97-AF65-F5344CB8AC3E}">
        <p14:creationId xmlns:p14="http://schemas.microsoft.com/office/powerpoint/2010/main" val="3254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a:t>
            </a:fld>
            <a:endParaRPr lang="zh-CN" altLang="en-US"/>
          </a:p>
        </p:txBody>
      </p:sp>
    </p:spTree>
    <p:extLst>
      <p:ext uri="{BB962C8B-B14F-4D97-AF65-F5344CB8AC3E}">
        <p14:creationId xmlns:p14="http://schemas.microsoft.com/office/powerpoint/2010/main" val="250720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21</a:t>
            </a:fld>
            <a:endParaRPr lang="zh-CN" altLang="en-US"/>
          </a:p>
        </p:txBody>
      </p:sp>
    </p:spTree>
    <p:extLst>
      <p:ext uri="{BB962C8B-B14F-4D97-AF65-F5344CB8AC3E}">
        <p14:creationId xmlns:p14="http://schemas.microsoft.com/office/powerpoint/2010/main" val="279977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5746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23</a:t>
            </a:fld>
            <a:endParaRPr lang="zh-CN" altLang="en-US"/>
          </a:p>
        </p:txBody>
      </p:sp>
    </p:spTree>
    <p:extLst>
      <p:ext uri="{BB962C8B-B14F-4D97-AF65-F5344CB8AC3E}">
        <p14:creationId xmlns:p14="http://schemas.microsoft.com/office/powerpoint/2010/main" val="1621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822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18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0492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27</a:t>
            </a:fld>
            <a:endParaRPr lang="zh-CN" altLang="en-US"/>
          </a:p>
        </p:txBody>
      </p:sp>
    </p:spTree>
    <p:extLst>
      <p:ext uri="{BB962C8B-B14F-4D97-AF65-F5344CB8AC3E}">
        <p14:creationId xmlns:p14="http://schemas.microsoft.com/office/powerpoint/2010/main" val="217982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31</a:t>
            </a:fld>
            <a:endParaRPr lang="zh-CN" altLang="en-US"/>
          </a:p>
        </p:txBody>
      </p:sp>
    </p:spTree>
    <p:extLst>
      <p:ext uri="{BB962C8B-B14F-4D97-AF65-F5344CB8AC3E}">
        <p14:creationId xmlns:p14="http://schemas.microsoft.com/office/powerpoint/2010/main" val="156991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33</a:t>
            </a:fld>
            <a:endParaRPr lang="zh-CN" altLang="en-US"/>
          </a:p>
        </p:txBody>
      </p:sp>
    </p:spTree>
    <p:extLst>
      <p:ext uri="{BB962C8B-B14F-4D97-AF65-F5344CB8AC3E}">
        <p14:creationId xmlns:p14="http://schemas.microsoft.com/office/powerpoint/2010/main" val="3478451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36</a:t>
            </a:fld>
            <a:endParaRPr lang="zh-CN" altLang="en-US"/>
          </a:p>
        </p:txBody>
      </p:sp>
    </p:spTree>
    <p:extLst>
      <p:ext uri="{BB962C8B-B14F-4D97-AF65-F5344CB8AC3E}">
        <p14:creationId xmlns:p14="http://schemas.microsoft.com/office/powerpoint/2010/main" val="369997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a:t>
            </a:fld>
            <a:endParaRPr lang="zh-CN" altLang="en-US"/>
          </a:p>
        </p:txBody>
      </p:sp>
    </p:spTree>
    <p:extLst>
      <p:ext uri="{BB962C8B-B14F-4D97-AF65-F5344CB8AC3E}">
        <p14:creationId xmlns:p14="http://schemas.microsoft.com/office/powerpoint/2010/main" val="2685203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37</a:t>
            </a:fld>
            <a:endParaRPr lang="zh-CN" altLang="en-US"/>
          </a:p>
        </p:txBody>
      </p:sp>
    </p:spTree>
    <p:extLst>
      <p:ext uri="{BB962C8B-B14F-4D97-AF65-F5344CB8AC3E}">
        <p14:creationId xmlns:p14="http://schemas.microsoft.com/office/powerpoint/2010/main" val="36225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38</a:t>
            </a:fld>
            <a:endParaRPr lang="zh-CN" altLang="en-US"/>
          </a:p>
        </p:txBody>
      </p:sp>
    </p:spTree>
    <p:extLst>
      <p:ext uri="{BB962C8B-B14F-4D97-AF65-F5344CB8AC3E}">
        <p14:creationId xmlns:p14="http://schemas.microsoft.com/office/powerpoint/2010/main" val="145508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193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1845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9</a:t>
            </a:fld>
            <a:endParaRPr lang="zh-CN" altLang="en-US"/>
          </a:p>
        </p:txBody>
      </p:sp>
    </p:spTree>
    <p:extLst>
      <p:ext uri="{BB962C8B-B14F-4D97-AF65-F5344CB8AC3E}">
        <p14:creationId xmlns:p14="http://schemas.microsoft.com/office/powerpoint/2010/main" val="47966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12</a:t>
            </a:fld>
            <a:endParaRPr lang="zh-CN" altLang="en-US"/>
          </a:p>
        </p:txBody>
      </p:sp>
    </p:spTree>
    <p:extLst>
      <p:ext uri="{BB962C8B-B14F-4D97-AF65-F5344CB8AC3E}">
        <p14:creationId xmlns:p14="http://schemas.microsoft.com/office/powerpoint/2010/main" val="275366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16</a:t>
            </a:fld>
            <a:endParaRPr lang="zh-CN" altLang="en-US"/>
          </a:p>
        </p:txBody>
      </p:sp>
    </p:spTree>
    <p:extLst>
      <p:ext uri="{BB962C8B-B14F-4D97-AF65-F5344CB8AC3E}">
        <p14:creationId xmlns:p14="http://schemas.microsoft.com/office/powerpoint/2010/main" val="356392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19</a:t>
            </a:fld>
            <a:endParaRPr lang="zh-CN" altLang="en-US"/>
          </a:p>
        </p:txBody>
      </p:sp>
    </p:spTree>
    <p:extLst>
      <p:ext uri="{BB962C8B-B14F-4D97-AF65-F5344CB8AC3E}">
        <p14:creationId xmlns:p14="http://schemas.microsoft.com/office/powerpoint/2010/main" val="37897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20</a:t>
            </a:fld>
            <a:endParaRPr lang="zh-CN" altLang="en-US"/>
          </a:p>
        </p:txBody>
      </p:sp>
    </p:spTree>
    <p:extLst>
      <p:ext uri="{BB962C8B-B14F-4D97-AF65-F5344CB8AC3E}">
        <p14:creationId xmlns:p14="http://schemas.microsoft.com/office/powerpoint/2010/main" val="3570324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3832848"/>
            <a:ext cx="9144000" cy="1305209"/>
          </a:xfrm>
          <a:prstGeom prst="rect">
            <a:avLst/>
          </a:prstGeom>
        </p:spPr>
      </p:pic>
    </p:spTree>
    <p:extLst>
      <p:ext uri="{BB962C8B-B14F-4D97-AF65-F5344CB8AC3E}">
        <p14:creationId xmlns:p14="http://schemas.microsoft.com/office/powerpoint/2010/main" val="24121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007063"/>
        </a:solidFill>
        <a:effectLst/>
      </p:bgPr>
    </p:bg>
    <p:spTree>
      <p:nvGrpSpPr>
        <p:cNvPr id="1" name=""/>
        <p:cNvGrpSpPr/>
        <p:nvPr/>
      </p:nvGrpSpPr>
      <p:grpSpPr>
        <a:xfrm>
          <a:off x="0" y="0"/>
          <a:ext cx="0" cy="0"/>
          <a:chOff x="0" y="0"/>
          <a:chExt cx="0" cy="0"/>
        </a:xfrm>
      </p:grpSpPr>
      <p:sp>
        <p:nvSpPr>
          <p:cNvPr id="10" name="椭圆 7"/>
          <p:cNvSpPr/>
          <p:nvPr userDrawn="1"/>
        </p:nvSpPr>
        <p:spPr>
          <a:xfrm>
            <a:off x="5123543" y="2510971"/>
            <a:ext cx="2863456" cy="23223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18039"/>
          <a:stretch/>
        </p:blipFill>
        <p:spPr>
          <a:xfrm>
            <a:off x="6613021" y="0"/>
            <a:ext cx="2530978" cy="5143500"/>
          </a:xfrm>
          <a:prstGeom prst="rect">
            <a:avLst/>
          </a:prstGeom>
        </p:spPr>
      </p:pic>
      <p:sp>
        <p:nvSpPr>
          <p:cNvPr id="9" name="椭圆 7"/>
          <p:cNvSpPr/>
          <p:nvPr userDrawn="1"/>
        </p:nvSpPr>
        <p:spPr>
          <a:xfrm>
            <a:off x="195312" y="3913250"/>
            <a:ext cx="4783088"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7"/>
          <p:cNvSpPr/>
          <p:nvPr userDrawn="1"/>
        </p:nvSpPr>
        <p:spPr>
          <a:xfrm>
            <a:off x="0" y="1799771"/>
            <a:ext cx="3672114" cy="30480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7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748257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320684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323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126617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412736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95165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476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062"/>
          <a:stretch/>
        </p:blipFill>
        <p:spPr>
          <a:xfrm>
            <a:off x="1" y="0"/>
            <a:ext cx="2994998"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94" y="1865170"/>
            <a:ext cx="583480" cy="542223"/>
          </a:xfrm>
          <a:prstGeom prst="rect">
            <a:avLst/>
          </a:prstGeom>
        </p:spPr>
      </p:pic>
    </p:spTree>
    <p:extLst>
      <p:ext uri="{BB962C8B-B14F-4D97-AF65-F5344CB8AC3E}">
        <p14:creationId xmlns:p14="http://schemas.microsoft.com/office/powerpoint/2010/main" val="295076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31"/>
          <p:cNvSpPr/>
          <p:nvPr userDrawn="1"/>
        </p:nvSpPr>
        <p:spPr>
          <a:xfrm>
            <a:off x="3048671" y="3889831"/>
            <a:ext cx="2943219" cy="210904"/>
          </a:xfrm>
          <a:custGeom>
            <a:avLst/>
            <a:gdLst>
              <a:gd name="connsiteX0" fmla="*/ 0 w 2943219"/>
              <a:gd name="connsiteY0" fmla="*/ 0 h 210904"/>
              <a:gd name="connsiteX1" fmla="*/ 2943219 w 2943219"/>
              <a:gd name="connsiteY1" fmla="*/ 0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508000 w 2943219"/>
              <a:gd name="connsiteY3" fmla="*/ 181875 h 210904"/>
              <a:gd name="connsiteX4" fmla="*/ 0 w 2943219"/>
              <a:gd name="connsiteY4" fmla="*/ 0 h 21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19" h="210904">
                <a:moveTo>
                  <a:pt x="0" y="0"/>
                </a:moveTo>
                <a:lnTo>
                  <a:pt x="2290076" y="58057"/>
                </a:lnTo>
                <a:lnTo>
                  <a:pt x="2943219" y="210904"/>
                </a:lnTo>
                <a:lnTo>
                  <a:pt x="508000" y="181875"/>
                </a:lnTo>
                <a:lnTo>
                  <a:pt x="0" y="0"/>
                </a:lnTo>
                <a:close/>
              </a:path>
            </a:pathLst>
          </a:custGeom>
          <a:solidFill>
            <a:srgbClr val="00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r="84206"/>
          <a:stretch/>
        </p:blipFill>
        <p:spPr>
          <a:xfrm>
            <a:off x="35307" y="59369"/>
            <a:ext cx="333829" cy="436248"/>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0" name="图片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44762" r="39365"/>
          <a:stretch/>
        </p:blipFill>
        <p:spPr>
          <a:xfrm>
            <a:off x="664127" y="2575592"/>
            <a:ext cx="300684" cy="390969"/>
          </a:xfrm>
          <a:prstGeom prst="rect">
            <a:avLst/>
          </a:prstGeom>
        </p:spPr>
      </p:pic>
      <p:pic>
        <p:nvPicPr>
          <p:cNvPr id="21" name="图片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062782" y="591529"/>
            <a:ext cx="377372" cy="591185"/>
          </a:xfrm>
          <a:prstGeom prst="rect">
            <a:avLst/>
          </a:prstGeom>
        </p:spPr>
      </p:pic>
      <p:pic>
        <p:nvPicPr>
          <p:cNvPr id="22" name="图片 21"/>
          <p:cNvPicPr>
            <a:picLocks noChangeAspect="1"/>
          </p:cNvPicPr>
          <p:nvPr userDrawn="1"/>
        </p:nvPicPr>
        <p:blipFill rotWithShape="1">
          <a:blip r:embed="rId9"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4810" y="1679490"/>
            <a:ext cx="583480" cy="542223"/>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pic>
        <p:nvPicPr>
          <p:cNvPr id="37" name="图片 36"/>
          <p:cNvPicPr>
            <a:picLocks noChangeAspect="1"/>
          </p:cNvPicPr>
          <p:nvPr userDrawn="1"/>
        </p:nvPicPr>
        <p:blipFill rotWithShape="1">
          <a:blip r:embed="rId14">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8" name="图片 37"/>
          <p:cNvPicPr>
            <a:picLocks noChangeAspect="1"/>
          </p:cNvPicPr>
          <p:nvPr userDrawn="1"/>
        </p:nvPicPr>
        <p:blipFill rotWithShape="1">
          <a:blip r:embed="rId15">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35" name="图片 3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9943" y="742302"/>
            <a:ext cx="3980043" cy="3344007"/>
          </a:xfrm>
          <a:prstGeom prst="rect">
            <a:avLst/>
          </a:prstGeom>
        </p:spPr>
      </p:pic>
      <p:pic>
        <p:nvPicPr>
          <p:cNvPr id="39" name="图片 3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pic>
        <p:nvPicPr>
          <p:cNvPr id="12" name="图片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84547" y="4378797"/>
            <a:ext cx="1450273" cy="994613"/>
          </a:xfrm>
          <a:prstGeom prst="rect">
            <a:avLst/>
          </a:prstGeom>
        </p:spPr>
      </p:pic>
    </p:spTree>
    <p:extLst>
      <p:ext uri="{BB962C8B-B14F-4D97-AF65-F5344CB8AC3E}">
        <p14:creationId xmlns:p14="http://schemas.microsoft.com/office/powerpoint/2010/main" val="98924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547" y="4284915"/>
            <a:ext cx="1450273" cy="994613"/>
          </a:xfrm>
          <a:prstGeom prst="rect">
            <a:avLst/>
          </a:prstGeom>
        </p:spPr>
      </p:pic>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图片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6" name="图片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6" name="图片 35"/>
          <p:cNvPicPr>
            <a:picLocks noChangeAspect="1"/>
          </p:cNvPicPr>
          <p:nvPr userDrawn="1"/>
        </p:nvPicPr>
        <p:blipFill rotWithShape="1">
          <a:blip r:embed="rId12">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9" name="图片 38"/>
          <p:cNvPicPr>
            <a:picLocks noChangeAspect="1"/>
          </p:cNvPicPr>
          <p:nvPr userDrawn="1"/>
        </p:nvPicPr>
        <p:blipFill rotWithShape="1">
          <a:blip r:embed="rId13">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40" name="图片 3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grpSp>
        <p:nvGrpSpPr>
          <p:cNvPr id="41" name="组合 40"/>
          <p:cNvGrpSpPr/>
          <p:nvPr userDrawn="1"/>
        </p:nvGrpSpPr>
        <p:grpSpPr>
          <a:xfrm>
            <a:off x="969668" y="373576"/>
            <a:ext cx="7261958" cy="3877894"/>
            <a:chOff x="1285667" y="461979"/>
            <a:chExt cx="6526134" cy="3241723"/>
          </a:xfrm>
        </p:grpSpPr>
        <p:sp>
          <p:nvSpPr>
            <p:cNvPr id="42"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spTree>
    <p:extLst>
      <p:ext uri="{BB962C8B-B14F-4D97-AF65-F5344CB8AC3E}">
        <p14:creationId xmlns:p14="http://schemas.microsoft.com/office/powerpoint/2010/main" val="40569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8864"/>
          <a:stretch/>
        </p:blipFill>
        <p:spPr>
          <a:xfrm>
            <a:off x="0" y="0"/>
            <a:ext cx="2559574"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70" y="1865170"/>
            <a:ext cx="583480" cy="542223"/>
          </a:xfrm>
          <a:prstGeom prst="rect">
            <a:avLst/>
          </a:prstGeom>
        </p:spPr>
      </p:pic>
    </p:spTree>
    <p:extLst>
      <p:ext uri="{BB962C8B-B14F-4D97-AF65-F5344CB8AC3E}">
        <p14:creationId xmlns:p14="http://schemas.microsoft.com/office/powerpoint/2010/main" val="3103895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372145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66" r:id="rId7"/>
    <p:sldLayoutId id="2147483672"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0.xml"/><Relationship Id="rId47" Type="http://schemas.openxmlformats.org/officeDocument/2006/relationships/image" Target="../media/image6.png"/><Relationship Id="rId50" Type="http://schemas.openxmlformats.org/officeDocument/2006/relationships/image" Target="../media/image9.png"/><Relationship Id="rId55" Type="http://schemas.openxmlformats.org/officeDocument/2006/relationships/image" Target="../media/image18.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audio" Target="../media/media1.mp3"/><Relationship Id="rId54" Type="http://schemas.openxmlformats.org/officeDocument/2006/relationships/image" Target="../media/image12.png"/><Relationship Id="rId62"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microsoft.com/office/2007/relationships/media" Target="../media/media1.mp3"/><Relationship Id="rId45" Type="http://schemas.openxmlformats.org/officeDocument/2006/relationships/image" Target="../media/image4.png"/><Relationship Id="rId53" Type="http://schemas.openxmlformats.org/officeDocument/2006/relationships/image" Target="../media/image3.png"/><Relationship Id="rId58" Type="http://schemas.openxmlformats.org/officeDocument/2006/relationships/image" Target="../media/image21.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8.png"/><Relationship Id="rId57" Type="http://schemas.openxmlformats.org/officeDocument/2006/relationships/image" Target="../media/image20.png"/><Relationship Id="rId61" Type="http://schemas.openxmlformats.org/officeDocument/2006/relationships/image" Target="../media/image24.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notesSlide" Target="../notesSlides/notesSlide1.xml"/><Relationship Id="rId52" Type="http://schemas.openxmlformats.org/officeDocument/2006/relationships/image" Target="../media/image11.png"/><Relationship Id="rId6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slideLayout" Target="../slideLayouts/slideLayout1.xml"/><Relationship Id="rId48" Type="http://schemas.openxmlformats.org/officeDocument/2006/relationships/image" Target="../media/image7.png"/><Relationship Id="rId56" Type="http://schemas.openxmlformats.org/officeDocument/2006/relationships/image" Target="../media/image19.png"/><Relationship Id="rId8" Type="http://schemas.openxmlformats.org/officeDocument/2006/relationships/tags" Target="../tags/tag8.xml"/><Relationship Id="rId51" Type="http://schemas.openxmlformats.org/officeDocument/2006/relationships/image" Target="../media/image10.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5.png"/><Relationship Id="rId5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40.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4.wdp"/><Relationship Id="rId4" Type="http://schemas.openxmlformats.org/officeDocument/2006/relationships/image" Target="../media/image38.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45.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1.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13.pn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52.png"/><Relationship Id="rId9" Type="http://schemas.openxmlformats.org/officeDocument/2006/relationships/image" Target="../media/image7.pn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9" Type="http://schemas.openxmlformats.org/officeDocument/2006/relationships/tags" Target="../tags/tag79.xml"/><Relationship Id="rId21" Type="http://schemas.openxmlformats.org/officeDocument/2006/relationships/tags" Target="../tags/tag61.xml"/><Relationship Id="rId34" Type="http://schemas.openxmlformats.org/officeDocument/2006/relationships/tags" Target="../tags/tag74.xml"/><Relationship Id="rId42" Type="http://schemas.openxmlformats.org/officeDocument/2006/relationships/tags" Target="../tags/tag80.xml"/><Relationship Id="rId47" Type="http://schemas.openxmlformats.org/officeDocument/2006/relationships/image" Target="../media/image6.png"/><Relationship Id="rId50" Type="http://schemas.openxmlformats.org/officeDocument/2006/relationships/image" Target="../media/image9.png"/><Relationship Id="rId55" Type="http://schemas.openxmlformats.org/officeDocument/2006/relationships/image" Target="../media/image18.png"/><Relationship Id="rId7" Type="http://schemas.openxmlformats.org/officeDocument/2006/relationships/tags" Target="../tags/tag47.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tags" Target="../tags/tag60.xml"/><Relationship Id="rId29" Type="http://schemas.openxmlformats.org/officeDocument/2006/relationships/tags" Target="../tags/tag69.xml"/><Relationship Id="rId41" Type="http://schemas.openxmlformats.org/officeDocument/2006/relationships/audio" Target="../media/media1.mp3"/><Relationship Id="rId54" Type="http://schemas.openxmlformats.org/officeDocument/2006/relationships/image" Target="../media/image12.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microsoft.com/office/2007/relationships/media" Target="../media/media1.mp3"/><Relationship Id="rId45" Type="http://schemas.openxmlformats.org/officeDocument/2006/relationships/image" Target="../media/image4.png"/><Relationship Id="rId53" Type="http://schemas.openxmlformats.org/officeDocument/2006/relationships/image" Target="../media/image3.png"/><Relationship Id="rId58" Type="http://schemas.openxmlformats.org/officeDocument/2006/relationships/image" Target="../media/image21.png"/><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49" Type="http://schemas.openxmlformats.org/officeDocument/2006/relationships/image" Target="../media/image8.png"/><Relationship Id="rId57" Type="http://schemas.openxmlformats.org/officeDocument/2006/relationships/image" Target="../media/image20.png"/><Relationship Id="rId61" Type="http://schemas.openxmlformats.org/officeDocument/2006/relationships/image" Target="../media/image24.png"/><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tags" Target="../tags/tag71.xml"/><Relationship Id="rId44" Type="http://schemas.openxmlformats.org/officeDocument/2006/relationships/notesSlide" Target="../notesSlides/notesSlide4.xml"/><Relationship Id="rId52" Type="http://schemas.openxmlformats.org/officeDocument/2006/relationships/image" Target="../media/image11.png"/><Relationship Id="rId60" Type="http://schemas.openxmlformats.org/officeDocument/2006/relationships/image" Target="../media/image23.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 Id="rId43" Type="http://schemas.openxmlformats.org/officeDocument/2006/relationships/slideLayout" Target="../slideLayouts/slideLayout1.xml"/><Relationship Id="rId48" Type="http://schemas.openxmlformats.org/officeDocument/2006/relationships/image" Target="../media/image7.png"/><Relationship Id="rId56" Type="http://schemas.openxmlformats.org/officeDocument/2006/relationships/image" Target="../media/image19.png"/><Relationship Id="rId8" Type="http://schemas.openxmlformats.org/officeDocument/2006/relationships/tags" Target="../tags/tag48.xml"/><Relationship Id="rId51" Type="http://schemas.openxmlformats.org/officeDocument/2006/relationships/image" Target="../media/image10.png"/><Relationship Id="rId3" Type="http://schemas.openxmlformats.org/officeDocument/2006/relationships/tags" Target="../tags/tag43.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tags" Target="../tags/tag78.xml"/><Relationship Id="rId46" Type="http://schemas.openxmlformats.org/officeDocument/2006/relationships/image" Target="../media/image5.png"/><Relationship Id="rId5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18" name="PA_图片 17"/>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6"/>
            </p:custDataLst>
          </p:nvPr>
        </p:nvPicPr>
        <p:blipFill rotWithShape="1">
          <a:blip r:embed="rId50"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7"/>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8"/>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9"/>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1"/>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4"/>
            </p:custDataLst>
          </p:nvPr>
        </p:nvPicPr>
        <p:blipFill>
          <a:blip r:embed="rId46"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18"/>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0"/>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1"/>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2"/>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3"/>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4"/>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5"/>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0"/>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3" name="PA_图片 62"/>
          <p:cNvPicPr>
            <a:picLocks noChangeAspect="1"/>
          </p:cNvPicPr>
          <p:nvPr>
            <p:custDataLst>
              <p:tags r:id="rId31"/>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2"/>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sp>
        <p:nvSpPr>
          <p:cNvPr id="57" name="PA_任意多边形 56"/>
          <p:cNvSpPr/>
          <p:nvPr>
            <p:custDataLst>
              <p:tags r:id="rId34"/>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PA_任意多边形 57"/>
          <p:cNvSpPr/>
          <p:nvPr>
            <p:custDataLst>
              <p:tags r:id="rId35"/>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PA_任意多边形 58"/>
          <p:cNvSpPr/>
          <p:nvPr>
            <p:custDataLst>
              <p:tags r:id="rId36"/>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PA_任意多边形 59"/>
          <p:cNvSpPr/>
          <p:nvPr>
            <p:custDataLst>
              <p:tags r:id="rId37"/>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PA_任意多边形 60"/>
          <p:cNvSpPr/>
          <p:nvPr>
            <p:custDataLst>
              <p:tags r:id="rId38"/>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p:cNvPicPr>
            <a:picLocks noChangeAspect="1"/>
          </p:cNvPicPr>
          <p:nvPr>
            <p:custDataLst>
              <p:tags r:id="rId39"/>
            </p:custDataLst>
          </p:nvPr>
        </p:nvPicPr>
        <p:blipFill>
          <a:blip r:embed="rId54" cstate="print">
            <a:extLst>
              <a:ext uri="{28A0092B-C50C-407E-A947-70E740481C1C}">
                <a14:useLocalDpi xmlns:a14="http://schemas.microsoft.com/office/drawing/2010/main" val="0"/>
              </a:ext>
            </a:extLst>
          </a:blip>
          <a:stretch>
            <a:fillRect/>
          </a:stretch>
        </p:blipFill>
        <p:spPr>
          <a:xfrm>
            <a:off x="6126026" y="218714"/>
            <a:ext cx="485178" cy="419735"/>
          </a:xfrm>
          <a:prstGeom prst="rect">
            <a:avLst/>
          </a:prstGeom>
        </p:spPr>
      </p:pic>
      <p:pic>
        <p:nvPicPr>
          <p:cNvPr id="10" name="PA_久石让-めぐる季節">
            <a:hlinkClick r:id="" action="ppaction://media"/>
          </p:cNvPr>
          <p:cNvPicPr>
            <a:picLocks noChangeAspect="1"/>
          </p:cNvPicPr>
          <p:nvPr>
            <a:audioFile r:link="rId41"/>
            <p:custDataLst>
              <p:tags r:id="rId42"/>
            </p:custDataLst>
            <p:extLst>
              <p:ext uri="{DAA4B4D4-6D71-4841-9C94-3DE7FCFB9230}">
                <p14:media xmlns:p14="http://schemas.microsoft.com/office/powerpoint/2010/main" r:embed="rId40"/>
              </p:ext>
            </p:extLst>
          </p:nvPr>
        </p:nvPicPr>
        <p:blipFill>
          <a:blip r:embed="rId55"/>
          <a:stretch>
            <a:fillRect/>
          </a:stretch>
        </p:blipFill>
        <p:spPr>
          <a:xfrm>
            <a:off x="9680027" y="-1632388"/>
            <a:ext cx="609600" cy="609600"/>
          </a:xfrm>
          <a:prstGeom prst="rect">
            <a:avLst/>
          </a:prstGeom>
        </p:spPr>
      </p:pic>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2" name="Picture 1">
            <a:extLst>
              <a:ext uri="{FF2B5EF4-FFF2-40B4-BE49-F238E27FC236}">
                <a16:creationId xmlns:a16="http://schemas.microsoft.com/office/drawing/2014/main" id="{AD17597C-FB9F-CF56-281D-5B212B74FF8E}"/>
              </a:ext>
            </a:extLst>
          </p:cNvPr>
          <p:cNvPicPr>
            <a:picLocks noChangeAspect="1"/>
          </p:cNvPicPr>
          <p:nvPr/>
        </p:nvPicPr>
        <p:blipFill>
          <a:blip r:embed="rId57"/>
          <a:stretch>
            <a:fillRect/>
          </a:stretch>
        </p:blipFill>
        <p:spPr>
          <a:xfrm>
            <a:off x="-219193" y="980440"/>
            <a:ext cx="4857289" cy="4179785"/>
          </a:xfrm>
          <a:prstGeom prst="rect">
            <a:avLst/>
          </a:prstGeom>
        </p:spPr>
      </p:pic>
      <p:pic>
        <p:nvPicPr>
          <p:cNvPr id="55" name="Picture 54">
            <a:extLst>
              <a:ext uri="{FF2B5EF4-FFF2-40B4-BE49-F238E27FC236}">
                <a16:creationId xmlns:a16="http://schemas.microsoft.com/office/drawing/2014/main" id="{B1F67FCE-2470-70A1-2BBB-AC822875C0C1}"/>
              </a:ext>
            </a:extLst>
          </p:cNvPr>
          <p:cNvPicPr>
            <a:picLocks noChangeAspect="1"/>
          </p:cNvPicPr>
          <p:nvPr/>
        </p:nvPicPr>
        <p:blipFill>
          <a:blip r:embed="rId58"/>
          <a:stretch>
            <a:fillRect/>
          </a:stretch>
        </p:blipFill>
        <p:spPr>
          <a:xfrm>
            <a:off x="1356554" y="1153875"/>
            <a:ext cx="10484209" cy="1490458"/>
          </a:xfrm>
          <a:prstGeom prst="rect">
            <a:avLst/>
          </a:prstGeom>
        </p:spPr>
      </p:pic>
      <p:pic>
        <p:nvPicPr>
          <p:cNvPr id="69" name="Picture 68"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5295175" y="3293281"/>
            <a:ext cx="2588141" cy="1288228"/>
          </a:xfrm>
          <a:prstGeom prst="rect">
            <a:avLst/>
          </a:prstGeom>
        </p:spPr>
      </p:pic>
      <p:pic>
        <p:nvPicPr>
          <p:cNvPr id="81" name="Picture 80">
            <a:extLst>
              <a:ext uri="{FF2B5EF4-FFF2-40B4-BE49-F238E27FC236}">
                <a16:creationId xmlns:a16="http://schemas.microsoft.com/office/drawing/2014/main" id="{4D3F830B-0F79-9D19-5B5C-CE3D39B1CAE0}"/>
              </a:ext>
            </a:extLst>
          </p:cNvPr>
          <p:cNvPicPr>
            <a:picLocks noChangeAspect="1"/>
          </p:cNvPicPr>
          <p:nvPr/>
        </p:nvPicPr>
        <p:blipFill rotWithShape="1">
          <a:blip r:embed="rId60">
            <a:extLst>
              <a:ext uri="{28A0092B-C50C-407E-A947-70E740481C1C}">
                <a14:useLocalDpi xmlns:a14="http://schemas.microsoft.com/office/drawing/2010/main" val="0"/>
              </a:ext>
            </a:extLst>
          </a:blip>
          <a:srcRect t="51337"/>
          <a:stretch/>
        </p:blipFill>
        <p:spPr>
          <a:xfrm flipH="1">
            <a:off x="833931" y="2897877"/>
            <a:ext cx="1822544" cy="1679644"/>
          </a:xfrm>
          <a:prstGeom prst="rect">
            <a:avLst/>
          </a:prstGeom>
        </p:spPr>
      </p:pic>
      <p:sp>
        <p:nvSpPr>
          <p:cNvPr id="82" name="TextBox 7">
            <a:extLst>
              <a:ext uri="{FF2B5EF4-FFF2-40B4-BE49-F238E27FC236}">
                <a16:creationId xmlns:a16="http://schemas.microsoft.com/office/drawing/2014/main" id="{843A77F7-2202-B8A4-10E9-8D3B4838BC30}"/>
              </a:ext>
            </a:extLst>
          </p:cNvPr>
          <p:cNvSpPr txBox="1"/>
          <p:nvPr/>
        </p:nvSpPr>
        <p:spPr>
          <a:xfrm>
            <a:off x="987049" y="1277675"/>
            <a:ext cx="2567662" cy="961802"/>
          </a:xfrm>
          <a:prstGeom prst="rect">
            <a:avLst/>
          </a:prstGeom>
        </p:spPr>
        <p:txBody>
          <a:bodyPr wrap="square" lIns="0" tIns="0" rIns="0" bIns="0" rtlCol="0" anchor="t">
            <a:spAutoFit/>
          </a:bodyPr>
          <a:lstStyle/>
          <a:p>
            <a:pPr algn="ctr">
              <a:lnSpc>
                <a:spcPts val="7461"/>
              </a:lnSpc>
            </a:pPr>
            <a:r>
              <a:rPr lang="en-US" sz="5329" dirty="0" err="1">
                <a:ln w="19050">
                  <a:solidFill>
                    <a:schemeClr val="tx1">
                      <a:lumMod val="95000"/>
                      <a:lumOff val="5000"/>
                    </a:schemeClr>
                  </a:solidFill>
                </a:ln>
                <a:solidFill>
                  <a:schemeClr val="bg1"/>
                </a:solidFill>
                <a:latin typeface="UVN Dzung Dakao" panose="00000400000000000000" pitchFamily="2" charset="0"/>
              </a:rPr>
              <a:t>Đọc</a:t>
            </a:r>
            <a:r>
              <a:rPr lang="en-US" sz="5329" dirty="0">
                <a:ln w="19050">
                  <a:solidFill>
                    <a:schemeClr val="tx1">
                      <a:lumMod val="95000"/>
                      <a:lumOff val="5000"/>
                    </a:schemeClr>
                  </a:solidFill>
                </a:ln>
                <a:solidFill>
                  <a:schemeClr val="bg1"/>
                </a:solidFill>
                <a:latin typeface="UVN Dzung Dakao" panose="00000400000000000000" pitchFamily="2" charset="0"/>
              </a:rPr>
              <a:t> 4 </a:t>
            </a:r>
          </a:p>
        </p:txBody>
      </p:sp>
      <p:pic>
        <p:nvPicPr>
          <p:cNvPr id="88" name="Picture 87">
            <a:extLst>
              <a:ext uri="{FF2B5EF4-FFF2-40B4-BE49-F238E27FC236}">
                <a16:creationId xmlns:a16="http://schemas.microsoft.com/office/drawing/2014/main" id="{F7692636-7DCA-895E-25FF-85FA4C47B58B}"/>
              </a:ext>
            </a:extLst>
          </p:cNvPr>
          <p:cNvPicPr>
            <a:picLocks noChangeAspect="1"/>
          </p:cNvPicPr>
          <p:nvPr/>
        </p:nvPicPr>
        <p:blipFill>
          <a:blip r:embed="rId61"/>
          <a:stretch>
            <a:fillRect/>
          </a:stretch>
        </p:blipFill>
        <p:spPr>
          <a:xfrm>
            <a:off x="964392" y="64707"/>
            <a:ext cx="5761219" cy="1603387"/>
          </a:xfrm>
          <a:prstGeom prst="rect">
            <a:avLst/>
          </a:prstGeom>
        </p:spPr>
      </p:pic>
      <p:pic>
        <p:nvPicPr>
          <p:cNvPr id="3" name="Picture 2"/>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7451221" y="-122594"/>
            <a:ext cx="1446527" cy="1446527"/>
          </a:xfrm>
          <a:prstGeom prst="rect">
            <a:avLst/>
          </a:prstGeom>
        </p:spPr>
      </p:pic>
    </p:spTree>
    <p:extLst>
      <p:ext uri="{BB962C8B-B14F-4D97-AF65-F5344CB8AC3E}">
        <p14:creationId xmlns:p14="http://schemas.microsoft.com/office/powerpoint/2010/main" val="5973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10" presetClass="entr" presetSubtype="0" fill="hold" grpId="2"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49" presetClass="entr" presetSubtype="0" decel="10000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360"/>
                                          </p:val>
                                        </p:tav>
                                        <p:tav tm="100000">
                                          <p:val>
                                            <p:fltVal val="0"/>
                                          </p:val>
                                        </p:tav>
                                      </p:tavLst>
                                    </p:anim>
                                    <p:animEffect transition="in" filter="fade">
                                      <p:cBhvr>
                                        <p:cTn id="25" dur="1000"/>
                                        <p:tgtEl>
                                          <p:spTgt spid="23"/>
                                        </p:tgtEl>
                                      </p:cBhvr>
                                    </p:animEffect>
                                  </p:childTnLst>
                                </p:cTn>
                              </p:par>
                              <p:par>
                                <p:cTn id="26" presetID="49" presetClass="entr" presetSubtype="0" decel="100000" fill="hold" nodeType="withEffect">
                                  <p:stCondLst>
                                    <p:cond delay="125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360"/>
                                          </p:val>
                                        </p:tav>
                                        <p:tav tm="100000">
                                          <p:val>
                                            <p:fltVal val="0"/>
                                          </p:val>
                                        </p:tav>
                                      </p:tavLst>
                                    </p:anim>
                                    <p:animEffect transition="in" filter="fade">
                                      <p:cBhvr>
                                        <p:cTn id="31" dur="1000"/>
                                        <p:tgtEl>
                                          <p:spTgt spid="26"/>
                                        </p:tgtEl>
                                      </p:cBhvr>
                                    </p:animEffect>
                                  </p:childTnLst>
                                </p:cTn>
                              </p:par>
                              <p:par>
                                <p:cTn id="32" presetID="49" presetClass="entr" presetSubtype="0" decel="100000" fill="hold" nodeType="withEffect">
                                  <p:stCondLst>
                                    <p:cond delay="1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360"/>
                                          </p:val>
                                        </p:tav>
                                        <p:tav tm="100000">
                                          <p:val>
                                            <p:fltVal val="0"/>
                                          </p:val>
                                        </p:tav>
                                      </p:tavLst>
                                    </p:anim>
                                    <p:animEffect transition="in" filter="fade">
                                      <p:cBhvr>
                                        <p:cTn id="37" dur="1000"/>
                                        <p:tgtEl>
                                          <p:spTgt spid="25"/>
                                        </p:tgtEl>
                                      </p:cBhvr>
                                    </p:animEffect>
                                  </p:childTnLst>
                                </p:cTn>
                              </p:par>
                              <p:par>
                                <p:cTn id="38" presetID="49" presetClass="entr" presetSubtype="0" decel="100000" fill="hold" nodeType="withEffect">
                                  <p:stCondLst>
                                    <p:cond delay="1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1000" fill="hold"/>
                                        <p:tgtEl>
                                          <p:spTgt spid="63"/>
                                        </p:tgtEl>
                                        <p:attrNameLst>
                                          <p:attrName>ppt_w</p:attrName>
                                        </p:attrNameLst>
                                      </p:cBhvr>
                                      <p:tavLst>
                                        <p:tav tm="0">
                                          <p:val>
                                            <p:fltVal val="0"/>
                                          </p:val>
                                        </p:tav>
                                        <p:tav tm="100000">
                                          <p:val>
                                            <p:strVal val="#ppt_w"/>
                                          </p:val>
                                        </p:tav>
                                      </p:tavLst>
                                    </p:anim>
                                    <p:anim calcmode="lin" valueType="num">
                                      <p:cBhvr>
                                        <p:cTn id="41" dur="1000" fill="hold"/>
                                        <p:tgtEl>
                                          <p:spTgt spid="63"/>
                                        </p:tgtEl>
                                        <p:attrNameLst>
                                          <p:attrName>ppt_h</p:attrName>
                                        </p:attrNameLst>
                                      </p:cBhvr>
                                      <p:tavLst>
                                        <p:tav tm="0">
                                          <p:val>
                                            <p:fltVal val="0"/>
                                          </p:val>
                                        </p:tav>
                                        <p:tav tm="100000">
                                          <p:val>
                                            <p:strVal val="#ppt_h"/>
                                          </p:val>
                                        </p:tav>
                                      </p:tavLst>
                                    </p:anim>
                                    <p:anim calcmode="lin" valueType="num">
                                      <p:cBhvr>
                                        <p:cTn id="42" dur="1000" fill="hold"/>
                                        <p:tgtEl>
                                          <p:spTgt spid="63"/>
                                        </p:tgtEl>
                                        <p:attrNameLst>
                                          <p:attrName>style.rotation</p:attrName>
                                        </p:attrNameLst>
                                      </p:cBhvr>
                                      <p:tavLst>
                                        <p:tav tm="0">
                                          <p:val>
                                            <p:fltVal val="360"/>
                                          </p:val>
                                        </p:tav>
                                        <p:tav tm="100000">
                                          <p:val>
                                            <p:fltVal val="0"/>
                                          </p:val>
                                        </p:tav>
                                      </p:tavLst>
                                    </p:anim>
                                    <p:animEffect transition="in" filter="fade">
                                      <p:cBhvr>
                                        <p:cTn id="43" dur="1000"/>
                                        <p:tgtEl>
                                          <p:spTgt spid="63"/>
                                        </p:tgtEl>
                                      </p:cBhvr>
                                    </p:animEffect>
                                  </p:childTnLst>
                                </p:cTn>
                              </p:par>
                              <p:par>
                                <p:cTn id="44" presetID="49" presetClass="entr" presetSubtype="0" decel="100000" fill="hold" nodeType="withEffect">
                                  <p:stCondLst>
                                    <p:cond delay="125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360"/>
                                          </p:val>
                                        </p:tav>
                                        <p:tav tm="100000">
                                          <p:val>
                                            <p:fltVal val="0"/>
                                          </p:val>
                                        </p:tav>
                                      </p:tavLst>
                                    </p:anim>
                                    <p:animEffect transition="in" filter="fade">
                                      <p:cBhvr>
                                        <p:cTn id="49" dur="1000"/>
                                        <p:tgtEl>
                                          <p:spTgt spid="47"/>
                                        </p:tgtEl>
                                      </p:cBhvr>
                                    </p:animEffect>
                                  </p:childTnLst>
                                </p:cTn>
                              </p:par>
                              <p:par>
                                <p:cTn id="50" presetID="49" presetClass="entr" presetSubtype="0" decel="10000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style.rotation</p:attrName>
                                        </p:attrNameLst>
                                      </p:cBhvr>
                                      <p:tavLst>
                                        <p:tav tm="0">
                                          <p:val>
                                            <p:fltVal val="360"/>
                                          </p:val>
                                        </p:tav>
                                        <p:tav tm="100000">
                                          <p:val>
                                            <p:fltVal val="0"/>
                                          </p:val>
                                        </p:tav>
                                      </p:tavLst>
                                    </p:anim>
                                    <p:animEffect transition="in" filter="fade">
                                      <p:cBhvr>
                                        <p:cTn id="55" dur="1000"/>
                                        <p:tgtEl>
                                          <p:spTgt spid="51"/>
                                        </p:tgtEl>
                                      </p:cBhvr>
                                    </p:animEffect>
                                  </p:childTnLst>
                                </p:cTn>
                              </p:par>
                              <p:par>
                                <p:cTn id="56" presetID="49" presetClass="entr" presetSubtype="0" decel="100000" fill="hold" nodeType="withEffect">
                                  <p:stCondLst>
                                    <p:cond delay="15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1000" fill="hold"/>
                                        <p:tgtEl>
                                          <p:spTgt spid="49"/>
                                        </p:tgtEl>
                                        <p:attrNameLst>
                                          <p:attrName>ppt_w</p:attrName>
                                        </p:attrNameLst>
                                      </p:cBhvr>
                                      <p:tavLst>
                                        <p:tav tm="0">
                                          <p:val>
                                            <p:fltVal val="0"/>
                                          </p:val>
                                        </p:tav>
                                        <p:tav tm="100000">
                                          <p:val>
                                            <p:strVal val="#ppt_w"/>
                                          </p:val>
                                        </p:tav>
                                      </p:tavLst>
                                    </p:anim>
                                    <p:anim calcmode="lin" valueType="num">
                                      <p:cBhvr>
                                        <p:cTn id="59" dur="1000" fill="hold"/>
                                        <p:tgtEl>
                                          <p:spTgt spid="49"/>
                                        </p:tgtEl>
                                        <p:attrNameLst>
                                          <p:attrName>ppt_h</p:attrName>
                                        </p:attrNameLst>
                                      </p:cBhvr>
                                      <p:tavLst>
                                        <p:tav tm="0">
                                          <p:val>
                                            <p:fltVal val="0"/>
                                          </p:val>
                                        </p:tav>
                                        <p:tav tm="100000">
                                          <p:val>
                                            <p:strVal val="#ppt_h"/>
                                          </p:val>
                                        </p:tav>
                                      </p:tavLst>
                                    </p:anim>
                                    <p:anim calcmode="lin" valueType="num">
                                      <p:cBhvr>
                                        <p:cTn id="60" dur="1000" fill="hold"/>
                                        <p:tgtEl>
                                          <p:spTgt spid="49"/>
                                        </p:tgtEl>
                                        <p:attrNameLst>
                                          <p:attrName>style.rotation</p:attrName>
                                        </p:attrNameLst>
                                      </p:cBhvr>
                                      <p:tavLst>
                                        <p:tav tm="0">
                                          <p:val>
                                            <p:fltVal val="360"/>
                                          </p:val>
                                        </p:tav>
                                        <p:tav tm="100000">
                                          <p:val>
                                            <p:fltVal val="0"/>
                                          </p:val>
                                        </p:tav>
                                      </p:tavLst>
                                    </p:anim>
                                    <p:animEffect transition="in" filter="fade">
                                      <p:cBhvr>
                                        <p:cTn id="61" dur="1000"/>
                                        <p:tgtEl>
                                          <p:spTgt spid="49"/>
                                        </p:tgtEl>
                                      </p:cBhvr>
                                    </p:animEffect>
                                  </p:childTnLst>
                                </p:cTn>
                              </p:par>
                              <p:par>
                                <p:cTn id="62" presetID="49" presetClass="entr" presetSubtype="0" decel="100000" fill="hold" nodeType="withEffect">
                                  <p:stCondLst>
                                    <p:cond delay="1250"/>
                                  </p:stCondLst>
                                  <p:childTnLst>
                                    <p:set>
                                      <p:cBhvr>
                                        <p:cTn id="63" dur="1" fill="hold">
                                          <p:stCondLst>
                                            <p:cond delay="0"/>
                                          </p:stCondLst>
                                        </p:cTn>
                                        <p:tgtEl>
                                          <p:spTgt spid="53"/>
                                        </p:tgtEl>
                                        <p:attrNameLst>
                                          <p:attrName>style.visibility</p:attrName>
                                        </p:attrNameLst>
                                      </p:cBhvr>
                                      <p:to>
                                        <p:strVal val="visible"/>
                                      </p:to>
                                    </p:set>
                                    <p:anim calcmode="lin" valueType="num">
                                      <p:cBhvr>
                                        <p:cTn id="64" dur="1000" fill="hold"/>
                                        <p:tgtEl>
                                          <p:spTgt spid="53"/>
                                        </p:tgtEl>
                                        <p:attrNameLst>
                                          <p:attrName>ppt_w</p:attrName>
                                        </p:attrNameLst>
                                      </p:cBhvr>
                                      <p:tavLst>
                                        <p:tav tm="0">
                                          <p:val>
                                            <p:fltVal val="0"/>
                                          </p:val>
                                        </p:tav>
                                        <p:tav tm="100000">
                                          <p:val>
                                            <p:strVal val="#ppt_w"/>
                                          </p:val>
                                        </p:tav>
                                      </p:tavLst>
                                    </p:anim>
                                    <p:anim calcmode="lin" valueType="num">
                                      <p:cBhvr>
                                        <p:cTn id="65" dur="1000" fill="hold"/>
                                        <p:tgtEl>
                                          <p:spTgt spid="53"/>
                                        </p:tgtEl>
                                        <p:attrNameLst>
                                          <p:attrName>ppt_h</p:attrName>
                                        </p:attrNameLst>
                                      </p:cBhvr>
                                      <p:tavLst>
                                        <p:tav tm="0">
                                          <p:val>
                                            <p:fltVal val="0"/>
                                          </p:val>
                                        </p:tav>
                                        <p:tav tm="100000">
                                          <p:val>
                                            <p:strVal val="#ppt_h"/>
                                          </p:val>
                                        </p:tav>
                                      </p:tavLst>
                                    </p:anim>
                                    <p:anim calcmode="lin" valueType="num">
                                      <p:cBhvr>
                                        <p:cTn id="66" dur="1000" fill="hold"/>
                                        <p:tgtEl>
                                          <p:spTgt spid="53"/>
                                        </p:tgtEl>
                                        <p:attrNameLst>
                                          <p:attrName>style.rotation</p:attrName>
                                        </p:attrNameLst>
                                      </p:cBhvr>
                                      <p:tavLst>
                                        <p:tav tm="0">
                                          <p:val>
                                            <p:fltVal val="360"/>
                                          </p:val>
                                        </p:tav>
                                        <p:tav tm="100000">
                                          <p:val>
                                            <p:fltVal val="0"/>
                                          </p:val>
                                        </p:tav>
                                      </p:tavLst>
                                    </p:anim>
                                    <p:animEffect transition="in" filter="fade">
                                      <p:cBhvr>
                                        <p:cTn id="67" dur="1000"/>
                                        <p:tgtEl>
                                          <p:spTgt spid="53"/>
                                        </p:tgtEl>
                                      </p:cBhvr>
                                    </p:animEffect>
                                  </p:childTnLst>
                                </p:cTn>
                              </p:par>
                              <p:par>
                                <p:cTn id="68" presetID="49" presetClass="entr" presetSubtype="0" decel="100000" fill="hold" nodeType="withEffect">
                                  <p:stCondLst>
                                    <p:cond delay="1250"/>
                                  </p:stCondLst>
                                  <p:childTnLst>
                                    <p:set>
                                      <p:cBhvr>
                                        <p:cTn id="69" dur="1" fill="hold">
                                          <p:stCondLst>
                                            <p:cond delay="0"/>
                                          </p:stCondLst>
                                        </p:cTn>
                                        <p:tgtEl>
                                          <p:spTgt spid="50"/>
                                        </p:tgtEl>
                                        <p:attrNameLst>
                                          <p:attrName>style.visibility</p:attrName>
                                        </p:attrNameLst>
                                      </p:cBhvr>
                                      <p:to>
                                        <p:strVal val="visible"/>
                                      </p:to>
                                    </p:set>
                                    <p:anim calcmode="lin" valueType="num">
                                      <p:cBhvr>
                                        <p:cTn id="70" dur="1000" fill="hold"/>
                                        <p:tgtEl>
                                          <p:spTgt spid="50"/>
                                        </p:tgtEl>
                                        <p:attrNameLst>
                                          <p:attrName>ppt_w</p:attrName>
                                        </p:attrNameLst>
                                      </p:cBhvr>
                                      <p:tavLst>
                                        <p:tav tm="0">
                                          <p:val>
                                            <p:fltVal val="0"/>
                                          </p:val>
                                        </p:tav>
                                        <p:tav tm="100000">
                                          <p:val>
                                            <p:strVal val="#ppt_w"/>
                                          </p:val>
                                        </p:tav>
                                      </p:tavLst>
                                    </p:anim>
                                    <p:anim calcmode="lin" valueType="num">
                                      <p:cBhvr>
                                        <p:cTn id="71" dur="1000" fill="hold"/>
                                        <p:tgtEl>
                                          <p:spTgt spid="50"/>
                                        </p:tgtEl>
                                        <p:attrNameLst>
                                          <p:attrName>ppt_h</p:attrName>
                                        </p:attrNameLst>
                                      </p:cBhvr>
                                      <p:tavLst>
                                        <p:tav tm="0">
                                          <p:val>
                                            <p:fltVal val="0"/>
                                          </p:val>
                                        </p:tav>
                                        <p:tav tm="100000">
                                          <p:val>
                                            <p:strVal val="#ppt_h"/>
                                          </p:val>
                                        </p:tav>
                                      </p:tavLst>
                                    </p:anim>
                                    <p:anim calcmode="lin" valueType="num">
                                      <p:cBhvr>
                                        <p:cTn id="72" dur="1000" fill="hold"/>
                                        <p:tgtEl>
                                          <p:spTgt spid="50"/>
                                        </p:tgtEl>
                                        <p:attrNameLst>
                                          <p:attrName>style.rotation</p:attrName>
                                        </p:attrNameLst>
                                      </p:cBhvr>
                                      <p:tavLst>
                                        <p:tav tm="0">
                                          <p:val>
                                            <p:fltVal val="360"/>
                                          </p:val>
                                        </p:tav>
                                        <p:tav tm="100000">
                                          <p:val>
                                            <p:fltVal val="0"/>
                                          </p:val>
                                        </p:tav>
                                      </p:tavLst>
                                    </p:anim>
                                    <p:animEffect transition="in" filter="fade">
                                      <p:cBhvr>
                                        <p:cTn id="73" dur="1000"/>
                                        <p:tgtEl>
                                          <p:spTgt spid="50"/>
                                        </p:tgtEl>
                                      </p:cBhvr>
                                    </p:animEffect>
                                  </p:childTnLst>
                                </p:cTn>
                              </p:par>
                              <p:par>
                                <p:cTn id="74" presetID="49" presetClass="entr" presetSubtype="0" decel="100000" fill="hold" nodeType="withEffect">
                                  <p:stCondLst>
                                    <p:cond delay="175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360"/>
                                          </p:val>
                                        </p:tav>
                                        <p:tav tm="100000">
                                          <p:val>
                                            <p:fltVal val="0"/>
                                          </p:val>
                                        </p:tav>
                                      </p:tavLst>
                                    </p:anim>
                                    <p:animEffect transition="in" filter="fade">
                                      <p:cBhvr>
                                        <p:cTn id="79" dur="1000"/>
                                        <p:tgtEl>
                                          <p:spTgt spid="52"/>
                                        </p:tgtEl>
                                      </p:cBhvr>
                                    </p:animEffect>
                                  </p:childTnLst>
                                </p:cTn>
                              </p:par>
                              <p:par>
                                <p:cTn id="80" presetID="49" presetClass="entr" presetSubtype="0" decel="100000" fill="hold" nodeType="withEffect">
                                  <p:stCondLst>
                                    <p:cond delay="1250"/>
                                  </p:stCondLst>
                                  <p:childTnLst>
                                    <p:set>
                                      <p:cBhvr>
                                        <p:cTn id="81" dur="1" fill="hold">
                                          <p:stCondLst>
                                            <p:cond delay="0"/>
                                          </p:stCondLst>
                                        </p:cTn>
                                        <p:tgtEl>
                                          <p:spTgt spid="64"/>
                                        </p:tgtEl>
                                        <p:attrNameLst>
                                          <p:attrName>style.visibility</p:attrName>
                                        </p:attrNameLst>
                                      </p:cBhvr>
                                      <p:to>
                                        <p:strVal val="visible"/>
                                      </p:to>
                                    </p:set>
                                    <p:anim calcmode="lin" valueType="num">
                                      <p:cBhvr>
                                        <p:cTn id="82" dur="1000" fill="hold"/>
                                        <p:tgtEl>
                                          <p:spTgt spid="64"/>
                                        </p:tgtEl>
                                        <p:attrNameLst>
                                          <p:attrName>ppt_w</p:attrName>
                                        </p:attrNameLst>
                                      </p:cBhvr>
                                      <p:tavLst>
                                        <p:tav tm="0">
                                          <p:val>
                                            <p:fltVal val="0"/>
                                          </p:val>
                                        </p:tav>
                                        <p:tav tm="100000">
                                          <p:val>
                                            <p:strVal val="#ppt_w"/>
                                          </p:val>
                                        </p:tav>
                                      </p:tavLst>
                                    </p:anim>
                                    <p:anim calcmode="lin" valueType="num">
                                      <p:cBhvr>
                                        <p:cTn id="83" dur="1000" fill="hold"/>
                                        <p:tgtEl>
                                          <p:spTgt spid="64"/>
                                        </p:tgtEl>
                                        <p:attrNameLst>
                                          <p:attrName>ppt_h</p:attrName>
                                        </p:attrNameLst>
                                      </p:cBhvr>
                                      <p:tavLst>
                                        <p:tav tm="0">
                                          <p:val>
                                            <p:fltVal val="0"/>
                                          </p:val>
                                        </p:tav>
                                        <p:tav tm="100000">
                                          <p:val>
                                            <p:strVal val="#ppt_h"/>
                                          </p:val>
                                        </p:tav>
                                      </p:tavLst>
                                    </p:anim>
                                    <p:anim calcmode="lin" valueType="num">
                                      <p:cBhvr>
                                        <p:cTn id="84" dur="1000" fill="hold"/>
                                        <p:tgtEl>
                                          <p:spTgt spid="64"/>
                                        </p:tgtEl>
                                        <p:attrNameLst>
                                          <p:attrName>style.rotation</p:attrName>
                                        </p:attrNameLst>
                                      </p:cBhvr>
                                      <p:tavLst>
                                        <p:tav tm="0">
                                          <p:val>
                                            <p:fltVal val="360"/>
                                          </p:val>
                                        </p:tav>
                                        <p:tav tm="100000">
                                          <p:val>
                                            <p:fltVal val="0"/>
                                          </p:val>
                                        </p:tav>
                                      </p:tavLst>
                                    </p:anim>
                                    <p:animEffect transition="in" filter="fade">
                                      <p:cBhvr>
                                        <p:cTn id="85" dur="1000"/>
                                        <p:tgtEl>
                                          <p:spTgt spid="64"/>
                                        </p:tgtEl>
                                      </p:cBhvr>
                                    </p:animEffect>
                                  </p:childTnLst>
                                </p:cTn>
                              </p:par>
                              <p:par>
                                <p:cTn id="86" presetID="49" presetClass="entr" presetSubtype="0" decel="100000" fill="hold" nodeType="withEffect">
                                  <p:stCondLst>
                                    <p:cond delay="1250"/>
                                  </p:stCondLst>
                                  <p:childTnLst>
                                    <p:set>
                                      <p:cBhvr>
                                        <p:cTn id="87" dur="1" fill="hold">
                                          <p:stCondLst>
                                            <p:cond delay="0"/>
                                          </p:stCondLst>
                                        </p:cTn>
                                        <p:tgtEl>
                                          <p:spTgt spid="65"/>
                                        </p:tgtEl>
                                        <p:attrNameLst>
                                          <p:attrName>style.visibility</p:attrName>
                                        </p:attrNameLst>
                                      </p:cBhvr>
                                      <p:to>
                                        <p:strVal val="visible"/>
                                      </p:to>
                                    </p:set>
                                    <p:anim calcmode="lin" valueType="num">
                                      <p:cBhvr>
                                        <p:cTn id="88" dur="1000" fill="hold"/>
                                        <p:tgtEl>
                                          <p:spTgt spid="65"/>
                                        </p:tgtEl>
                                        <p:attrNameLst>
                                          <p:attrName>ppt_w</p:attrName>
                                        </p:attrNameLst>
                                      </p:cBhvr>
                                      <p:tavLst>
                                        <p:tav tm="0">
                                          <p:val>
                                            <p:fltVal val="0"/>
                                          </p:val>
                                        </p:tav>
                                        <p:tav tm="100000">
                                          <p:val>
                                            <p:strVal val="#ppt_w"/>
                                          </p:val>
                                        </p:tav>
                                      </p:tavLst>
                                    </p:anim>
                                    <p:anim calcmode="lin" valueType="num">
                                      <p:cBhvr>
                                        <p:cTn id="89" dur="1000" fill="hold"/>
                                        <p:tgtEl>
                                          <p:spTgt spid="65"/>
                                        </p:tgtEl>
                                        <p:attrNameLst>
                                          <p:attrName>ppt_h</p:attrName>
                                        </p:attrNameLst>
                                      </p:cBhvr>
                                      <p:tavLst>
                                        <p:tav tm="0">
                                          <p:val>
                                            <p:fltVal val="0"/>
                                          </p:val>
                                        </p:tav>
                                        <p:tav tm="100000">
                                          <p:val>
                                            <p:strVal val="#ppt_h"/>
                                          </p:val>
                                        </p:tav>
                                      </p:tavLst>
                                    </p:anim>
                                    <p:anim calcmode="lin" valueType="num">
                                      <p:cBhvr>
                                        <p:cTn id="90" dur="1000" fill="hold"/>
                                        <p:tgtEl>
                                          <p:spTgt spid="65"/>
                                        </p:tgtEl>
                                        <p:attrNameLst>
                                          <p:attrName>style.rotation</p:attrName>
                                        </p:attrNameLst>
                                      </p:cBhvr>
                                      <p:tavLst>
                                        <p:tav tm="0">
                                          <p:val>
                                            <p:fltVal val="360"/>
                                          </p:val>
                                        </p:tav>
                                        <p:tav tm="100000">
                                          <p:val>
                                            <p:fltVal val="0"/>
                                          </p:val>
                                        </p:tav>
                                      </p:tavLst>
                                    </p:anim>
                                    <p:animEffect transition="in" filter="fade">
                                      <p:cBhvr>
                                        <p:cTn id="91" dur="1000"/>
                                        <p:tgtEl>
                                          <p:spTgt spid="65"/>
                                        </p:tgtEl>
                                      </p:cBhvr>
                                    </p:animEffect>
                                  </p:childTnLst>
                                </p:cTn>
                              </p:par>
                              <p:par>
                                <p:cTn id="92" presetID="49" presetClass="entr" presetSubtype="0" decel="100000" fill="hold" nodeType="withEffect">
                                  <p:stCondLst>
                                    <p:cond delay="175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fltVal val="0"/>
                                          </p:val>
                                        </p:tav>
                                        <p:tav tm="100000">
                                          <p:val>
                                            <p:strVal val="#ppt_w"/>
                                          </p:val>
                                        </p:tav>
                                      </p:tavLst>
                                    </p:anim>
                                    <p:anim calcmode="lin" valueType="num">
                                      <p:cBhvr>
                                        <p:cTn id="95" dur="1000" fill="hold"/>
                                        <p:tgtEl>
                                          <p:spTgt spid="48"/>
                                        </p:tgtEl>
                                        <p:attrNameLst>
                                          <p:attrName>ppt_h</p:attrName>
                                        </p:attrNameLst>
                                      </p:cBhvr>
                                      <p:tavLst>
                                        <p:tav tm="0">
                                          <p:val>
                                            <p:fltVal val="0"/>
                                          </p:val>
                                        </p:tav>
                                        <p:tav tm="100000">
                                          <p:val>
                                            <p:strVal val="#ppt_h"/>
                                          </p:val>
                                        </p:tav>
                                      </p:tavLst>
                                    </p:anim>
                                    <p:anim calcmode="lin" valueType="num">
                                      <p:cBhvr>
                                        <p:cTn id="96" dur="1000" fill="hold"/>
                                        <p:tgtEl>
                                          <p:spTgt spid="48"/>
                                        </p:tgtEl>
                                        <p:attrNameLst>
                                          <p:attrName>style.rotation</p:attrName>
                                        </p:attrNameLst>
                                      </p:cBhvr>
                                      <p:tavLst>
                                        <p:tav tm="0">
                                          <p:val>
                                            <p:fltVal val="360"/>
                                          </p:val>
                                        </p:tav>
                                        <p:tav tm="100000">
                                          <p:val>
                                            <p:fltVal val="0"/>
                                          </p:val>
                                        </p:tav>
                                      </p:tavLst>
                                    </p:anim>
                                    <p:animEffect transition="in" filter="fade">
                                      <p:cBhvr>
                                        <p:cTn id="97" dur="1000"/>
                                        <p:tgtEl>
                                          <p:spTgt spid="48"/>
                                        </p:tgtEl>
                                      </p:cBhvr>
                                    </p:animEffect>
                                  </p:childTnLst>
                                </p:cTn>
                              </p:par>
                              <p:par>
                                <p:cTn id="98" presetID="49" presetClass="entr" presetSubtype="0" decel="100000" fill="hold" nodeType="withEffect">
                                  <p:stCondLst>
                                    <p:cond delay="125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1000" fill="hold"/>
                                        <p:tgtEl>
                                          <p:spTgt spid="45"/>
                                        </p:tgtEl>
                                        <p:attrNameLst>
                                          <p:attrName>ppt_w</p:attrName>
                                        </p:attrNameLst>
                                      </p:cBhvr>
                                      <p:tavLst>
                                        <p:tav tm="0">
                                          <p:val>
                                            <p:fltVal val="0"/>
                                          </p:val>
                                        </p:tav>
                                        <p:tav tm="100000">
                                          <p:val>
                                            <p:strVal val="#ppt_w"/>
                                          </p:val>
                                        </p:tav>
                                      </p:tavLst>
                                    </p:anim>
                                    <p:anim calcmode="lin" valueType="num">
                                      <p:cBhvr>
                                        <p:cTn id="101" dur="1000" fill="hold"/>
                                        <p:tgtEl>
                                          <p:spTgt spid="45"/>
                                        </p:tgtEl>
                                        <p:attrNameLst>
                                          <p:attrName>ppt_h</p:attrName>
                                        </p:attrNameLst>
                                      </p:cBhvr>
                                      <p:tavLst>
                                        <p:tav tm="0">
                                          <p:val>
                                            <p:fltVal val="0"/>
                                          </p:val>
                                        </p:tav>
                                        <p:tav tm="100000">
                                          <p:val>
                                            <p:strVal val="#ppt_h"/>
                                          </p:val>
                                        </p:tav>
                                      </p:tavLst>
                                    </p:anim>
                                    <p:anim calcmode="lin" valueType="num">
                                      <p:cBhvr>
                                        <p:cTn id="102" dur="1000" fill="hold"/>
                                        <p:tgtEl>
                                          <p:spTgt spid="45"/>
                                        </p:tgtEl>
                                        <p:attrNameLst>
                                          <p:attrName>style.rotation</p:attrName>
                                        </p:attrNameLst>
                                      </p:cBhvr>
                                      <p:tavLst>
                                        <p:tav tm="0">
                                          <p:val>
                                            <p:fltVal val="360"/>
                                          </p:val>
                                        </p:tav>
                                        <p:tav tm="100000">
                                          <p:val>
                                            <p:fltVal val="0"/>
                                          </p:val>
                                        </p:tav>
                                      </p:tavLst>
                                    </p:anim>
                                    <p:animEffect transition="in" filter="fade">
                                      <p:cBhvr>
                                        <p:cTn id="103" dur="1000"/>
                                        <p:tgtEl>
                                          <p:spTgt spid="45"/>
                                        </p:tgtEl>
                                      </p:cBhvr>
                                    </p:animEffect>
                                  </p:childTnLst>
                                </p:cTn>
                              </p:par>
                              <p:par>
                                <p:cTn id="104" presetID="49" presetClass="entr" presetSubtype="0" decel="100000" fill="hold" nodeType="withEffect">
                                  <p:stCondLst>
                                    <p:cond delay="175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360"/>
                                          </p:val>
                                        </p:tav>
                                        <p:tav tm="100000">
                                          <p:val>
                                            <p:fltVal val="0"/>
                                          </p:val>
                                        </p:tav>
                                      </p:tavLst>
                                    </p:anim>
                                    <p:animEffect transition="in" filter="fade">
                                      <p:cBhvr>
                                        <p:cTn id="109" dur="1000"/>
                                        <p:tgtEl>
                                          <p:spTgt spid="24"/>
                                        </p:tgtEl>
                                      </p:cBhvr>
                                    </p:animEffect>
                                  </p:childTnLst>
                                </p:cTn>
                              </p:par>
                              <p:par>
                                <p:cTn id="110" presetID="49" presetClass="entr" presetSubtype="0" decel="100000" fill="hold" nodeType="withEffect">
                                  <p:stCondLst>
                                    <p:cond delay="1250"/>
                                  </p:stCondLst>
                                  <p:childTnLst>
                                    <p:set>
                                      <p:cBhvr>
                                        <p:cTn id="111" dur="1" fill="hold">
                                          <p:stCondLst>
                                            <p:cond delay="0"/>
                                          </p:stCondLst>
                                        </p:cTn>
                                        <p:tgtEl>
                                          <p:spTgt spid="54"/>
                                        </p:tgtEl>
                                        <p:attrNameLst>
                                          <p:attrName>style.visibility</p:attrName>
                                        </p:attrNameLst>
                                      </p:cBhvr>
                                      <p:to>
                                        <p:strVal val="visible"/>
                                      </p:to>
                                    </p:set>
                                    <p:anim calcmode="lin" valueType="num">
                                      <p:cBhvr>
                                        <p:cTn id="112" dur="1000" fill="hold"/>
                                        <p:tgtEl>
                                          <p:spTgt spid="54"/>
                                        </p:tgtEl>
                                        <p:attrNameLst>
                                          <p:attrName>ppt_w</p:attrName>
                                        </p:attrNameLst>
                                      </p:cBhvr>
                                      <p:tavLst>
                                        <p:tav tm="0">
                                          <p:val>
                                            <p:fltVal val="0"/>
                                          </p:val>
                                        </p:tav>
                                        <p:tav tm="100000">
                                          <p:val>
                                            <p:strVal val="#ppt_w"/>
                                          </p:val>
                                        </p:tav>
                                      </p:tavLst>
                                    </p:anim>
                                    <p:anim calcmode="lin" valueType="num">
                                      <p:cBhvr>
                                        <p:cTn id="113" dur="1000" fill="hold"/>
                                        <p:tgtEl>
                                          <p:spTgt spid="54"/>
                                        </p:tgtEl>
                                        <p:attrNameLst>
                                          <p:attrName>ppt_h</p:attrName>
                                        </p:attrNameLst>
                                      </p:cBhvr>
                                      <p:tavLst>
                                        <p:tav tm="0">
                                          <p:val>
                                            <p:fltVal val="0"/>
                                          </p:val>
                                        </p:tav>
                                        <p:tav tm="100000">
                                          <p:val>
                                            <p:strVal val="#ppt_h"/>
                                          </p:val>
                                        </p:tav>
                                      </p:tavLst>
                                    </p:anim>
                                    <p:anim calcmode="lin" valueType="num">
                                      <p:cBhvr>
                                        <p:cTn id="114" dur="1000" fill="hold"/>
                                        <p:tgtEl>
                                          <p:spTgt spid="54"/>
                                        </p:tgtEl>
                                        <p:attrNameLst>
                                          <p:attrName>style.rotation</p:attrName>
                                        </p:attrNameLst>
                                      </p:cBhvr>
                                      <p:tavLst>
                                        <p:tav tm="0">
                                          <p:val>
                                            <p:fltVal val="360"/>
                                          </p:val>
                                        </p:tav>
                                        <p:tav tm="100000">
                                          <p:val>
                                            <p:fltVal val="0"/>
                                          </p:val>
                                        </p:tav>
                                      </p:tavLst>
                                    </p:anim>
                                    <p:animEffect transition="in" filter="fade">
                                      <p:cBhvr>
                                        <p:cTn id="115" dur="1000"/>
                                        <p:tgtEl>
                                          <p:spTgt spid="54"/>
                                        </p:tgtEl>
                                      </p:cBhvr>
                                    </p:animEffect>
                                  </p:childTnLst>
                                </p:cTn>
                              </p:par>
                              <p:par>
                                <p:cTn id="116" presetID="49" presetClass="entr" presetSubtype="0" decel="100000" fill="hold" nodeType="withEffect">
                                  <p:stCondLst>
                                    <p:cond delay="150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1000" fill="hold"/>
                                        <p:tgtEl>
                                          <p:spTgt spid="27"/>
                                        </p:tgtEl>
                                        <p:attrNameLst>
                                          <p:attrName>ppt_w</p:attrName>
                                        </p:attrNameLst>
                                      </p:cBhvr>
                                      <p:tavLst>
                                        <p:tav tm="0">
                                          <p:val>
                                            <p:fltVal val="0"/>
                                          </p:val>
                                        </p:tav>
                                        <p:tav tm="100000">
                                          <p:val>
                                            <p:strVal val="#ppt_w"/>
                                          </p:val>
                                        </p:tav>
                                      </p:tavLst>
                                    </p:anim>
                                    <p:anim calcmode="lin" valueType="num">
                                      <p:cBhvr>
                                        <p:cTn id="119" dur="1000" fill="hold"/>
                                        <p:tgtEl>
                                          <p:spTgt spid="27"/>
                                        </p:tgtEl>
                                        <p:attrNameLst>
                                          <p:attrName>ppt_h</p:attrName>
                                        </p:attrNameLst>
                                      </p:cBhvr>
                                      <p:tavLst>
                                        <p:tav tm="0">
                                          <p:val>
                                            <p:fltVal val="0"/>
                                          </p:val>
                                        </p:tav>
                                        <p:tav tm="100000">
                                          <p:val>
                                            <p:strVal val="#ppt_h"/>
                                          </p:val>
                                        </p:tav>
                                      </p:tavLst>
                                    </p:anim>
                                    <p:anim calcmode="lin" valueType="num">
                                      <p:cBhvr>
                                        <p:cTn id="120" dur="1000" fill="hold"/>
                                        <p:tgtEl>
                                          <p:spTgt spid="27"/>
                                        </p:tgtEl>
                                        <p:attrNameLst>
                                          <p:attrName>style.rotation</p:attrName>
                                        </p:attrNameLst>
                                      </p:cBhvr>
                                      <p:tavLst>
                                        <p:tav tm="0">
                                          <p:val>
                                            <p:fltVal val="360"/>
                                          </p:val>
                                        </p:tav>
                                        <p:tav tm="100000">
                                          <p:val>
                                            <p:fltVal val="0"/>
                                          </p:val>
                                        </p:tav>
                                      </p:tavLst>
                                    </p:anim>
                                    <p:animEffect transition="in" filter="fade">
                                      <p:cBhvr>
                                        <p:cTn id="121" dur="1000"/>
                                        <p:tgtEl>
                                          <p:spTgt spid="27"/>
                                        </p:tgtEl>
                                      </p:cBhvr>
                                    </p:animEffect>
                                  </p:childTnLst>
                                </p:cTn>
                              </p:par>
                              <p:par>
                                <p:cTn id="122" presetID="53" presetClass="entr" presetSubtype="16" fill="hold" nodeType="withEffect">
                                  <p:stCondLst>
                                    <p:cond delay="2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32" presetClass="emph" presetSubtype="0" fill="hold" nodeType="withEffect">
                                  <p:stCondLst>
                                    <p:cond delay="3000"/>
                                  </p:stCondLst>
                                  <p:childTnLst>
                                    <p:animRot by="120000">
                                      <p:cBhvr>
                                        <p:cTn id="128" dur="100" fill="hold">
                                          <p:stCondLst>
                                            <p:cond delay="0"/>
                                          </p:stCondLst>
                                        </p:cTn>
                                        <p:tgtEl>
                                          <p:spTgt spid="30"/>
                                        </p:tgtEl>
                                        <p:attrNameLst>
                                          <p:attrName>r</p:attrName>
                                        </p:attrNameLst>
                                      </p:cBhvr>
                                    </p:animRot>
                                    <p:animRot by="-240000">
                                      <p:cBhvr>
                                        <p:cTn id="129" dur="200" fill="hold">
                                          <p:stCondLst>
                                            <p:cond delay="200"/>
                                          </p:stCondLst>
                                        </p:cTn>
                                        <p:tgtEl>
                                          <p:spTgt spid="30"/>
                                        </p:tgtEl>
                                        <p:attrNameLst>
                                          <p:attrName>r</p:attrName>
                                        </p:attrNameLst>
                                      </p:cBhvr>
                                    </p:animRot>
                                    <p:animRot by="240000">
                                      <p:cBhvr>
                                        <p:cTn id="130" dur="200" fill="hold">
                                          <p:stCondLst>
                                            <p:cond delay="400"/>
                                          </p:stCondLst>
                                        </p:cTn>
                                        <p:tgtEl>
                                          <p:spTgt spid="30"/>
                                        </p:tgtEl>
                                        <p:attrNameLst>
                                          <p:attrName>r</p:attrName>
                                        </p:attrNameLst>
                                      </p:cBhvr>
                                    </p:animRot>
                                    <p:animRot by="-240000">
                                      <p:cBhvr>
                                        <p:cTn id="131" dur="200" fill="hold">
                                          <p:stCondLst>
                                            <p:cond delay="600"/>
                                          </p:stCondLst>
                                        </p:cTn>
                                        <p:tgtEl>
                                          <p:spTgt spid="30"/>
                                        </p:tgtEl>
                                        <p:attrNameLst>
                                          <p:attrName>r</p:attrName>
                                        </p:attrNameLst>
                                      </p:cBhvr>
                                    </p:animRot>
                                    <p:animRot by="120000">
                                      <p:cBhvr>
                                        <p:cTn id="132" dur="200" fill="hold">
                                          <p:stCondLst>
                                            <p:cond delay="800"/>
                                          </p:stCondLst>
                                        </p:cTn>
                                        <p:tgtEl>
                                          <p:spTgt spid="30"/>
                                        </p:tgtEl>
                                        <p:attrNameLst>
                                          <p:attrName>r</p:attrName>
                                        </p:attrNameLst>
                                      </p:cBhvr>
                                    </p:animRot>
                                  </p:childTnLst>
                                </p:cTn>
                              </p:par>
                            </p:childTnLst>
                          </p:cTn>
                        </p:par>
                        <p:par>
                          <p:cTn id="133" fill="hold">
                            <p:stCondLst>
                              <p:cond delay="4000"/>
                            </p:stCondLst>
                            <p:childTnLst>
                              <p:par>
                                <p:cTn id="134" presetID="2" presetClass="entr" presetSubtype="1"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1500" fill="hold"/>
                                        <p:tgtEl>
                                          <p:spTgt spid="29"/>
                                        </p:tgtEl>
                                        <p:attrNameLst>
                                          <p:attrName>ppt_x</p:attrName>
                                        </p:attrNameLst>
                                      </p:cBhvr>
                                      <p:tavLst>
                                        <p:tav tm="0">
                                          <p:val>
                                            <p:strVal val="#ppt_x"/>
                                          </p:val>
                                        </p:tav>
                                        <p:tav tm="100000">
                                          <p:val>
                                            <p:strVal val="#ppt_x"/>
                                          </p:val>
                                        </p:tav>
                                      </p:tavLst>
                                    </p:anim>
                                    <p:anim calcmode="lin" valueType="num">
                                      <p:cBhvr additive="base">
                                        <p:cTn id="137" dur="1500" fill="hold"/>
                                        <p:tgtEl>
                                          <p:spTgt spid="29"/>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500"/>
                                  </p:stCondLst>
                                  <p:childTnLst>
                                    <p:set>
                                      <p:cBhvr>
                                        <p:cTn id="139" dur="1" fill="hold">
                                          <p:stCondLst>
                                            <p:cond delay="0"/>
                                          </p:stCondLst>
                                        </p:cTn>
                                        <p:tgtEl>
                                          <p:spTgt spid="22"/>
                                        </p:tgtEl>
                                        <p:attrNameLst>
                                          <p:attrName>style.visibility</p:attrName>
                                        </p:attrNameLst>
                                      </p:cBhvr>
                                      <p:to>
                                        <p:strVal val="visible"/>
                                      </p:to>
                                    </p:set>
                                    <p:anim calcmode="lin" valueType="num">
                                      <p:cBhvr additive="base">
                                        <p:cTn id="140" dur="1500" fill="hold"/>
                                        <p:tgtEl>
                                          <p:spTgt spid="22"/>
                                        </p:tgtEl>
                                        <p:attrNameLst>
                                          <p:attrName>ppt_x</p:attrName>
                                        </p:attrNameLst>
                                      </p:cBhvr>
                                      <p:tavLst>
                                        <p:tav tm="0">
                                          <p:val>
                                            <p:strVal val="#ppt_x"/>
                                          </p:val>
                                        </p:tav>
                                        <p:tav tm="100000">
                                          <p:val>
                                            <p:strVal val="#ppt_x"/>
                                          </p:val>
                                        </p:tav>
                                      </p:tavLst>
                                    </p:anim>
                                    <p:anim calcmode="lin" valueType="num">
                                      <p:cBhvr additive="base">
                                        <p:cTn id="141" dur="1500" fill="hold"/>
                                        <p:tgtEl>
                                          <p:spTgt spid="22"/>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additive="base">
                                        <p:cTn id="144" dur="1500" fill="hold"/>
                                        <p:tgtEl>
                                          <p:spTgt spid="21"/>
                                        </p:tgtEl>
                                        <p:attrNameLst>
                                          <p:attrName>ppt_x</p:attrName>
                                        </p:attrNameLst>
                                      </p:cBhvr>
                                      <p:tavLst>
                                        <p:tav tm="0">
                                          <p:val>
                                            <p:strVal val="#ppt_x"/>
                                          </p:val>
                                        </p:tav>
                                        <p:tav tm="100000">
                                          <p:val>
                                            <p:strVal val="#ppt_x"/>
                                          </p:val>
                                        </p:tav>
                                      </p:tavLst>
                                    </p:anim>
                                    <p:anim calcmode="lin" valueType="num">
                                      <p:cBhvr additive="base">
                                        <p:cTn id="145" dur="1500" fill="hold"/>
                                        <p:tgtEl>
                                          <p:spTgt spid="21"/>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50"/>
                                  </p:stCondLst>
                                  <p:childTnLst>
                                    <p:set>
                                      <p:cBhvr>
                                        <p:cTn id="147" dur="1" fill="hold">
                                          <p:stCondLst>
                                            <p:cond delay="0"/>
                                          </p:stCondLst>
                                        </p:cTn>
                                        <p:tgtEl>
                                          <p:spTgt spid="28"/>
                                        </p:tgtEl>
                                        <p:attrNameLst>
                                          <p:attrName>style.visibility</p:attrName>
                                        </p:attrNameLst>
                                      </p:cBhvr>
                                      <p:to>
                                        <p:strVal val="visible"/>
                                      </p:to>
                                    </p:set>
                                    <p:anim calcmode="lin" valueType="num">
                                      <p:cBhvr additive="base">
                                        <p:cTn id="148" dur="1500" fill="hold"/>
                                        <p:tgtEl>
                                          <p:spTgt spid="28"/>
                                        </p:tgtEl>
                                        <p:attrNameLst>
                                          <p:attrName>ppt_x</p:attrName>
                                        </p:attrNameLst>
                                      </p:cBhvr>
                                      <p:tavLst>
                                        <p:tav tm="0">
                                          <p:val>
                                            <p:strVal val="#ppt_x"/>
                                          </p:val>
                                        </p:tav>
                                        <p:tav tm="100000">
                                          <p:val>
                                            <p:strVal val="#ppt_x"/>
                                          </p:val>
                                        </p:tav>
                                      </p:tavLst>
                                    </p:anim>
                                    <p:anim calcmode="lin" valueType="num">
                                      <p:cBhvr additive="base">
                                        <p:cTn id="149" dur="1500" fill="hold"/>
                                        <p:tgtEl>
                                          <p:spTgt spid="28"/>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500"/>
                                  </p:stCondLst>
                                  <p:childTnLst>
                                    <p:set>
                                      <p:cBhvr>
                                        <p:cTn id="151" dur="1" fill="hold">
                                          <p:stCondLst>
                                            <p:cond delay="0"/>
                                          </p:stCondLst>
                                        </p:cTn>
                                        <p:tgtEl>
                                          <p:spTgt spid="19"/>
                                        </p:tgtEl>
                                        <p:attrNameLst>
                                          <p:attrName>style.visibility</p:attrName>
                                        </p:attrNameLst>
                                      </p:cBhvr>
                                      <p:to>
                                        <p:strVal val="visible"/>
                                      </p:to>
                                    </p:set>
                                    <p:anim calcmode="lin" valueType="num">
                                      <p:cBhvr additive="base">
                                        <p:cTn id="152" dur="1500" fill="hold"/>
                                        <p:tgtEl>
                                          <p:spTgt spid="19"/>
                                        </p:tgtEl>
                                        <p:attrNameLst>
                                          <p:attrName>ppt_x</p:attrName>
                                        </p:attrNameLst>
                                      </p:cBhvr>
                                      <p:tavLst>
                                        <p:tav tm="0">
                                          <p:val>
                                            <p:strVal val="#ppt_x"/>
                                          </p:val>
                                        </p:tav>
                                        <p:tav tm="100000">
                                          <p:val>
                                            <p:strVal val="#ppt_x"/>
                                          </p:val>
                                        </p:tav>
                                      </p:tavLst>
                                    </p:anim>
                                    <p:anim calcmode="lin" valueType="num">
                                      <p:cBhvr additive="base">
                                        <p:cTn id="153" dur="1500" fill="hold"/>
                                        <p:tgtEl>
                                          <p:spTgt spid="19"/>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additive="base">
                                        <p:cTn id="156" dur="1500" fill="hold"/>
                                        <p:tgtEl>
                                          <p:spTgt spid="20"/>
                                        </p:tgtEl>
                                        <p:attrNameLst>
                                          <p:attrName>ppt_x</p:attrName>
                                        </p:attrNameLst>
                                      </p:cBhvr>
                                      <p:tavLst>
                                        <p:tav tm="0">
                                          <p:val>
                                            <p:strVal val="#ppt_x"/>
                                          </p:val>
                                        </p:tav>
                                        <p:tav tm="100000">
                                          <p:val>
                                            <p:strVal val="#ppt_x"/>
                                          </p:val>
                                        </p:tav>
                                      </p:tavLst>
                                    </p:anim>
                                    <p:anim calcmode="lin" valueType="num">
                                      <p:cBhvr additive="base">
                                        <p:cTn id="157" dur="1500" fill="hold"/>
                                        <p:tgtEl>
                                          <p:spTgt spid="20"/>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50"/>
                                  </p:stCondLst>
                                  <p:childTnLst>
                                    <p:set>
                                      <p:cBhvr>
                                        <p:cTn id="159" dur="1" fill="hold">
                                          <p:stCondLst>
                                            <p:cond delay="0"/>
                                          </p:stCondLst>
                                        </p:cTn>
                                        <p:tgtEl>
                                          <p:spTgt spid="39"/>
                                        </p:tgtEl>
                                        <p:attrNameLst>
                                          <p:attrName>style.visibility</p:attrName>
                                        </p:attrNameLst>
                                      </p:cBhvr>
                                      <p:to>
                                        <p:strVal val="visible"/>
                                      </p:to>
                                    </p:set>
                                    <p:anim calcmode="lin" valueType="num">
                                      <p:cBhvr additive="base">
                                        <p:cTn id="160" dur="1500" fill="hold"/>
                                        <p:tgtEl>
                                          <p:spTgt spid="39"/>
                                        </p:tgtEl>
                                        <p:attrNameLst>
                                          <p:attrName>ppt_x</p:attrName>
                                        </p:attrNameLst>
                                      </p:cBhvr>
                                      <p:tavLst>
                                        <p:tav tm="0">
                                          <p:val>
                                            <p:strVal val="#ppt_x"/>
                                          </p:val>
                                        </p:tav>
                                        <p:tav tm="100000">
                                          <p:val>
                                            <p:strVal val="#ppt_x"/>
                                          </p:val>
                                        </p:tav>
                                      </p:tavLst>
                                    </p:anim>
                                    <p:anim calcmode="lin" valueType="num">
                                      <p:cBhvr additive="base">
                                        <p:cTn id="161" dur="1500" fill="hold"/>
                                        <p:tgtEl>
                                          <p:spTgt spid="39"/>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500"/>
                                  </p:stCondLst>
                                  <p:childTnLst>
                                    <p:set>
                                      <p:cBhvr>
                                        <p:cTn id="163" dur="1" fill="hold">
                                          <p:stCondLst>
                                            <p:cond delay="0"/>
                                          </p:stCondLst>
                                        </p:cTn>
                                        <p:tgtEl>
                                          <p:spTgt spid="37"/>
                                        </p:tgtEl>
                                        <p:attrNameLst>
                                          <p:attrName>style.visibility</p:attrName>
                                        </p:attrNameLst>
                                      </p:cBhvr>
                                      <p:to>
                                        <p:strVal val="visible"/>
                                      </p:to>
                                    </p:set>
                                    <p:anim calcmode="lin" valueType="num">
                                      <p:cBhvr additive="base">
                                        <p:cTn id="164" dur="1500" fill="hold"/>
                                        <p:tgtEl>
                                          <p:spTgt spid="37"/>
                                        </p:tgtEl>
                                        <p:attrNameLst>
                                          <p:attrName>ppt_x</p:attrName>
                                        </p:attrNameLst>
                                      </p:cBhvr>
                                      <p:tavLst>
                                        <p:tav tm="0">
                                          <p:val>
                                            <p:strVal val="#ppt_x"/>
                                          </p:val>
                                        </p:tav>
                                        <p:tav tm="100000">
                                          <p:val>
                                            <p:strVal val="#ppt_x"/>
                                          </p:val>
                                        </p:tav>
                                      </p:tavLst>
                                    </p:anim>
                                    <p:anim calcmode="lin" valueType="num">
                                      <p:cBhvr additive="base">
                                        <p:cTn id="165" dur="1500" fill="hold"/>
                                        <p:tgtEl>
                                          <p:spTgt spid="37"/>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1500" fill="hold"/>
                                        <p:tgtEl>
                                          <p:spTgt spid="36"/>
                                        </p:tgtEl>
                                        <p:attrNameLst>
                                          <p:attrName>ppt_x</p:attrName>
                                        </p:attrNameLst>
                                      </p:cBhvr>
                                      <p:tavLst>
                                        <p:tav tm="0">
                                          <p:val>
                                            <p:strVal val="#ppt_x"/>
                                          </p:val>
                                        </p:tav>
                                        <p:tav tm="100000">
                                          <p:val>
                                            <p:strVal val="#ppt_x"/>
                                          </p:val>
                                        </p:tav>
                                      </p:tavLst>
                                    </p:anim>
                                    <p:anim calcmode="lin" valueType="num">
                                      <p:cBhvr additive="base">
                                        <p:cTn id="169" dur="1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5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1500" fill="hold"/>
                                        <p:tgtEl>
                                          <p:spTgt spid="38"/>
                                        </p:tgtEl>
                                        <p:attrNameLst>
                                          <p:attrName>ppt_x</p:attrName>
                                        </p:attrNameLst>
                                      </p:cBhvr>
                                      <p:tavLst>
                                        <p:tav tm="0">
                                          <p:val>
                                            <p:strVal val="#ppt_x"/>
                                          </p:val>
                                        </p:tav>
                                        <p:tav tm="100000">
                                          <p:val>
                                            <p:strVal val="#ppt_x"/>
                                          </p:val>
                                        </p:tav>
                                      </p:tavLst>
                                    </p:anim>
                                    <p:anim calcmode="lin" valueType="num">
                                      <p:cBhvr additive="base">
                                        <p:cTn id="173" dur="15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additive="base">
                                        <p:cTn id="176" dur="1500" fill="hold"/>
                                        <p:tgtEl>
                                          <p:spTgt spid="34"/>
                                        </p:tgtEl>
                                        <p:attrNameLst>
                                          <p:attrName>ppt_x</p:attrName>
                                        </p:attrNameLst>
                                      </p:cBhvr>
                                      <p:tavLst>
                                        <p:tav tm="0">
                                          <p:val>
                                            <p:strVal val="#ppt_x"/>
                                          </p:val>
                                        </p:tav>
                                        <p:tav tm="100000">
                                          <p:val>
                                            <p:strVal val="#ppt_x"/>
                                          </p:val>
                                        </p:tav>
                                      </p:tavLst>
                                    </p:anim>
                                    <p:anim calcmode="lin" valueType="num">
                                      <p:cBhvr additive="base">
                                        <p:cTn id="177" dur="1500" fill="hold"/>
                                        <p:tgtEl>
                                          <p:spTgt spid="34"/>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1500" fill="hold"/>
                                        <p:tgtEl>
                                          <p:spTgt spid="35"/>
                                        </p:tgtEl>
                                        <p:attrNameLst>
                                          <p:attrName>ppt_x</p:attrName>
                                        </p:attrNameLst>
                                      </p:cBhvr>
                                      <p:tavLst>
                                        <p:tav tm="0">
                                          <p:val>
                                            <p:strVal val="#ppt_x"/>
                                          </p:val>
                                        </p:tav>
                                        <p:tav tm="100000">
                                          <p:val>
                                            <p:strVal val="#ppt_x"/>
                                          </p:val>
                                        </p:tav>
                                      </p:tavLst>
                                    </p:anim>
                                    <p:anim calcmode="lin" valueType="num">
                                      <p:cBhvr additive="base">
                                        <p:cTn id="181" dur="1500" fill="hold"/>
                                        <p:tgtEl>
                                          <p:spTgt spid="35"/>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18"/>
                                        </p:tgtEl>
                                        <p:attrNameLst>
                                          <p:attrName>style.visibility</p:attrName>
                                        </p:attrNameLst>
                                      </p:cBhvr>
                                      <p:to>
                                        <p:strVal val="visible"/>
                                      </p:to>
                                    </p:set>
                                    <p:anim calcmode="lin" valueType="num">
                                      <p:cBhvr additive="base">
                                        <p:cTn id="184" dur="1500" fill="hold"/>
                                        <p:tgtEl>
                                          <p:spTgt spid="18"/>
                                        </p:tgtEl>
                                        <p:attrNameLst>
                                          <p:attrName>ppt_x</p:attrName>
                                        </p:attrNameLst>
                                      </p:cBhvr>
                                      <p:tavLst>
                                        <p:tav tm="0">
                                          <p:val>
                                            <p:strVal val="#ppt_x"/>
                                          </p:val>
                                        </p:tav>
                                        <p:tav tm="100000">
                                          <p:val>
                                            <p:strVal val="#ppt_x"/>
                                          </p:val>
                                        </p:tav>
                                      </p:tavLst>
                                    </p:anim>
                                    <p:anim calcmode="lin" valueType="num">
                                      <p:cBhvr additive="base">
                                        <p:cTn id="185" dur="1500" fill="hold"/>
                                        <p:tgtEl>
                                          <p:spTgt spid="18"/>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additive="base">
                                        <p:cTn id="188" dur="1500" fill="hold"/>
                                        <p:tgtEl>
                                          <p:spTgt spid="46"/>
                                        </p:tgtEl>
                                        <p:attrNameLst>
                                          <p:attrName>ppt_x</p:attrName>
                                        </p:attrNameLst>
                                      </p:cBhvr>
                                      <p:tavLst>
                                        <p:tav tm="0">
                                          <p:val>
                                            <p:strVal val="#ppt_x"/>
                                          </p:val>
                                        </p:tav>
                                        <p:tav tm="100000">
                                          <p:val>
                                            <p:strVal val="#ppt_x"/>
                                          </p:val>
                                        </p:tav>
                                      </p:tavLst>
                                    </p:anim>
                                    <p:anim calcmode="lin" valueType="num">
                                      <p:cBhvr additive="base">
                                        <p:cTn id="189" dur="1500" fill="hold"/>
                                        <p:tgtEl>
                                          <p:spTgt spid="46"/>
                                        </p:tgtEl>
                                        <p:attrNameLst>
                                          <p:attrName>ppt_y</p:attrName>
                                        </p:attrNameLst>
                                      </p:cBhvr>
                                      <p:tavLst>
                                        <p:tav tm="0">
                                          <p:val>
                                            <p:strVal val="0-#ppt_h/2"/>
                                          </p:val>
                                        </p:tav>
                                        <p:tav tm="100000">
                                          <p:val>
                                            <p:strVal val="#ppt_y"/>
                                          </p:val>
                                        </p:tav>
                                      </p:tavLst>
                                    </p:anim>
                                  </p:childTnLst>
                                </p:cTn>
                              </p:par>
                              <p:par>
                                <p:cTn id="190" presetID="8" presetClass="emph" presetSubtype="0" fill="hold" nodeType="withEffect">
                                  <p:stCondLst>
                                    <p:cond delay="0"/>
                                  </p:stCondLst>
                                  <p:childTnLst>
                                    <p:animRot by="21600000">
                                      <p:cBhvr>
                                        <p:cTn id="191" dur="1500" fill="hold"/>
                                        <p:tgtEl>
                                          <p:spTgt spid="29"/>
                                        </p:tgtEl>
                                        <p:attrNameLst>
                                          <p:attrName>r</p:attrName>
                                        </p:attrNameLst>
                                      </p:cBhvr>
                                    </p:animRot>
                                  </p:childTnLst>
                                </p:cTn>
                              </p:par>
                              <p:par>
                                <p:cTn id="192" presetID="8" presetClass="emph" presetSubtype="0" fill="hold" nodeType="withEffect">
                                  <p:stCondLst>
                                    <p:cond delay="500"/>
                                  </p:stCondLst>
                                  <p:childTnLst>
                                    <p:animRot by="21600000">
                                      <p:cBhvr>
                                        <p:cTn id="193" dur="1500" fill="hold"/>
                                        <p:tgtEl>
                                          <p:spTgt spid="22"/>
                                        </p:tgtEl>
                                        <p:attrNameLst>
                                          <p:attrName>r</p:attrName>
                                        </p:attrNameLst>
                                      </p:cBhvr>
                                    </p:animRot>
                                  </p:childTnLst>
                                </p:cTn>
                              </p:par>
                              <p:par>
                                <p:cTn id="194" presetID="8" presetClass="emph" presetSubtype="0" fill="hold" nodeType="withEffect">
                                  <p:stCondLst>
                                    <p:cond delay="0"/>
                                  </p:stCondLst>
                                  <p:childTnLst>
                                    <p:animRot by="21600000">
                                      <p:cBhvr>
                                        <p:cTn id="195" dur="1500" fill="hold"/>
                                        <p:tgtEl>
                                          <p:spTgt spid="21"/>
                                        </p:tgtEl>
                                        <p:attrNameLst>
                                          <p:attrName>r</p:attrName>
                                        </p:attrNameLst>
                                      </p:cBhvr>
                                    </p:animRot>
                                  </p:childTnLst>
                                </p:cTn>
                              </p:par>
                              <p:par>
                                <p:cTn id="196" presetID="8" presetClass="emph" presetSubtype="0" fill="hold" nodeType="withEffect">
                                  <p:stCondLst>
                                    <p:cond delay="250"/>
                                  </p:stCondLst>
                                  <p:childTnLst>
                                    <p:animRot by="21600000">
                                      <p:cBhvr>
                                        <p:cTn id="197" dur="1500" fill="hold"/>
                                        <p:tgtEl>
                                          <p:spTgt spid="28"/>
                                        </p:tgtEl>
                                        <p:attrNameLst>
                                          <p:attrName>r</p:attrName>
                                        </p:attrNameLst>
                                      </p:cBhvr>
                                    </p:animRot>
                                  </p:childTnLst>
                                </p:cTn>
                              </p:par>
                              <p:par>
                                <p:cTn id="198" presetID="8" presetClass="emph" presetSubtype="0" fill="hold" nodeType="withEffect">
                                  <p:stCondLst>
                                    <p:cond delay="500"/>
                                  </p:stCondLst>
                                  <p:childTnLst>
                                    <p:animRot by="21600000">
                                      <p:cBhvr>
                                        <p:cTn id="199" dur="1500" fill="hold"/>
                                        <p:tgtEl>
                                          <p:spTgt spid="19"/>
                                        </p:tgtEl>
                                        <p:attrNameLst>
                                          <p:attrName>r</p:attrName>
                                        </p:attrNameLst>
                                      </p:cBhvr>
                                    </p:animRot>
                                  </p:childTnLst>
                                </p:cTn>
                              </p:par>
                              <p:par>
                                <p:cTn id="200" presetID="8" presetClass="emph" presetSubtype="0" fill="hold" nodeType="withEffect">
                                  <p:stCondLst>
                                    <p:cond delay="0"/>
                                  </p:stCondLst>
                                  <p:childTnLst>
                                    <p:animRot by="21600000">
                                      <p:cBhvr>
                                        <p:cTn id="201" dur="1500" fill="hold"/>
                                        <p:tgtEl>
                                          <p:spTgt spid="20"/>
                                        </p:tgtEl>
                                        <p:attrNameLst>
                                          <p:attrName>r</p:attrName>
                                        </p:attrNameLst>
                                      </p:cBhvr>
                                    </p:animRot>
                                  </p:childTnLst>
                                </p:cTn>
                              </p:par>
                              <p:par>
                                <p:cTn id="202" presetID="8" presetClass="emph" presetSubtype="0" fill="hold" nodeType="withEffect">
                                  <p:stCondLst>
                                    <p:cond delay="250"/>
                                  </p:stCondLst>
                                  <p:childTnLst>
                                    <p:animRot by="21600000">
                                      <p:cBhvr>
                                        <p:cTn id="203" dur="1500" fill="hold"/>
                                        <p:tgtEl>
                                          <p:spTgt spid="39"/>
                                        </p:tgtEl>
                                        <p:attrNameLst>
                                          <p:attrName>r</p:attrName>
                                        </p:attrNameLst>
                                      </p:cBhvr>
                                    </p:animRot>
                                  </p:childTnLst>
                                </p:cTn>
                              </p:par>
                              <p:par>
                                <p:cTn id="204" presetID="8" presetClass="emph" presetSubtype="0" fill="hold" nodeType="withEffect">
                                  <p:stCondLst>
                                    <p:cond delay="500"/>
                                  </p:stCondLst>
                                  <p:childTnLst>
                                    <p:animRot by="21600000">
                                      <p:cBhvr>
                                        <p:cTn id="205" dur="1500" fill="hold"/>
                                        <p:tgtEl>
                                          <p:spTgt spid="37"/>
                                        </p:tgtEl>
                                        <p:attrNameLst>
                                          <p:attrName>r</p:attrName>
                                        </p:attrNameLst>
                                      </p:cBhvr>
                                    </p:animRot>
                                  </p:childTnLst>
                                </p:cTn>
                              </p:par>
                              <p:par>
                                <p:cTn id="206" presetID="8" presetClass="emph" presetSubtype="0" fill="hold" nodeType="withEffect">
                                  <p:stCondLst>
                                    <p:cond delay="0"/>
                                  </p:stCondLst>
                                  <p:childTnLst>
                                    <p:animRot by="21600000">
                                      <p:cBhvr>
                                        <p:cTn id="207" dur="1500" fill="hold"/>
                                        <p:tgtEl>
                                          <p:spTgt spid="36"/>
                                        </p:tgtEl>
                                        <p:attrNameLst>
                                          <p:attrName>r</p:attrName>
                                        </p:attrNameLst>
                                      </p:cBhvr>
                                    </p:animRot>
                                  </p:childTnLst>
                                </p:cTn>
                              </p:par>
                              <p:par>
                                <p:cTn id="208" presetID="8" presetClass="emph" presetSubtype="0" fill="hold" nodeType="withEffect">
                                  <p:stCondLst>
                                    <p:cond delay="250"/>
                                  </p:stCondLst>
                                  <p:childTnLst>
                                    <p:animRot by="21600000">
                                      <p:cBhvr>
                                        <p:cTn id="209" dur="1500" fill="hold"/>
                                        <p:tgtEl>
                                          <p:spTgt spid="38"/>
                                        </p:tgtEl>
                                        <p:attrNameLst>
                                          <p:attrName>r</p:attrName>
                                        </p:attrNameLst>
                                      </p:cBhvr>
                                    </p:animRot>
                                  </p:childTnLst>
                                </p:cTn>
                              </p:par>
                              <p:par>
                                <p:cTn id="210" presetID="8" presetClass="emph" presetSubtype="0" fill="hold" nodeType="withEffect">
                                  <p:stCondLst>
                                    <p:cond delay="0"/>
                                  </p:stCondLst>
                                  <p:childTnLst>
                                    <p:animRot by="21600000">
                                      <p:cBhvr>
                                        <p:cTn id="211" dur="1500" fill="hold"/>
                                        <p:tgtEl>
                                          <p:spTgt spid="34"/>
                                        </p:tgtEl>
                                        <p:attrNameLst>
                                          <p:attrName>r</p:attrName>
                                        </p:attrNameLst>
                                      </p:cBhvr>
                                    </p:animRot>
                                  </p:childTnLst>
                                </p:cTn>
                              </p:par>
                              <p:par>
                                <p:cTn id="212" presetID="8" presetClass="emph" presetSubtype="0" fill="hold" nodeType="withEffect">
                                  <p:stCondLst>
                                    <p:cond delay="0"/>
                                  </p:stCondLst>
                                  <p:childTnLst>
                                    <p:animRot by="21600000">
                                      <p:cBhvr>
                                        <p:cTn id="213" dur="1500" fill="hold"/>
                                        <p:tgtEl>
                                          <p:spTgt spid="35"/>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18"/>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46"/>
                                        </p:tgtEl>
                                        <p:attrNameLst>
                                          <p:attrName>r</p:attrName>
                                        </p:attrNameLst>
                                      </p:cBhvr>
                                    </p:animRot>
                                  </p:childTnLst>
                                </p:cTn>
                              </p:par>
                            </p:childTnLst>
                          </p:cTn>
                        </p:par>
                        <p:par>
                          <p:cTn id="218" fill="hold">
                            <p:stCondLst>
                              <p:cond delay="6000"/>
                            </p:stCondLst>
                            <p:childTnLst>
                              <p:par>
                                <p:cTn id="21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20" dur="2000" fill="hold"/>
                                        <p:tgtEl>
                                          <p:spTgt spid="62"/>
                                        </p:tgtEl>
                                        <p:attrNameLst>
                                          <p:attrName>ppt_x</p:attrName>
                                          <p:attrName>ppt_y</p:attrName>
                                        </p:attrNameLst>
                                      </p:cBhvr>
                                    </p:animMotion>
                                  </p:childTnLst>
                                </p:cTn>
                              </p:par>
                              <p:par>
                                <p:cTn id="221" presetID="45" presetClass="entr" presetSubtype="0" fill="hold" grpId="1" nodeType="with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fade">
                                      <p:cBhvr>
                                        <p:cTn id="223" dur="2000"/>
                                        <p:tgtEl>
                                          <p:spTgt spid="62"/>
                                        </p:tgtEl>
                                      </p:cBhvr>
                                    </p:animEffect>
                                    <p:anim calcmode="lin" valueType="num">
                                      <p:cBhvr>
                                        <p:cTn id="224" dur="2000" fill="hold"/>
                                        <p:tgtEl>
                                          <p:spTgt spid="62"/>
                                        </p:tgtEl>
                                        <p:attrNameLst>
                                          <p:attrName>ppt_w</p:attrName>
                                        </p:attrNameLst>
                                      </p:cBhvr>
                                      <p:tavLst>
                                        <p:tav tm="0" fmla="#ppt_w*sin(2.5*pi*$)">
                                          <p:val>
                                            <p:fltVal val="0"/>
                                          </p:val>
                                        </p:tav>
                                        <p:tav tm="100000">
                                          <p:val>
                                            <p:fltVal val="1"/>
                                          </p:val>
                                        </p:tav>
                                      </p:tavLst>
                                    </p:anim>
                                    <p:anim calcmode="lin" valueType="num">
                                      <p:cBhvr>
                                        <p:cTn id="225" dur="2000" fill="hold"/>
                                        <p:tgtEl>
                                          <p:spTgt spid="62"/>
                                        </p:tgtEl>
                                        <p:attrNameLst>
                                          <p:attrName>ppt_h</p:attrName>
                                        </p:attrNameLst>
                                      </p:cBhvr>
                                      <p:tavLst>
                                        <p:tav tm="0">
                                          <p:val>
                                            <p:strVal val="#ppt_h"/>
                                          </p:val>
                                        </p:tav>
                                        <p:tav tm="100000">
                                          <p:val>
                                            <p:strVal val="#ppt_h"/>
                                          </p:val>
                                        </p:tav>
                                      </p:tavLst>
                                    </p:anim>
                                  </p:childTnLst>
                                </p:cTn>
                              </p:par>
                              <p:par>
                                <p:cTn id="22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27" dur="2000" fill="hold"/>
                                        <p:tgtEl>
                                          <p:spTgt spid="59"/>
                                        </p:tgtEl>
                                        <p:attrNameLst>
                                          <p:attrName>ppt_x</p:attrName>
                                          <p:attrName>ppt_y</p:attrName>
                                        </p:attrNameLst>
                                      </p:cBhvr>
                                    </p:animMotion>
                                  </p:childTnLst>
                                </p:cTn>
                              </p:par>
                              <p:par>
                                <p:cTn id="228" presetID="45" presetClass="entr" presetSubtype="0" fill="hold" grpId="1" nodeType="withEffect">
                                  <p:stCondLst>
                                    <p:cond delay="250"/>
                                  </p:stCondLst>
                                  <p:childTnLst>
                                    <p:set>
                                      <p:cBhvr>
                                        <p:cTn id="229" dur="1" fill="hold">
                                          <p:stCondLst>
                                            <p:cond delay="0"/>
                                          </p:stCondLst>
                                        </p:cTn>
                                        <p:tgtEl>
                                          <p:spTgt spid="59"/>
                                        </p:tgtEl>
                                        <p:attrNameLst>
                                          <p:attrName>style.visibility</p:attrName>
                                        </p:attrNameLst>
                                      </p:cBhvr>
                                      <p:to>
                                        <p:strVal val="visible"/>
                                      </p:to>
                                    </p:set>
                                    <p:animEffect transition="in" filter="fade">
                                      <p:cBhvr>
                                        <p:cTn id="230" dur="2000"/>
                                        <p:tgtEl>
                                          <p:spTgt spid="59"/>
                                        </p:tgtEl>
                                      </p:cBhvr>
                                    </p:animEffect>
                                    <p:anim calcmode="lin" valueType="num">
                                      <p:cBhvr>
                                        <p:cTn id="231" dur="2000" fill="hold"/>
                                        <p:tgtEl>
                                          <p:spTgt spid="59"/>
                                        </p:tgtEl>
                                        <p:attrNameLst>
                                          <p:attrName>ppt_w</p:attrName>
                                        </p:attrNameLst>
                                      </p:cBhvr>
                                      <p:tavLst>
                                        <p:tav tm="0" fmla="#ppt_w*sin(2.5*pi*$)">
                                          <p:val>
                                            <p:fltVal val="0"/>
                                          </p:val>
                                        </p:tav>
                                        <p:tav tm="100000">
                                          <p:val>
                                            <p:fltVal val="1"/>
                                          </p:val>
                                        </p:tav>
                                      </p:tavLst>
                                    </p:anim>
                                    <p:anim calcmode="lin" valueType="num">
                                      <p:cBhvr>
                                        <p:cTn id="232" dur="2000" fill="hold"/>
                                        <p:tgtEl>
                                          <p:spTgt spid="59"/>
                                        </p:tgtEl>
                                        <p:attrNameLst>
                                          <p:attrName>ppt_h</p:attrName>
                                        </p:attrNameLst>
                                      </p:cBhvr>
                                      <p:tavLst>
                                        <p:tav tm="0">
                                          <p:val>
                                            <p:strVal val="#ppt_h"/>
                                          </p:val>
                                        </p:tav>
                                        <p:tav tm="100000">
                                          <p:val>
                                            <p:strVal val="#ppt_h"/>
                                          </p:val>
                                        </p:tav>
                                      </p:tavLst>
                                    </p:anim>
                                  </p:childTnLst>
                                </p:cTn>
                              </p:par>
                              <p:par>
                                <p:cTn id="23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34" dur="2000" fill="hold"/>
                                        <p:tgtEl>
                                          <p:spTgt spid="60"/>
                                        </p:tgtEl>
                                        <p:attrNameLst>
                                          <p:attrName>ppt_x</p:attrName>
                                          <p:attrName>ppt_y</p:attrName>
                                        </p:attrNameLst>
                                      </p:cBhvr>
                                      <p:rCtr x="36753" y="16019"/>
                                    </p:animMotion>
                                  </p:childTnLst>
                                </p:cTn>
                              </p:par>
                              <p:par>
                                <p:cTn id="235" presetID="45" presetClass="entr" presetSubtype="0" fill="hold" grpId="1"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2000"/>
                                        <p:tgtEl>
                                          <p:spTgt spid="60"/>
                                        </p:tgtEl>
                                      </p:cBhvr>
                                    </p:animEffect>
                                    <p:anim calcmode="lin" valueType="num">
                                      <p:cBhvr>
                                        <p:cTn id="238" dur="2000" fill="hold"/>
                                        <p:tgtEl>
                                          <p:spTgt spid="60"/>
                                        </p:tgtEl>
                                        <p:attrNameLst>
                                          <p:attrName>ppt_w</p:attrName>
                                        </p:attrNameLst>
                                      </p:cBhvr>
                                      <p:tavLst>
                                        <p:tav tm="0" fmla="#ppt_w*sin(2.5*pi*$)">
                                          <p:val>
                                            <p:fltVal val="0"/>
                                          </p:val>
                                        </p:tav>
                                        <p:tav tm="100000">
                                          <p:val>
                                            <p:fltVal val="1"/>
                                          </p:val>
                                        </p:tav>
                                      </p:tavLst>
                                    </p:anim>
                                    <p:anim calcmode="lin" valueType="num">
                                      <p:cBhvr>
                                        <p:cTn id="239" dur="2000" fill="hold"/>
                                        <p:tgtEl>
                                          <p:spTgt spid="60"/>
                                        </p:tgtEl>
                                        <p:attrNameLst>
                                          <p:attrName>ppt_h</p:attrName>
                                        </p:attrNameLst>
                                      </p:cBhvr>
                                      <p:tavLst>
                                        <p:tav tm="0">
                                          <p:val>
                                            <p:strVal val="#ppt_h"/>
                                          </p:val>
                                        </p:tav>
                                        <p:tav tm="100000">
                                          <p:val>
                                            <p:strVal val="#ppt_h"/>
                                          </p:val>
                                        </p:tav>
                                      </p:tavLst>
                                    </p:anim>
                                  </p:childTnLst>
                                </p:cTn>
                              </p:par>
                              <p:par>
                                <p:cTn id="24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41" dur="2000" fill="hold"/>
                                        <p:tgtEl>
                                          <p:spTgt spid="61"/>
                                        </p:tgtEl>
                                        <p:attrNameLst>
                                          <p:attrName>ppt_x</p:attrName>
                                          <p:attrName>ppt_y</p:attrName>
                                        </p:attrNameLst>
                                      </p:cBhvr>
                                    </p:animMotion>
                                  </p:childTnLst>
                                </p:cTn>
                              </p:par>
                              <p:par>
                                <p:cTn id="242" presetID="45" presetClass="entr" presetSubtype="0" fill="hold" grpId="1" nodeType="withEffect">
                                  <p:stCondLst>
                                    <p:cond delay="250"/>
                                  </p:stCondLst>
                                  <p:childTnLst>
                                    <p:set>
                                      <p:cBhvr>
                                        <p:cTn id="243" dur="1" fill="hold">
                                          <p:stCondLst>
                                            <p:cond delay="0"/>
                                          </p:stCondLst>
                                        </p:cTn>
                                        <p:tgtEl>
                                          <p:spTgt spid="61"/>
                                        </p:tgtEl>
                                        <p:attrNameLst>
                                          <p:attrName>style.visibility</p:attrName>
                                        </p:attrNameLst>
                                      </p:cBhvr>
                                      <p:to>
                                        <p:strVal val="visible"/>
                                      </p:to>
                                    </p:set>
                                    <p:animEffect transition="in" filter="fade">
                                      <p:cBhvr>
                                        <p:cTn id="244" dur="2000"/>
                                        <p:tgtEl>
                                          <p:spTgt spid="61"/>
                                        </p:tgtEl>
                                      </p:cBhvr>
                                    </p:animEffect>
                                    <p:anim calcmode="lin" valueType="num">
                                      <p:cBhvr>
                                        <p:cTn id="245" dur="2000" fill="hold"/>
                                        <p:tgtEl>
                                          <p:spTgt spid="61"/>
                                        </p:tgtEl>
                                        <p:attrNameLst>
                                          <p:attrName>ppt_w</p:attrName>
                                        </p:attrNameLst>
                                      </p:cBhvr>
                                      <p:tavLst>
                                        <p:tav tm="0" fmla="#ppt_w*sin(2.5*pi*$)">
                                          <p:val>
                                            <p:fltVal val="0"/>
                                          </p:val>
                                        </p:tav>
                                        <p:tav tm="100000">
                                          <p:val>
                                            <p:fltVal val="1"/>
                                          </p:val>
                                        </p:tav>
                                      </p:tavLst>
                                    </p:anim>
                                    <p:anim calcmode="lin" valueType="num">
                                      <p:cBhvr>
                                        <p:cTn id="246" dur="2000" fill="hold"/>
                                        <p:tgtEl>
                                          <p:spTgt spid="61"/>
                                        </p:tgtEl>
                                        <p:attrNameLst>
                                          <p:attrName>ppt_h</p:attrName>
                                        </p:attrNameLst>
                                      </p:cBhvr>
                                      <p:tavLst>
                                        <p:tav tm="0">
                                          <p:val>
                                            <p:strVal val="#ppt_h"/>
                                          </p:val>
                                        </p:tav>
                                        <p:tav tm="100000">
                                          <p:val>
                                            <p:strVal val="#ppt_h"/>
                                          </p:val>
                                        </p:tav>
                                      </p:tavLst>
                                    </p:anim>
                                  </p:childTnLst>
                                </p:cTn>
                              </p:par>
                            </p:childTnLst>
                          </p:cTn>
                        </p:par>
                        <p:par>
                          <p:cTn id="247" fill="hold">
                            <p:stCondLst>
                              <p:cond delay="8250"/>
                            </p:stCondLst>
                            <p:childTnLst>
                              <p:par>
                                <p:cTn id="248" presetID="47" presetClass="entr" presetSubtype="0" fill="hold" grpId="0" nodeType="afterEffect">
                                  <p:stCondLst>
                                    <p:cond delay="0"/>
                                  </p:stCondLst>
                                  <p:childTnLst>
                                    <p:set>
                                      <p:cBhvr>
                                        <p:cTn id="249" dur="1" fill="hold">
                                          <p:stCondLst>
                                            <p:cond delay="0"/>
                                          </p:stCondLst>
                                        </p:cTn>
                                        <p:tgtEl>
                                          <p:spTgt spid="58"/>
                                        </p:tgtEl>
                                        <p:attrNameLst>
                                          <p:attrName>style.visibility</p:attrName>
                                        </p:attrNameLst>
                                      </p:cBhvr>
                                      <p:to>
                                        <p:strVal val="visible"/>
                                      </p:to>
                                    </p:set>
                                    <p:animEffect transition="in" filter="fade">
                                      <p:cBhvr>
                                        <p:cTn id="250" dur="1000"/>
                                        <p:tgtEl>
                                          <p:spTgt spid="58"/>
                                        </p:tgtEl>
                                      </p:cBhvr>
                                    </p:animEffect>
                                    <p:anim calcmode="lin" valueType="num">
                                      <p:cBhvr>
                                        <p:cTn id="251" dur="1000" fill="hold"/>
                                        <p:tgtEl>
                                          <p:spTgt spid="58"/>
                                        </p:tgtEl>
                                        <p:attrNameLst>
                                          <p:attrName>ppt_x</p:attrName>
                                        </p:attrNameLst>
                                      </p:cBhvr>
                                      <p:tavLst>
                                        <p:tav tm="0">
                                          <p:val>
                                            <p:strVal val="#ppt_x"/>
                                          </p:val>
                                        </p:tav>
                                        <p:tav tm="100000">
                                          <p:val>
                                            <p:strVal val="#ppt_x"/>
                                          </p:val>
                                        </p:tav>
                                      </p:tavLst>
                                    </p:anim>
                                    <p:anim calcmode="lin" valueType="num">
                                      <p:cBhvr>
                                        <p:cTn id="252" dur="1000" fill="hold"/>
                                        <p:tgtEl>
                                          <p:spTgt spid="58"/>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1000"/>
                                        <p:tgtEl>
                                          <p:spTgt spid="57"/>
                                        </p:tgtEl>
                                      </p:cBhvr>
                                    </p:animEffect>
                                    <p:anim calcmode="lin" valueType="num">
                                      <p:cBhvr>
                                        <p:cTn id="256" dur="1000" fill="hold"/>
                                        <p:tgtEl>
                                          <p:spTgt spid="57"/>
                                        </p:tgtEl>
                                        <p:attrNameLst>
                                          <p:attrName>ppt_x</p:attrName>
                                        </p:attrNameLst>
                                      </p:cBhvr>
                                      <p:tavLst>
                                        <p:tav tm="0">
                                          <p:val>
                                            <p:strVal val="#ppt_x"/>
                                          </p:val>
                                        </p:tav>
                                        <p:tav tm="100000">
                                          <p:val>
                                            <p:strVal val="#ppt_x"/>
                                          </p:val>
                                        </p:tav>
                                      </p:tavLst>
                                    </p:anim>
                                    <p:anim calcmode="lin" valueType="num">
                                      <p:cBhvr>
                                        <p:cTn id="257" dur="1000" fill="hold"/>
                                        <p:tgtEl>
                                          <p:spTgt spid="57"/>
                                        </p:tgtEl>
                                        <p:attrNameLst>
                                          <p:attrName>ppt_y</p:attrName>
                                        </p:attrNameLst>
                                      </p:cBhvr>
                                      <p:tavLst>
                                        <p:tav tm="0">
                                          <p:val>
                                            <p:strVal val="#ppt_y-.1"/>
                                          </p:val>
                                        </p:tav>
                                        <p:tav tm="100000">
                                          <p:val>
                                            <p:strVal val="#ppt_y"/>
                                          </p:val>
                                        </p:tav>
                                      </p:tavLst>
                                    </p:anim>
                                  </p:childTnLst>
                                </p:cTn>
                              </p:par>
                            </p:childTnLst>
                          </p:cTn>
                        </p:par>
                        <p:par>
                          <p:cTn id="258" fill="hold">
                            <p:stCondLst>
                              <p:cond delay="9250"/>
                            </p:stCondLst>
                            <p:childTnLst>
                              <p:par>
                                <p:cTn id="259" presetID="2" presetClass="entr" presetSubtype="3" decel="38000" fill="hold" nodeType="afterEffect">
                                  <p:stCondLst>
                                    <p:cond delay="0"/>
                                  </p:stCondLst>
                                  <p:childTnLst>
                                    <p:set>
                                      <p:cBhvr>
                                        <p:cTn id="260" dur="1" fill="hold">
                                          <p:stCondLst>
                                            <p:cond delay="0"/>
                                          </p:stCondLst>
                                        </p:cTn>
                                        <p:tgtEl>
                                          <p:spTgt spid="31"/>
                                        </p:tgtEl>
                                        <p:attrNameLst>
                                          <p:attrName>style.visibility</p:attrName>
                                        </p:attrNameLst>
                                      </p:cBhvr>
                                      <p:to>
                                        <p:strVal val="visible"/>
                                      </p:to>
                                    </p:set>
                                    <p:anim calcmode="lin" valueType="num">
                                      <p:cBhvr additive="base">
                                        <p:cTn id="261" dur="1500" fill="hold"/>
                                        <p:tgtEl>
                                          <p:spTgt spid="31"/>
                                        </p:tgtEl>
                                        <p:attrNameLst>
                                          <p:attrName>ppt_x</p:attrName>
                                        </p:attrNameLst>
                                      </p:cBhvr>
                                      <p:tavLst>
                                        <p:tav tm="0">
                                          <p:val>
                                            <p:strVal val="1+#ppt_w/2"/>
                                          </p:val>
                                        </p:tav>
                                        <p:tav tm="100000">
                                          <p:val>
                                            <p:strVal val="#ppt_x"/>
                                          </p:val>
                                        </p:tav>
                                      </p:tavLst>
                                    </p:anim>
                                    <p:anim calcmode="lin" valueType="num">
                                      <p:cBhvr additive="base">
                                        <p:cTn id="262" dur="1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263"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97632" y="294382"/>
            <a:ext cx="8644269" cy="4462760"/>
          </a:xfrm>
          <a:prstGeom prst="rect">
            <a:avLst/>
          </a:prstGeom>
          <a:solidFill>
            <a:schemeClr val="bg1">
              <a:alpha val="85098"/>
            </a:schemeClr>
          </a:solidFill>
          <a:ln>
            <a:solidFill>
              <a:schemeClr val="accent1">
                <a:lumMod val="75000"/>
              </a:schemeClr>
            </a:solidFill>
          </a:ln>
        </p:spPr>
        <p:txBody>
          <a:bodyPr wrap="square">
            <a:spAutoFit/>
          </a:bodyPr>
          <a:lstStyle/>
          <a:p>
            <a:pPr algn="ctr" eaLnBrk="1" hangingPunct="1"/>
            <a:r>
              <a:rPr lang="en-US" altLang="en-US" sz="2400" b="1" dirty="0" err="1">
                <a:ln>
                  <a:solidFill>
                    <a:schemeClr val="tx1"/>
                  </a:solidFill>
                </a:ln>
                <a:solidFill>
                  <a:schemeClr val="accent2">
                    <a:lumMod val="75000"/>
                  </a:schemeClr>
                </a:solidFill>
                <a:latin typeface="#9Slide03 Neutra" panose="02040603050506020204" pitchFamily="18" charset="0"/>
              </a:rPr>
              <a:t>Thằn</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lằn</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xanh</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và</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tắc</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kè</a:t>
            </a:r>
            <a:r>
              <a:rPr lang="en-US" altLang="en-US" sz="2400" b="1" dirty="0">
                <a:ln>
                  <a:solidFill>
                    <a:schemeClr val="tx1"/>
                  </a:solidFill>
                </a:ln>
                <a:solidFill>
                  <a:schemeClr val="accent2">
                    <a:lumMod val="75000"/>
                  </a:schemeClr>
                </a:solidFill>
                <a:latin typeface="#9Slide03 Neutra" panose="02040603050506020204" pitchFamily="18" charset="0"/>
              </a:rPr>
              <a:t> </a:t>
            </a:r>
          </a:p>
          <a:p>
            <a:pPr algn="just" eaLnBrk="1" hangingPunct="1"/>
            <a:r>
              <a:rPr lang="en-US" altLang="en-US" sz="2000" dirty="0"/>
              <a:t>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buổi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nọ</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đang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cành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cây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nhiên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phát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hiện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đang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của</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ngôi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thầm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nghĩ</a:t>
            </a:r>
            <a:r>
              <a:rPr lang="en-US" altLang="en-US" sz="2000" dirty="0">
                <a:ea typeface="Open Sans" panose="020B0606030504020204" pitchFamily="34" charset="0"/>
                <a:cs typeface="Open Sans" panose="020B0606030504020204" pitchFamily="34" charset="0"/>
              </a:rPr>
              <a:t>: “Ồ,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người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mới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cất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tiếng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vào</a:t>
            </a:r>
            <a:r>
              <a:rPr lang="en-US" altLang="en-US" sz="2000" dirty="0">
                <a:ea typeface="Open Sans" panose="020B0606030504020204" pitchFamily="34" charset="0"/>
                <a:cs typeface="Open Sans" panose="020B0606030504020204" pitchFamily="34" charset="0"/>
              </a:rPr>
              <a:t> ban </a:t>
            </a:r>
            <a:r>
              <a:rPr lang="en-US" altLang="en-US" sz="2000" dirty="0" err="1">
                <a:ea typeface="Open Sans" panose="020B0606030504020204" pitchFamily="34" charset="0"/>
                <a:cs typeface="Open Sans" panose="020B0606030504020204" pitchFamily="34" charset="0"/>
              </a:rPr>
              <a:t>ngày</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buổi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tối</a:t>
            </a:r>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đáp</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lời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err="1">
                <a:ea typeface="Open Sans" panose="020B0606030504020204" pitchFamily="34" charset="0"/>
                <a:cs typeface="Open Sans" panose="020B0606030504020204" pitchFamily="34" charset="0"/>
              </a:rPr>
              <a:t>Cả</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hai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cảm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thấy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thú</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về</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cuộc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của</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nhau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liền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nói</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Hay </a:t>
            </a:r>
            <a:r>
              <a:rPr lang="en-US" altLang="en-US" sz="2000" dirty="0" err="1">
                <a:ea typeface="Open Sans" panose="020B0606030504020204" pitchFamily="34" charset="0"/>
                <a:cs typeface="Open Sans" panose="020B0606030504020204" pitchFamily="34" charset="0"/>
              </a:rPr>
              <a:t>chúng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mình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thử</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cuộc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nhau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những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lắm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rồi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muốn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những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cái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cây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trong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các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bụi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cỏ</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giống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khoái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chí</a:t>
            </a:r>
            <a:r>
              <a:rPr lang="en-US" altLang="en-US" sz="2000" dirty="0">
                <a:ea typeface="Open Sans" panose="020B0606030504020204" pitchFamily="34" charset="0"/>
                <a:cs typeface="Open Sans" panose="020B0606030504020204" pitchFamily="34" charset="0"/>
              </a:rPr>
              <a:t>:</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Còn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muốn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để</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tìm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giống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Mới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nghĩ</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thế</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đã</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thấy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vui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sao</a:t>
            </a:r>
            <a:r>
              <a:rPr lang="en-US" altLang="en-US" sz="2000" dirty="0">
                <a:ea typeface="Open Sans" panose="020B0606030504020204" pitchFamily="34" charset="0"/>
                <a:cs typeface="Open Sans" panose="020B0606030504020204" pitchFamily="34" charset="0"/>
              </a:rPr>
              <a:t>!</a:t>
            </a:r>
            <a:r>
              <a:rPr lang="en-US" altLang="en-US" sz="1800" dirty="0">
                <a:ea typeface="Open Sans" panose="020B0606030504020204" pitchFamily="34" charset="0"/>
                <a:cs typeface="Open Sans" panose="020B0606030504020204" pitchFamily="34" charset="0"/>
              </a:rPr>
              <a:t>                                                                        </a:t>
            </a:r>
            <a:endParaRPr lang="en-US" sz="18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778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224628"/>
            <a:ext cx="8820948" cy="4693593"/>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Vài</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ngày</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sau</a:t>
            </a:r>
            <a:r>
              <a:rPr kumimoji="0" lang="en-US" altLang="en-US" sz="2300" b="0" i="0" u="none" strike="noStrike" kern="1200" cap="none" spc="0" normalizeH="0" baseline="0" noProof="0" dirty="0">
                <a:ln>
                  <a:noFill/>
                </a:ln>
                <a:solidFill>
                  <a:prstClr val="black"/>
                </a:solidFill>
                <a:effectLst/>
                <a:uLnTx/>
                <a:uFillTx/>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altLang="en-US" sz="2300" noProof="0" dirty="0">
                <a:solidFill>
                  <a:prstClr val="black"/>
                </a:solidFill>
                <a:ea typeface="微软雅黑"/>
              </a:rPr>
              <a:t>	</a:t>
            </a:r>
            <a:r>
              <a:rPr lang="en-US" altLang="en-US" sz="2300" noProof="0" dirty="0" err="1">
                <a:solidFill>
                  <a:prstClr val="black"/>
                </a:solidFill>
                <a:ea typeface="微软雅黑"/>
              </a:rPr>
              <a:t>Thằn</a:t>
            </a:r>
            <a:r>
              <a:rPr lang="en-US" altLang="en-US" sz="2300" noProof="0" dirty="0">
                <a:solidFill>
                  <a:prstClr val="black"/>
                </a:solidFill>
                <a:ea typeface="微软雅黑"/>
              </a:rPr>
              <a:t> </a:t>
            </a:r>
            <a:r>
              <a:rPr lang="en-US" altLang="en-US" sz="2300" noProof="0" dirty="0" err="1">
                <a:solidFill>
                  <a:prstClr val="black"/>
                </a:solidFill>
                <a:ea typeface="微软雅黑"/>
              </a:rPr>
              <a:t>lằn</a:t>
            </a:r>
            <a:r>
              <a:rPr lang="en-US" altLang="en-US" sz="2300" noProof="0" dirty="0">
                <a:solidFill>
                  <a:prstClr val="black"/>
                </a:solidFill>
                <a:ea typeface="微软雅黑"/>
              </a:rPr>
              <a:t> </a:t>
            </a:r>
            <a:r>
              <a:rPr lang="en-US" altLang="en-US" sz="2300" noProof="0" dirty="0" err="1">
                <a:solidFill>
                  <a:prstClr val="black"/>
                </a:solidFill>
                <a:ea typeface="微软雅黑"/>
              </a:rPr>
              <a:t>xanh</a:t>
            </a:r>
            <a:r>
              <a:rPr lang="en-US" altLang="en-US" sz="2300" noProof="0" dirty="0">
                <a:solidFill>
                  <a:prstClr val="black"/>
                </a:solidFill>
                <a:ea typeface="微软雅黑"/>
              </a:rPr>
              <a:t> </a:t>
            </a:r>
            <a:r>
              <a:rPr lang="en-US" altLang="en-US" sz="2300" noProof="0" dirty="0" err="1">
                <a:solidFill>
                  <a:prstClr val="black"/>
                </a:solidFill>
                <a:ea typeface="微软雅黑"/>
              </a:rPr>
              <a:t>nhận</a:t>
            </a:r>
            <a:r>
              <a:rPr lang="en-US" altLang="en-US" sz="2300" noProof="0" dirty="0">
                <a:solidFill>
                  <a:prstClr val="black"/>
                </a:solidFill>
                <a:ea typeface="微软雅黑"/>
              </a:rPr>
              <a:t> </a:t>
            </a:r>
            <a:r>
              <a:rPr lang="en-US" altLang="en-US" sz="2300" noProof="0" dirty="0" err="1">
                <a:solidFill>
                  <a:prstClr val="black"/>
                </a:solidFill>
                <a:ea typeface="微软雅黑"/>
              </a:rPr>
              <a:t>ra</a:t>
            </a:r>
            <a:r>
              <a:rPr lang="en-US" altLang="en-US" sz="2300" noProof="0" dirty="0">
                <a:solidFill>
                  <a:prstClr val="black"/>
                </a:solidFill>
                <a:ea typeface="微软雅黑"/>
              </a:rPr>
              <a:t> </a:t>
            </a:r>
            <a:r>
              <a:rPr lang="en-US" altLang="en-US" sz="2300" noProof="0" dirty="0" err="1">
                <a:solidFill>
                  <a:prstClr val="black"/>
                </a:solidFill>
                <a:ea typeface="微软雅黑"/>
              </a:rPr>
              <a:t>tay</a:t>
            </a:r>
            <a:r>
              <a:rPr lang="en-US" altLang="en-US" sz="2300" noProof="0" dirty="0">
                <a:solidFill>
                  <a:prstClr val="black"/>
                </a:solidFill>
                <a:ea typeface="微软雅黑"/>
              </a:rPr>
              <a:t> v</a:t>
            </a:r>
            <a:r>
              <a:rPr lang="en-US" altLang="en-US" sz="2300" dirty="0">
                <a:solidFill>
                  <a:prstClr val="black"/>
                </a:solidFill>
                <a:ea typeface="微软雅黑"/>
              </a:rPr>
              <a:t>à </a:t>
            </a:r>
            <a:r>
              <a:rPr lang="en-US" altLang="en-US" sz="2300" dirty="0" err="1">
                <a:solidFill>
                  <a:prstClr val="black"/>
                </a:solidFill>
                <a:ea typeface="微软雅黑"/>
              </a:rPr>
              <a:t>chân</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bám</a:t>
            </a:r>
            <a:r>
              <a:rPr lang="en-US" altLang="en-US" sz="2300" dirty="0">
                <a:solidFill>
                  <a:prstClr val="black"/>
                </a:solidFill>
                <a:ea typeface="微软雅黑"/>
              </a:rPr>
              <a:t> </a:t>
            </a:r>
            <a:r>
              <a:rPr lang="en-US" altLang="en-US" sz="2300" dirty="0" err="1">
                <a:solidFill>
                  <a:prstClr val="black"/>
                </a:solidFill>
                <a:ea typeface="微软雅黑"/>
              </a:rPr>
              <a:t>dính</a:t>
            </a:r>
            <a:r>
              <a:rPr lang="en-US" altLang="en-US" sz="2300" dirty="0">
                <a:solidFill>
                  <a:prstClr val="black"/>
                </a:solidFill>
                <a:ea typeface="微软雅黑"/>
              </a:rPr>
              <a:t> </a:t>
            </a:r>
            <a:r>
              <a:rPr lang="en-US" altLang="en-US" sz="2300" dirty="0" err="1">
                <a:solidFill>
                  <a:prstClr val="black"/>
                </a:solidFill>
                <a:ea typeface="微软雅黑"/>
              </a:rPr>
              <a:t>như</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bò</a:t>
            </a:r>
            <a:r>
              <a:rPr lang="en-US" altLang="en-US" sz="2300" dirty="0">
                <a:solidFill>
                  <a:prstClr val="black"/>
                </a:solidFill>
                <a:ea typeface="微软雅黑"/>
              </a:rPr>
              <a:t> </a:t>
            </a:r>
            <a:r>
              <a:rPr lang="en-US" altLang="en-US" sz="2300" dirty="0" err="1">
                <a:solidFill>
                  <a:prstClr val="black"/>
                </a:solidFill>
                <a:ea typeface="微软雅黑"/>
              </a:rPr>
              <a:t>trên</a:t>
            </a:r>
            <a:r>
              <a:rPr lang="en-US" altLang="en-US" sz="2300" dirty="0">
                <a:solidFill>
                  <a:prstClr val="black"/>
                </a:solidFill>
                <a:ea typeface="微软雅黑"/>
              </a:rPr>
              <a:t> </a:t>
            </a:r>
            <a:r>
              <a:rPr lang="en-US" altLang="en-US" sz="2300" dirty="0" err="1">
                <a:solidFill>
                  <a:prstClr val="black"/>
                </a:solidFill>
                <a:ea typeface="微软雅黑"/>
              </a:rPr>
              <a:t>tường</a:t>
            </a:r>
            <a:r>
              <a:rPr lang="en-US" altLang="en-US" sz="2300" dirty="0">
                <a:solidFill>
                  <a:prstClr val="black"/>
                </a:solidFill>
                <a:ea typeface="微软雅黑"/>
              </a:rPr>
              <a:t> </a:t>
            </a:r>
            <a:r>
              <a:rPr lang="en-US" altLang="en-US" sz="2300" dirty="0" err="1">
                <a:solidFill>
                  <a:prstClr val="black"/>
                </a:solidFill>
                <a:ea typeface="微软雅黑"/>
              </a:rPr>
              <a:t>giống</a:t>
            </a:r>
            <a:r>
              <a:rPr lang="en-US" altLang="en-US" sz="2300" dirty="0">
                <a:solidFill>
                  <a:prstClr val="black"/>
                </a:solidFill>
                <a:ea typeface="微软雅黑"/>
              </a:rPr>
              <a:t> </a:t>
            </a:r>
            <a:r>
              <a:rPr lang="en-US" altLang="en-US" sz="2300" dirty="0" err="1">
                <a:solidFill>
                  <a:prstClr val="black"/>
                </a:solidFill>
                <a:ea typeface="微软雅黑"/>
              </a:rPr>
              <a:t>như</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cũng</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theo</a:t>
            </a:r>
            <a:r>
              <a:rPr lang="en-US" altLang="en-US" sz="2300" dirty="0">
                <a:solidFill>
                  <a:prstClr val="black"/>
                </a:solidFill>
                <a:ea typeface="微软雅黑"/>
              </a:rPr>
              <a:t> </a:t>
            </a:r>
            <a:r>
              <a:rPr lang="en-US" altLang="en-US" sz="2300" dirty="0" err="1">
                <a:solidFill>
                  <a:prstClr val="black"/>
                </a:solidFill>
                <a:ea typeface="微软雅黑"/>
              </a:rPr>
              <a:t>cách</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đói</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rồi</a:t>
            </a:r>
            <a:r>
              <a:rPr lang="en-US" altLang="en-US" sz="2300" dirty="0">
                <a:solidFill>
                  <a:prstClr val="black"/>
                </a:solidFill>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Trong </a:t>
            </a:r>
            <a:r>
              <a:rPr kumimoji="0" lang="en-US" altLang="en-US" sz="2300" b="0" i="0" u="none" strike="noStrike" kern="1200" cap="none" spc="0" normalizeH="0" baseline="0" noProof="0" dirty="0" err="1">
                <a:ln>
                  <a:noFill/>
                </a:ln>
                <a:solidFill>
                  <a:prstClr val="black"/>
                </a:solidFill>
                <a:effectLst/>
                <a:uLnTx/>
                <a:uFillTx/>
                <a:ea typeface="微软雅黑"/>
              </a:rPr>
              <a:t>khi</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đó</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tắc</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kè</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cũng</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cảm</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thấy</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mình</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không</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thể</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chịu</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được</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sứ</a:t>
            </a:r>
            <a:r>
              <a:rPr lang="en-US" altLang="en-US" sz="2300" dirty="0">
                <a:solidFill>
                  <a:prstClr val="black"/>
                </a:solidFill>
                <a:ea typeface="微软雅黑"/>
              </a:rPr>
              <a:t>c </a:t>
            </a:r>
            <a:r>
              <a:rPr lang="en-US" altLang="en-US" sz="2300" dirty="0" err="1">
                <a:solidFill>
                  <a:prstClr val="black"/>
                </a:solidFill>
                <a:ea typeface="微软雅黑"/>
              </a:rPr>
              <a:t>nóng</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ban </a:t>
            </a:r>
            <a:r>
              <a:rPr lang="en-US" altLang="en-US" sz="2300" dirty="0" err="1">
                <a:solidFill>
                  <a:prstClr val="black"/>
                </a:solidFill>
                <a:ea typeface="微软雅黑"/>
              </a:rPr>
              <a:t>ngày</a:t>
            </a:r>
            <a:r>
              <a:rPr lang="en-US" altLang="en-US" sz="2300" dirty="0">
                <a:solidFill>
                  <a:prstClr val="black"/>
                </a:solidFill>
                <a:ea typeface="微软雅黑"/>
              </a:rPr>
              <a:t>: “Da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giống</a:t>
            </a:r>
            <a:r>
              <a:rPr lang="en-US" altLang="en-US" sz="2300" dirty="0">
                <a:solidFill>
                  <a:prstClr val="black"/>
                </a:solidFill>
                <a:ea typeface="微软雅黑"/>
              </a:rPr>
              <a:t> da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thằn</a:t>
            </a:r>
            <a:r>
              <a:rPr lang="en-US" altLang="en-US" sz="2300" dirty="0">
                <a:solidFill>
                  <a:prstClr val="black"/>
                </a:solidFill>
                <a:ea typeface="微软雅黑"/>
              </a:rPr>
              <a:t> </a:t>
            </a:r>
            <a:r>
              <a:rPr lang="en-US" altLang="en-US" sz="2300" dirty="0" err="1">
                <a:solidFill>
                  <a:prstClr val="black"/>
                </a:solidFill>
                <a:ea typeface="微软雅黑"/>
              </a:rPr>
              <a:t>lằn</a:t>
            </a:r>
            <a:r>
              <a:rPr lang="en-US" altLang="en-US" sz="2300" dirty="0">
                <a:solidFill>
                  <a:prstClr val="black"/>
                </a:solidFill>
                <a:ea typeface="微软雅黑"/>
              </a:rPr>
              <a:t>. </a:t>
            </a:r>
            <a:r>
              <a:rPr lang="en-US" altLang="en-US" sz="2300" dirty="0" err="1">
                <a:solidFill>
                  <a:prstClr val="black"/>
                </a:solidFill>
                <a:ea typeface="微软雅黑"/>
              </a:rPr>
              <a:t>Nóng</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ngoài</a:t>
            </a:r>
            <a:r>
              <a:rPr lang="en-US" altLang="en-US" sz="2300" dirty="0">
                <a:solidFill>
                  <a:prstClr val="black"/>
                </a:solidFill>
                <a:ea typeface="微软雅黑"/>
              </a:rPr>
              <a:t> </a:t>
            </a:r>
            <a:r>
              <a:rPr lang="en-US" altLang="en-US" sz="2300" dirty="0" err="1">
                <a:solidFill>
                  <a:prstClr val="black"/>
                </a:solidFill>
                <a:ea typeface="微软雅黑"/>
              </a:rPr>
              <a:t>trời</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đói</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rồi</a:t>
            </a:r>
            <a:r>
              <a:rPr lang="en-US" altLang="en-US" sz="2300" dirty="0">
                <a:solidFill>
                  <a:prstClr val="black"/>
                </a:solidFill>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Thế</a:t>
            </a:r>
            <a:r>
              <a:rPr kumimoji="0" lang="en-US" altLang="en-US" sz="2300" b="0" i="0" u="none" strike="noStrike" kern="1200" cap="none" spc="0" normalizeH="0" baseline="0" noProof="0" dirty="0">
                <a:ln>
                  <a:noFill/>
                </a:ln>
                <a:solidFill>
                  <a:prstClr val="black"/>
                </a:solidFill>
                <a:effectLst/>
                <a:uLnTx/>
                <a:uFillTx/>
                <a:ea typeface="微软雅黑"/>
              </a:rPr>
              <a:t> l</a:t>
            </a:r>
            <a:r>
              <a:rPr lang="en-US" altLang="en-US" sz="2300" dirty="0">
                <a:solidFill>
                  <a:prstClr val="black"/>
                </a:solidFill>
                <a:ea typeface="微软雅黑"/>
              </a:rPr>
              <a:t>à </a:t>
            </a:r>
            <a:r>
              <a:rPr lang="en-US" altLang="en-US" sz="2300" dirty="0" err="1">
                <a:solidFill>
                  <a:prstClr val="black"/>
                </a:solidFill>
                <a:ea typeface="微软雅黑"/>
              </a:rPr>
              <a:t>hai</a:t>
            </a:r>
            <a:r>
              <a:rPr lang="en-US" altLang="en-US" sz="2300" dirty="0">
                <a:solidFill>
                  <a:prstClr val="black"/>
                </a:solidFill>
                <a:ea typeface="微软雅黑"/>
              </a:rPr>
              <a:t> </a:t>
            </a:r>
            <a:r>
              <a:rPr lang="en-US" altLang="en-US" sz="2300" dirty="0" err="1">
                <a:solidFill>
                  <a:prstClr val="black"/>
                </a:solidFill>
                <a:ea typeface="微软雅黑"/>
              </a:rPr>
              <a:t>bạn</a:t>
            </a:r>
            <a:r>
              <a:rPr lang="en-US" altLang="en-US" sz="2300" dirty="0">
                <a:solidFill>
                  <a:prstClr val="black"/>
                </a:solidFill>
                <a:ea typeface="微软雅黑"/>
              </a:rPr>
              <a:t> </a:t>
            </a:r>
            <a:r>
              <a:rPr lang="en-US" altLang="en-US" sz="2300" dirty="0" err="1">
                <a:solidFill>
                  <a:prstClr val="black"/>
                </a:solidFill>
                <a:ea typeface="微软雅黑"/>
              </a:rPr>
              <a:t>quyết</a:t>
            </a:r>
            <a:r>
              <a:rPr lang="en-US" altLang="en-US" sz="2300" dirty="0">
                <a:solidFill>
                  <a:prstClr val="black"/>
                </a:solidFill>
                <a:ea typeface="微软雅黑"/>
              </a:rPr>
              <a:t> </a:t>
            </a:r>
            <a:r>
              <a:rPr lang="en-US" altLang="en-US" sz="2300" dirty="0" err="1">
                <a:solidFill>
                  <a:prstClr val="black"/>
                </a:solidFill>
                <a:ea typeface="微软雅黑"/>
              </a:rPr>
              <a:t>định</a:t>
            </a:r>
            <a:r>
              <a:rPr lang="en-US" altLang="en-US" sz="2300" dirty="0">
                <a:solidFill>
                  <a:prstClr val="black"/>
                </a:solidFill>
                <a:ea typeface="微软雅黑"/>
              </a:rPr>
              <a:t> </a:t>
            </a:r>
            <a:r>
              <a:rPr lang="en-US" altLang="en-US" sz="2300" dirty="0" err="1">
                <a:solidFill>
                  <a:prstClr val="black"/>
                </a:solidFill>
                <a:ea typeface="微软雅黑"/>
              </a:rPr>
              <a:t>đổi</a:t>
            </a:r>
            <a:r>
              <a:rPr lang="en-US" altLang="en-US" sz="2300" dirty="0">
                <a:solidFill>
                  <a:prstClr val="black"/>
                </a:solidFill>
                <a:ea typeface="微软雅黑"/>
              </a:rPr>
              <a:t> </a:t>
            </a:r>
            <a:r>
              <a:rPr lang="en-US" altLang="en-US" sz="2300" dirty="0" err="1">
                <a:solidFill>
                  <a:prstClr val="black"/>
                </a:solidFill>
                <a:ea typeface="微软雅黑"/>
              </a:rPr>
              <a:t>lại</a:t>
            </a:r>
            <a:r>
              <a:rPr lang="en-US" altLang="en-US" sz="2300" dirty="0">
                <a:solidFill>
                  <a:prstClr val="black"/>
                </a:solidFill>
                <a:ea typeface="微软雅黑"/>
              </a:rPr>
              <a:t> </a:t>
            </a:r>
            <a:r>
              <a:rPr lang="en-US" altLang="en-US" sz="2300" dirty="0" err="1">
                <a:solidFill>
                  <a:prstClr val="black"/>
                </a:solidFill>
                <a:ea typeface="微软雅黑"/>
              </a:rPr>
              <a:t>cuộc</a:t>
            </a:r>
            <a:r>
              <a:rPr lang="en-US" altLang="en-US" sz="2300" dirty="0">
                <a:solidFill>
                  <a:prstClr val="black"/>
                </a:solidFill>
                <a:ea typeface="微软雅黑"/>
              </a:rPr>
              <a:t> </a:t>
            </a:r>
            <a:r>
              <a:rPr lang="en-US" altLang="en-US" sz="2300" dirty="0" err="1">
                <a:solidFill>
                  <a:prstClr val="black"/>
                </a:solidFill>
                <a:ea typeface="微软雅黑"/>
              </a:rPr>
              <a:t>sống</a:t>
            </a:r>
            <a:r>
              <a:rPr lang="en-US" altLang="en-US" sz="2300" dirty="0">
                <a:solidFill>
                  <a:prstClr val="black"/>
                </a:solidFill>
                <a:ea typeface="微软雅黑"/>
              </a:rPr>
              <a:t> </a:t>
            </a:r>
            <a:r>
              <a:rPr lang="en-US" altLang="en-US" sz="2300" dirty="0" err="1">
                <a:solidFill>
                  <a:prstClr val="black"/>
                </a:solidFill>
                <a:ea typeface="微软雅黑"/>
              </a:rPr>
              <a:t>cho</a:t>
            </a:r>
            <a:r>
              <a:rPr lang="en-US" altLang="en-US" sz="2300" dirty="0">
                <a:solidFill>
                  <a:prstClr val="black"/>
                </a:solidFill>
                <a:ea typeface="微软雅黑"/>
              </a:rPr>
              <a:t> </a:t>
            </a:r>
            <a:r>
              <a:rPr lang="en-US" altLang="en-US" sz="2300" dirty="0" err="1">
                <a:solidFill>
                  <a:prstClr val="black"/>
                </a:solidFill>
                <a:ea typeface="微软雅黑"/>
              </a:rPr>
              <a:t>nhau</a:t>
            </a:r>
            <a:r>
              <a:rPr lang="en-US" altLang="en-US" sz="2300" dirty="0">
                <a:solidFill>
                  <a:prstClr val="black"/>
                </a:solidFill>
                <a:ea typeface="微软雅黑"/>
              </a:rPr>
              <a:t>. </a:t>
            </a:r>
            <a:r>
              <a:rPr lang="en-US" altLang="en-US" sz="2300" dirty="0" err="1">
                <a:solidFill>
                  <a:prstClr val="black"/>
                </a:solidFill>
                <a:ea typeface="微软雅黑"/>
              </a:rPr>
              <a:t>Thằn</a:t>
            </a:r>
            <a:r>
              <a:rPr lang="en-US" altLang="en-US" sz="2300" dirty="0">
                <a:solidFill>
                  <a:prstClr val="black"/>
                </a:solidFill>
                <a:ea typeface="微软雅黑"/>
              </a:rPr>
              <a:t> </a:t>
            </a:r>
            <a:r>
              <a:rPr lang="en-US" altLang="en-US" sz="2300" dirty="0" err="1">
                <a:solidFill>
                  <a:prstClr val="black"/>
                </a:solidFill>
                <a:ea typeface="微软雅黑"/>
              </a:rPr>
              <a:t>lằn</a:t>
            </a:r>
            <a:r>
              <a:rPr lang="en-US" altLang="en-US" sz="2300" dirty="0">
                <a:solidFill>
                  <a:prstClr val="black"/>
                </a:solidFill>
                <a:ea typeface="微软雅黑"/>
              </a:rPr>
              <a:t> </a:t>
            </a:r>
            <a:r>
              <a:rPr lang="en-US" altLang="en-US" sz="2300" dirty="0" err="1">
                <a:solidFill>
                  <a:prstClr val="black"/>
                </a:solidFill>
                <a:ea typeface="微软雅黑"/>
              </a:rPr>
              <a:t>xanh</a:t>
            </a:r>
            <a:r>
              <a:rPr lang="en-US" altLang="en-US" sz="2300" dirty="0">
                <a:solidFill>
                  <a:prstClr val="black"/>
                </a:solidFill>
                <a:ea typeface="微软雅黑"/>
              </a:rPr>
              <a:t> </a:t>
            </a:r>
            <a:r>
              <a:rPr lang="en-US" altLang="en-US" sz="2300" dirty="0" err="1">
                <a:solidFill>
                  <a:prstClr val="black"/>
                </a:solidFill>
                <a:ea typeface="微软雅黑"/>
              </a:rPr>
              <a:t>trở</a:t>
            </a:r>
            <a:r>
              <a:rPr lang="en-US" altLang="en-US" sz="2300" dirty="0">
                <a:solidFill>
                  <a:prstClr val="black"/>
                </a:solidFill>
                <a:ea typeface="微软雅黑"/>
              </a:rPr>
              <a:t> </a:t>
            </a:r>
            <a:r>
              <a:rPr lang="en-US" altLang="en-US" sz="2300" dirty="0" err="1">
                <a:solidFill>
                  <a:prstClr val="black"/>
                </a:solidFill>
                <a:ea typeface="微软雅黑"/>
              </a:rPr>
              <a:t>về</a:t>
            </a:r>
            <a:r>
              <a:rPr lang="en-US" altLang="en-US" sz="2300" dirty="0">
                <a:solidFill>
                  <a:prstClr val="black"/>
                </a:solidFill>
                <a:ea typeface="微软雅黑"/>
              </a:rPr>
              <a:t> </a:t>
            </a:r>
            <a:r>
              <a:rPr lang="en-US" altLang="en-US" sz="2300" dirty="0" err="1">
                <a:solidFill>
                  <a:prstClr val="black"/>
                </a:solidFill>
                <a:ea typeface="微软雅黑"/>
              </a:rPr>
              <a:t>với</a:t>
            </a:r>
            <a:r>
              <a:rPr lang="en-US" altLang="en-US" sz="2300" dirty="0">
                <a:solidFill>
                  <a:prstClr val="black"/>
                </a:solidFill>
                <a:ea typeface="微软雅黑"/>
              </a:rPr>
              <a:t> </a:t>
            </a:r>
            <a:r>
              <a:rPr lang="en-US" altLang="en-US" sz="2300" dirty="0" err="1">
                <a:solidFill>
                  <a:prstClr val="black"/>
                </a:solidFill>
                <a:ea typeface="微软雅黑"/>
              </a:rPr>
              <a:t>cái</a:t>
            </a:r>
            <a:r>
              <a:rPr lang="en-US" altLang="en-US" sz="2300" dirty="0">
                <a:solidFill>
                  <a:prstClr val="black"/>
                </a:solidFill>
                <a:ea typeface="微软雅黑"/>
              </a:rPr>
              <a:t> </a:t>
            </a:r>
            <a:r>
              <a:rPr lang="en-US" altLang="en-US" sz="2300" dirty="0" err="1">
                <a:solidFill>
                  <a:prstClr val="black"/>
                </a:solidFill>
                <a:ea typeface="微软雅黑"/>
              </a:rPr>
              <a:t>cây</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thích</a:t>
            </a:r>
            <a:r>
              <a:rPr lang="en-US" altLang="en-US" sz="2300" dirty="0">
                <a:solidFill>
                  <a:prstClr val="black"/>
                </a:solidFill>
                <a:ea typeface="微软雅黑"/>
              </a:rPr>
              <a:t> </a:t>
            </a:r>
            <a:r>
              <a:rPr lang="en-US" altLang="en-US" sz="2300" dirty="0" err="1">
                <a:solidFill>
                  <a:prstClr val="black"/>
                </a:solidFill>
                <a:ea typeface="微软雅黑"/>
              </a:rPr>
              <a:t>thú</a:t>
            </a:r>
            <a:r>
              <a:rPr lang="en-US" altLang="en-US" sz="2300" dirty="0">
                <a:solidFill>
                  <a:prstClr val="black"/>
                </a:solidFill>
                <a:ea typeface="微软雅黑"/>
              </a:rPr>
              <a:t> </a:t>
            </a:r>
            <a:r>
              <a:rPr lang="en-US" altLang="en-US" sz="2300" dirty="0" err="1">
                <a:solidFill>
                  <a:prstClr val="black"/>
                </a:solidFill>
                <a:ea typeface="微软雅黑"/>
              </a:rPr>
              <a:t>đi</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vào</a:t>
            </a:r>
            <a:r>
              <a:rPr lang="en-US" altLang="en-US" sz="2300" dirty="0">
                <a:solidFill>
                  <a:prstClr val="black"/>
                </a:solidFill>
                <a:ea typeface="微软雅黑"/>
              </a:rPr>
              <a:t> ban </a:t>
            </a:r>
            <a:r>
              <a:rPr lang="en-US" altLang="en-US" sz="2300" dirty="0" err="1">
                <a:solidFill>
                  <a:prstClr val="black"/>
                </a:solidFill>
                <a:ea typeface="微软雅黑"/>
              </a:rPr>
              <a:t>ngày</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quay </a:t>
            </a:r>
            <a:r>
              <a:rPr lang="en-US" altLang="en-US" sz="2300" dirty="0" err="1">
                <a:solidFill>
                  <a:prstClr val="black"/>
                </a:solidFill>
                <a:ea typeface="微软雅黑"/>
              </a:rPr>
              <a:t>trở</a:t>
            </a:r>
            <a:r>
              <a:rPr lang="en-US" altLang="en-US" sz="2300" dirty="0">
                <a:solidFill>
                  <a:prstClr val="black"/>
                </a:solidFill>
                <a:ea typeface="微软雅黑"/>
              </a:rPr>
              <a:t> </a:t>
            </a:r>
            <a:r>
              <a:rPr lang="en-US" altLang="en-US" sz="2300" dirty="0" err="1">
                <a:solidFill>
                  <a:prstClr val="black"/>
                </a:solidFill>
                <a:ea typeface="微软雅黑"/>
              </a:rPr>
              <a:t>lại</a:t>
            </a:r>
            <a:r>
              <a:rPr lang="en-US" altLang="en-US" sz="2300" dirty="0">
                <a:solidFill>
                  <a:prstClr val="black"/>
                </a:solidFill>
                <a:ea typeface="微软雅黑"/>
              </a:rPr>
              <a:t> </a:t>
            </a:r>
            <a:r>
              <a:rPr lang="en-US" altLang="en-US" sz="2300" dirty="0" err="1">
                <a:solidFill>
                  <a:prstClr val="black"/>
                </a:solidFill>
                <a:ea typeface="微软雅黑"/>
              </a:rPr>
              <a:t>bức</a:t>
            </a:r>
            <a:r>
              <a:rPr lang="en-US" altLang="en-US" sz="2300" dirty="0">
                <a:solidFill>
                  <a:prstClr val="black"/>
                </a:solidFill>
                <a:ea typeface="微软雅黑"/>
              </a:rPr>
              <a:t> </a:t>
            </a:r>
            <a:r>
              <a:rPr lang="en-US" altLang="en-US" sz="2300" dirty="0" err="1">
                <a:solidFill>
                  <a:prstClr val="black"/>
                </a:solidFill>
                <a:ea typeface="微软雅黑"/>
              </a:rPr>
              <a:t>tường</a:t>
            </a:r>
            <a:r>
              <a:rPr lang="en-US" altLang="en-US" sz="2300" dirty="0">
                <a:solidFill>
                  <a:prstClr val="black"/>
                </a:solidFill>
                <a:ea typeface="微软雅黑"/>
              </a:rPr>
              <a:t> </a:t>
            </a:r>
            <a:r>
              <a:rPr lang="en-US" altLang="en-US" sz="2300" dirty="0" err="1">
                <a:solidFill>
                  <a:prstClr val="black"/>
                </a:solidFill>
                <a:ea typeface="微软雅黑"/>
              </a:rPr>
              <a:t>thân</a:t>
            </a:r>
            <a:r>
              <a:rPr lang="en-US" altLang="en-US" sz="2300" dirty="0">
                <a:solidFill>
                  <a:prstClr val="black"/>
                </a:solidFill>
                <a:ea typeface="微软雅黑"/>
              </a:rPr>
              <a:t> </a:t>
            </a:r>
            <a:r>
              <a:rPr lang="en-US" altLang="en-US" sz="2300" dirty="0" err="1">
                <a:solidFill>
                  <a:prstClr val="black"/>
                </a:solidFill>
                <a:ea typeface="微软雅黑"/>
              </a:rPr>
              <a:t>yêu</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vui</a:t>
            </a:r>
            <a:r>
              <a:rPr lang="en-US" altLang="en-US" sz="2300" dirty="0">
                <a:solidFill>
                  <a:prstClr val="black"/>
                </a:solidFill>
                <a:ea typeface="微软雅黑"/>
              </a:rPr>
              <a:t> </a:t>
            </a:r>
            <a:r>
              <a:rPr lang="en-US" altLang="en-US" sz="2300" dirty="0" err="1">
                <a:solidFill>
                  <a:prstClr val="black"/>
                </a:solidFill>
                <a:ea typeface="微软雅黑"/>
              </a:rPr>
              <a:t>vẻ</a:t>
            </a:r>
            <a:r>
              <a:rPr lang="en-US" altLang="en-US" sz="2300" dirty="0">
                <a:solidFill>
                  <a:prstClr val="black"/>
                </a:solidFill>
                <a:ea typeface="微软雅黑"/>
              </a:rPr>
              <a:t> </a:t>
            </a:r>
            <a:r>
              <a:rPr lang="en-US" altLang="en-US" sz="2300" dirty="0" err="1">
                <a:solidFill>
                  <a:prstClr val="black"/>
                </a:solidFill>
                <a:ea typeface="微软雅黑"/>
              </a:rPr>
              <a:t>đi</a:t>
            </a:r>
            <a:r>
              <a:rPr lang="en-US" altLang="en-US" sz="2300" dirty="0">
                <a:solidFill>
                  <a:prstClr val="black"/>
                </a:solidFill>
                <a:ea typeface="微软雅黑"/>
              </a:rPr>
              <a:t> </a:t>
            </a:r>
            <a:r>
              <a:rPr lang="en-US" altLang="en-US" sz="2300" dirty="0" err="1">
                <a:solidFill>
                  <a:prstClr val="black"/>
                </a:solidFill>
                <a:ea typeface="微软雅黑"/>
              </a:rPr>
              <a:t>tìm</a:t>
            </a:r>
            <a:r>
              <a:rPr lang="en-US" altLang="en-US" sz="2300" dirty="0">
                <a:solidFill>
                  <a:prstClr val="black"/>
                </a:solidFill>
                <a:ea typeface="微软雅黑"/>
              </a:rPr>
              <a:t> </a:t>
            </a:r>
            <a:r>
              <a:rPr lang="en-US" altLang="en-US" sz="2300" dirty="0" err="1">
                <a:solidFill>
                  <a:prstClr val="black"/>
                </a:solidFill>
                <a:ea typeface="微软雅黑"/>
              </a:rPr>
              <a:t>thức</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vào</a:t>
            </a:r>
            <a:r>
              <a:rPr lang="en-US" altLang="en-US" sz="2300" dirty="0">
                <a:solidFill>
                  <a:prstClr val="black"/>
                </a:solidFill>
                <a:ea typeface="微软雅黑"/>
              </a:rPr>
              <a:t> </a:t>
            </a:r>
            <a:r>
              <a:rPr lang="en-US" altLang="en-US" sz="2300" dirty="0" err="1">
                <a:solidFill>
                  <a:prstClr val="black"/>
                </a:solidFill>
                <a:ea typeface="微软雅黑"/>
              </a:rPr>
              <a:t>buổi</a:t>
            </a:r>
            <a:r>
              <a:rPr lang="en-US" altLang="en-US" sz="2300" dirty="0">
                <a:solidFill>
                  <a:prstClr val="black"/>
                </a:solidFill>
                <a:ea typeface="微软雅黑"/>
              </a:rPr>
              <a:t> </a:t>
            </a:r>
            <a:r>
              <a:rPr lang="en-US" altLang="en-US" sz="2300" dirty="0" err="1">
                <a:solidFill>
                  <a:prstClr val="black"/>
                </a:solidFill>
                <a:ea typeface="微软雅黑"/>
              </a:rPr>
              <a:t>tối</a:t>
            </a:r>
            <a:r>
              <a:rPr lang="en-US" altLang="en-US" sz="2300" dirty="0">
                <a:solidFill>
                  <a:prstClr val="black"/>
                </a:solidFill>
                <a:ea typeface="微软雅黑"/>
              </a:rPr>
              <a:t>. </a:t>
            </a:r>
            <a:r>
              <a:rPr lang="en-US" altLang="en-US" sz="2300" dirty="0" err="1">
                <a:solidFill>
                  <a:prstClr val="black"/>
                </a:solidFill>
                <a:ea typeface="微软雅黑"/>
              </a:rPr>
              <a:t>Thỉnh</a:t>
            </a:r>
            <a:r>
              <a:rPr lang="en-US" altLang="en-US" sz="2300" dirty="0">
                <a:solidFill>
                  <a:prstClr val="black"/>
                </a:solidFill>
                <a:ea typeface="微软雅黑"/>
              </a:rPr>
              <a:t> </a:t>
            </a:r>
            <a:r>
              <a:rPr lang="en-US" altLang="en-US" sz="2300" dirty="0" err="1">
                <a:solidFill>
                  <a:prstClr val="black"/>
                </a:solidFill>
                <a:ea typeface="微软雅黑"/>
              </a:rPr>
              <a:t>thoảng</a:t>
            </a:r>
            <a:r>
              <a:rPr lang="en-US" altLang="en-US" sz="2300" dirty="0">
                <a:solidFill>
                  <a:prstClr val="black"/>
                </a:solidFill>
                <a:ea typeface="微软雅黑"/>
              </a:rPr>
              <a:t> </a:t>
            </a:r>
            <a:r>
              <a:rPr lang="en-US" altLang="en-US" sz="2300" dirty="0" err="1">
                <a:solidFill>
                  <a:prstClr val="black"/>
                </a:solidFill>
                <a:ea typeface="微软雅黑"/>
              </a:rPr>
              <a:t>đôi</a:t>
            </a:r>
            <a:r>
              <a:rPr lang="en-US" altLang="en-US" sz="2300" dirty="0">
                <a:solidFill>
                  <a:prstClr val="black"/>
                </a:solidFill>
                <a:ea typeface="微软雅黑"/>
              </a:rPr>
              <a:t> </a:t>
            </a:r>
            <a:r>
              <a:rPr lang="en-US" altLang="en-US" sz="2300" dirty="0" err="1">
                <a:solidFill>
                  <a:prstClr val="black"/>
                </a:solidFill>
                <a:ea typeface="微软雅黑"/>
              </a:rPr>
              <a:t>bạn</a:t>
            </a:r>
            <a:r>
              <a:rPr lang="en-US" altLang="en-US" sz="2300" dirty="0">
                <a:solidFill>
                  <a:prstClr val="black"/>
                </a:solidFill>
                <a:ea typeface="微软雅黑"/>
              </a:rPr>
              <a:t> </a:t>
            </a:r>
            <a:r>
              <a:rPr lang="en-US" altLang="en-US" sz="2300" dirty="0" err="1">
                <a:solidFill>
                  <a:prstClr val="black"/>
                </a:solidFill>
                <a:ea typeface="微软雅黑"/>
              </a:rPr>
              <a:t>vẫn</a:t>
            </a:r>
            <a:r>
              <a:rPr lang="en-US" altLang="en-US" sz="2300" dirty="0">
                <a:solidFill>
                  <a:prstClr val="black"/>
                </a:solidFill>
                <a:ea typeface="微软雅黑"/>
              </a:rPr>
              <a:t> </a:t>
            </a:r>
            <a:r>
              <a:rPr lang="en-US" altLang="en-US" sz="2300" dirty="0" err="1">
                <a:solidFill>
                  <a:prstClr val="black"/>
                </a:solidFill>
                <a:ea typeface="微软雅黑"/>
              </a:rPr>
              <a:t>gặp</a:t>
            </a:r>
            <a:r>
              <a:rPr lang="en-US" altLang="en-US" sz="2300" dirty="0">
                <a:solidFill>
                  <a:prstClr val="black"/>
                </a:solidFill>
                <a:ea typeface="微软雅黑"/>
              </a:rPr>
              <a:t> </a:t>
            </a:r>
            <a:r>
              <a:rPr lang="en-US" altLang="en-US" sz="2300" dirty="0" err="1">
                <a:solidFill>
                  <a:prstClr val="black"/>
                </a:solidFill>
                <a:ea typeface="微软雅黑"/>
              </a:rPr>
              <a:t>nhau</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trò</a:t>
            </a:r>
            <a:r>
              <a:rPr lang="en-US" altLang="en-US" sz="2300" dirty="0">
                <a:solidFill>
                  <a:prstClr val="black"/>
                </a:solidFill>
                <a:ea typeface="微软雅黑"/>
              </a:rPr>
              <a:t> </a:t>
            </a:r>
            <a:r>
              <a:rPr lang="en-US" altLang="en-US" sz="2300" dirty="0" err="1">
                <a:solidFill>
                  <a:prstClr val="black"/>
                </a:solidFill>
                <a:ea typeface="微软雅黑"/>
              </a:rPr>
              <a:t>chuyện</a:t>
            </a:r>
            <a:r>
              <a:rPr lang="en-US" altLang="en-US" sz="2300" dirty="0">
                <a:solidFill>
                  <a:prstClr val="black"/>
                </a:solidFill>
                <a:ea typeface="微软雅黑"/>
              </a:rPr>
              <a:t> </a:t>
            </a:r>
            <a:r>
              <a:rPr lang="en-US" altLang="en-US" sz="2300" dirty="0" err="1">
                <a:solidFill>
                  <a:prstClr val="black"/>
                </a:solidFill>
                <a:ea typeface="微软雅黑"/>
              </a:rPr>
              <a:t>về</a:t>
            </a:r>
            <a:r>
              <a:rPr lang="en-US" altLang="en-US" sz="2300" dirty="0">
                <a:solidFill>
                  <a:prstClr val="black"/>
                </a:solidFill>
                <a:ea typeface="微软雅黑"/>
              </a:rPr>
              <a:t> </a:t>
            </a:r>
            <a:r>
              <a:rPr lang="en-US" altLang="en-US" sz="2300" dirty="0" err="1">
                <a:solidFill>
                  <a:prstClr val="black"/>
                </a:solidFill>
                <a:ea typeface="微软雅黑"/>
              </a:rPr>
              <a:t>cuộc</a:t>
            </a:r>
            <a:r>
              <a:rPr lang="en-US" altLang="en-US" sz="2300" dirty="0">
                <a:solidFill>
                  <a:prstClr val="black"/>
                </a:solidFill>
                <a:ea typeface="微软雅黑"/>
              </a:rPr>
              <a:t> </a:t>
            </a:r>
            <a:r>
              <a:rPr lang="en-US" altLang="en-US" sz="2300" dirty="0" err="1">
                <a:solidFill>
                  <a:prstClr val="black"/>
                </a:solidFill>
                <a:ea typeface="微软雅黑"/>
              </a:rPr>
              <a:t>sống</a:t>
            </a:r>
            <a:r>
              <a:rPr lang="en-US" altLang="en-US" sz="2300" dirty="0">
                <a:solidFill>
                  <a:prstClr val="black"/>
                </a:solidFill>
                <a:ea typeface="微软雅黑"/>
              </a:rPr>
              <a:t>. </a:t>
            </a:r>
            <a:endParaRPr kumimoji="0" lang="en-US" altLang="en-US" sz="2300" b="0" i="0" u="none" strike="noStrike" kern="1200" cap="none" spc="0" normalizeH="0" baseline="0" noProof="0" dirty="0">
              <a:ln>
                <a:noFill/>
              </a:ln>
              <a:solidFill>
                <a:prstClr val="black"/>
              </a:solidFill>
              <a:effectLst/>
              <a:uLnTx/>
              <a:uFillTx/>
              <a:ea typeface="微软雅黑"/>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noProof="0" dirty="0">
                <a:ln>
                  <a:noFill/>
                </a:ln>
                <a:solidFill>
                  <a:prstClr val="black"/>
                </a:solidFill>
                <a:effectLst/>
                <a:uLnTx/>
                <a:uFillTx/>
                <a:ea typeface="微软雅黑"/>
              </a:rPr>
              <a:t>                                               </a:t>
            </a:r>
            <a:r>
              <a:rPr kumimoji="0" lang="en-US" altLang="en-US" sz="2300" b="0" i="0" u="none" strike="noStrike" kern="1200" cap="none" spc="0" normalizeH="0" baseline="0" noProof="0" dirty="0">
                <a:ln>
                  <a:noFill/>
                </a:ln>
                <a:solidFill>
                  <a:prstClr val="black"/>
                </a:solidFill>
                <a:effectLst/>
                <a:uLnTx/>
                <a:uFillTx/>
                <a:ea typeface="微软雅黑"/>
              </a:rPr>
              <a:t>Theo </a:t>
            </a:r>
            <a:r>
              <a:rPr kumimoji="0" lang="en-US" altLang="en-US" sz="2300" b="0" i="0" u="none" strike="noStrike" kern="1200" cap="none" spc="0" normalizeH="0" baseline="0" noProof="0" dirty="0" err="1">
                <a:ln>
                  <a:noFill/>
                </a:ln>
                <a:solidFill>
                  <a:prstClr val="black"/>
                </a:solidFill>
                <a:effectLst/>
                <a:uLnTx/>
                <a:uFillTx/>
                <a:ea typeface="微软雅黑"/>
              </a:rPr>
              <a:t>Sâng</a:t>
            </a:r>
            <a:r>
              <a:rPr kumimoji="0" lang="en-US" altLang="en-US" sz="2300" b="0" i="0" u="none" strike="noStrike" kern="1200" cap="none" spc="0" normalizeH="0" baseline="0" noProof="0" dirty="0">
                <a:ln>
                  <a:noFill/>
                </a:ln>
                <a:solidFill>
                  <a:prstClr val="black"/>
                </a:solidFill>
                <a:effectLst/>
                <a:uLnTx/>
                <a:uFillTx/>
                <a:ea typeface="微软雅黑"/>
              </a:rPr>
              <a:t> Lê – kha – </a:t>
            </a:r>
            <a:r>
              <a:rPr kumimoji="0" lang="en-US" altLang="en-US" sz="2300" b="0" i="0" u="none" strike="noStrike" kern="1200" cap="none" spc="0" normalizeH="0" baseline="0" noProof="0" dirty="0" err="1">
                <a:ln>
                  <a:noFill/>
                </a:ln>
                <a:solidFill>
                  <a:prstClr val="black"/>
                </a:solidFill>
                <a:effectLst/>
                <a:uLnTx/>
                <a:uFillTx/>
                <a:ea typeface="微软雅黑"/>
              </a:rPr>
              <a:t>na</a:t>
            </a:r>
            <a:r>
              <a:rPr kumimoji="0" lang="en-US" altLang="en-US" sz="2300" b="0" i="0" u="none" strike="noStrike" kern="1200" cap="none" spc="0" normalizeH="0" baseline="0" noProof="0" dirty="0">
                <a:ln>
                  <a:noFill/>
                </a:ln>
                <a:solidFill>
                  <a:prstClr val="black"/>
                </a:solidFill>
                <a:effectLst/>
                <a:uLnTx/>
                <a:uFillTx/>
                <a:ea typeface="微软雅黑"/>
              </a:rPr>
              <a:t> </a:t>
            </a:r>
            <a:endParaRPr kumimoji="0" lang="en-US" sz="2300" b="0" i="0" u="none" strike="noStrike" kern="1200" cap="none" spc="0" normalizeH="0" baseline="0" noProof="0" dirty="0">
              <a:ln>
                <a:noFill/>
              </a:ln>
              <a:solidFill>
                <a:prstClr val="black"/>
              </a:solidFill>
              <a:effectLst/>
              <a:uLnTx/>
              <a:uFillTx/>
              <a:ea typeface="微软雅黑"/>
            </a:endParaRPr>
          </a:p>
        </p:txBody>
      </p:sp>
    </p:spTree>
    <p:extLst>
      <p:ext uri="{BB962C8B-B14F-4D97-AF65-F5344CB8AC3E}">
        <p14:creationId xmlns:p14="http://schemas.microsoft.com/office/powerpoint/2010/main" val="202411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8057" y="2913017"/>
            <a:ext cx="3059164" cy="2115081"/>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208058" y="3142457"/>
            <a:ext cx="2586187" cy="1446550"/>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CHIA ĐOẠN</a:t>
            </a:r>
            <a:endParaRPr lang="en-US" sz="4400" b="1" dirty="0">
              <a:solidFill>
                <a:schemeClr val="bg2"/>
              </a:solidFill>
              <a:latin typeface="Cambria" panose="02040503050406030204" pitchFamily="18" charset="0"/>
            </a:endParaRPr>
          </a:p>
        </p:txBody>
      </p:sp>
      <p:pic>
        <p:nvPicPr>
          <p:cNvPr id="2" name="图片 9">
            <a:extLst>
              <a:ext uri="{FF2B5EF4-FFF2-40B4-BE49-F238E27FC236}">
                <a16:creationId xmlns:a16="http://schemas.microsoft.com/office/drawing/2014/main" id="{8AF2F8C3-A6B6-533F-8786-80DAD4CBF57B}"/>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1278509" y="184213"/>
            <a:ext cx="3816517" cy="1791970"/>
          </a:xfrm>
          <a:prstGeom prst="rect">
            <a:avLst/>
          </a:prstGeom>
        </p:spPr>
      </p:pic>
      <p:pic>
        <p:nvPicPr>
          <p:cNvPr id="4" name="图片 9">
            <a:extLst>
              <a:ext uri="{FF2B5EF4-FFF2-40B4-BE49-F238E27FC236}">
                <a16:creationId xmlns:a16="http://schemas.microsoft.com/office/drawing/2014/main" id="{9B0AE0AB-07E4-E9DF-4915-219AB3A8319B}"/>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5327483" y="775396"/>
            <a:ext cx="3816517" cy="1686235"/>
          </a:xfrm>
          <a:prstGeom prst="rect">
            <a:avLst/>
          </a:prstGeom>
        </p:spPr>
      </p:pic>
      <p:pic>
        <p:nvPicPr>
          <p:cNvPr id="6" name="图片 9">
            <a:extLst>
              <a:ext uri="{FF2B5EF4-FFF2-40B4-BE49-F238E27FC236}">
                <a16:creationId xmlns:a16="http://schemas.microsoft.com/office/drawing/2014/main" id="{A45822B1-A54B-5E66-2D3C-E53F0F203345}"/>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2722713" y="2126801"/>
            <a:ext cx="3949858" cy="1686235"/>
          </a:xfrm>
          <a:prstGeom prst="rect">
            <a:avLst/>
          </a:prstGeom>
        </p:spPr>
      </p:pic>
      <p:pic>
        <p:nvPicPr>
          <p:cNvPr id="18" name="图片 9">
            <a:extLst>
              <a:ext uri="{FF2B5EF4-FFF2-40B4-BE49-F238E27FC236}">
                <a16:creationId xmlns:a16="http://schemas.microsoft.com/office/drawing/2014/main" id="{49866604-A965-2C4D-29FB-94AAA98658D6}"/>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4824895" y="3457265"/>
            <a:ext cx="4233313" cy="1686235"/>
          </a:xfrm>
          <a:prstGeom prst="rect">
            <a:avLst/>
          </a:prstGeom>
        </p:spPr>
      </p:pic>
      <p:sp>
        <p:nvSpPr>
          <p:cNvPr id="19" name="TextBox 18">
            <a:extLst>
              <a:ext uri="{FF2B5EF4-FFF2-40B4-BE49-F238E27FC236}">
                <a16:creationId xmlns:a16="http://schemas.microsoft.com/office/drawing/2014/main" id="{1A7A3325-B99A-C2C9-710C-0FC08C3FF46F}"/>
              </a:ext>
            </a:extLst>
          </p:cNvPr>
          <p:cNvSpPr txBox="1"/>
          <p:nvPr/>
        </p:nvSpPr>
        <p:spPr>
          <a:xfrm>
            <a:off x="1640172" y="667734"/>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Từ đầu... thằn lằn xanh</a:t>
            </a:r>
          </a:p>
        </p:txBody>
      </p:sp>
      <p:sp>
        <p:nvSpPr>
          <p:cNvPr id="21" name="TextBox 20">
            <a:extLst>
              <a:ext uri="{FF2B5EF4-FFF2-40B4-BE49-F238E27FC236}">
                <a16:creationId xmlns:a16="http://schemas.microsoft.com/office/drawing/2014/main" id="{F272A0DB-1B62-5CAE-FA7B-CBA774113A5F}"/>
              </a:ext>
            </a:extLst>
          </p:cNvPr>
          <p:cNvSpPr txBox="1"/>
          <p:nvPr/>
        </p:nvSpPr>
        <p:spPr>
          <a:xfrm>
            <a:off x="5690800" y="1255985"/>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Cả hai bạn... vui làm sao</a:t>
            </a:r>
          </a:p>
        </p:txBody>
      </p:sp>
      <p:sp>
        <p:nvSpPr>
          <p:cNvPr id="23" name="TextBox 22">
            <a:extLst>
              <a:ext uri="{FF2B5EF4-FFF2-40B4-BE49-F238E27FC236}">
                <a16:creationId xmlns:a16="http://schemas.microsoft.com/office/drawing/2014/main" id="{9FAC77E7-30A1-3FBC-23FA-49AEE06B467A}"/>
              </a:ext>
            </a:extLst>
          </p:cNvPr>
          <p:cNvSpPr txBox="1"/>
          <p:nvPr/>
        </p:nvSpPr>
        <p:spPr>
          <a:xfrm>
            <a:off x="3052812" y="2530553"/>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Vài ngày sau…đói quá rồi</a:t>
            </a:r>
          </a:p>
        </p:txBody>
      </p:sp>
      <p:sp>
        <p:nvSpPr>
          <p:cNvPr id="25" name="TextBox 24">
            <a:extLst>
              <a:ext uri="{FF2B5EF4-FFF2-40B4-BE49-F238E27FC236}">
                <a16:creationId xmlns:a16="http://schemas.microsoft.com/office/drawing/2014/main" id="{0EECDD03-5DA2-78D4-98B6-3FB7139B5877}"/>
              </a:ext>
            </a:extLst>
          </p:cNvPr>
          <p:cNvSpPr txBox="1"/>
          <p:nvPr/>
        </p:nvSpPr>
        <p:spPr>
          <a:xfrm>
            <a:off x="6190128" y="4154973"/>
            <a:ext cx="1638656"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Còn lại</a:t>
            </a:r>
          </a:p>
        </p:txBody>
      </p:sp>
      <p:pic>
        <p:nvPicPr>
          <p:cNvPr id="27" name="Picture 26">
            <a:extLst>
              <a:ext uri="{FF2B5EF4-FFF2-40B4-BE49-F238E27FC236}">
                <a16:creationId xmlns:a16="http://schemas.microsoft.com/office/drawing/2014/main" id="{83A09FE3-D851-B378-7636-9A6D9544CC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2764651" y="-59807"/>
            <a:ext cx="765377" cy="1026577"/>
          </a:xfrm>
          <a:prstGeom prst="rect">
            <a:avLst/>
          </a:prstGeom>
        </p:spPr>
      </p:pic>
      <p:pic>
        <p:nvPicPr>
          <p:cNvPr id="28" name="Picture 27">
            <a:extLst>
              <a:ext uri="{FF2B5EF4-FFF2-40B4-BE49-F238E27FC236}">
                <a16:creationId xmlns:a16="http://schemas.microsoft.com/office/drawing/2014/main" id="{7ADD3AF7-348F-16F9-9719-2B1EF720169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7030575" y="454423"/>
            <a:ext cx="621499" cy="1075292"/>
          </a:xfrm>
          <a:prstGeom prst="rect">
            <a:avLst/>
          </a:prstGeom>
        </p:spPr>
      </p:pic>
      <p:pic>
        <p:nvPicPr>
          <p:cNvPr id="29" name="Picture 28">
            <a:extLst>
              <a:ext uri="{FF2B5EF4-FFF2-40B4-BE49-F238E27FC236}">
                <a16:creationId xmlns:a16="http://schemas.microsoft.com/office/drawing/2014/main" id="{067E7CDB-A3A2-3C58-8BB6-8949129AF7D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034452">
            <a:off x="4551875" y="1949672"/>
            <a:ext cx="574465" cy="812658"/>
          </a:xfrm>
          <a:prstGeom prst="rect">
            <a:avLst/>
          </a:prstGeom>
        </p:spPr>
      </p:pic>
      <p:pic>
        <p:nvPicPr>
          <p:cNvPr id="30" name="Picture 29">
            <a:extLst>
              <a:ext uri="{FF2B5EF4-FFF2-40B4-BE49-F238E27FC236}">
                <a16:creationId xmlns:a16="http://schemas.microsoft.com/office/drawing/2014/main" id="{55ECF4E1-1FB7-2E79-A90F-400FA7E166F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6734814" y="3380888"/>
            <a:ext cx="660613" cy="804224"/>
          </a:xfrm>
          <a:prstGeom prst="rect">
            <a:avLst/>
          </a:prstGeom>
        </p:spPr>
      </p:pic>
    </p:spTree>
    <p:extLst>
      <p:ext uri="{BB962C8B-B14F-4D97-AF65-F5344CB8AC3E}">
        <p14:creationId xmlns:p14="http://schemas.microsoft.com/office/powerpoint/2010/main" val="42658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9865" y="235514"/>
            <a:ext cx="8644269" cy="4478149"/>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Thằn</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lằn</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xanh</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và</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tắc</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kè</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buổi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nọ</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đang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cành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cây</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nhiên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phát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hiện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đang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của</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ngôi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nhà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thầm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nghĩ</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“Ồ,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người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bạn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mới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cất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tiếng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vào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ban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ngày</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vào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buổi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đáp</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lời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Cả</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hai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bạn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cảm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thấy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thú</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về</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cuộc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của</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nhau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liền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nói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 Hay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chúng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mình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thử</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đổi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cuộc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cho</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nhau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chán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những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bức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lắm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rồi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muốn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những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cái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cây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và</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trong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các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bụi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cỏ</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giống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khoái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chí</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Còn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muốn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lên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để</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tìm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giống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Mới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nghĩ</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thế</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mà</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đã</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thấy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vui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làm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sao</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a:t>
            </a:r>
          </a:p>
        </p:txBody>
      </p:sp>
    </p:spTree>
    <p:extLst>
      <p:ext uri="{BB962C8B-B14F-4D97-AF65-F5344CB8AC3E}">
        <p14:creationId xmlns:p14="http://schemas.microsoft.com/office/powerpoint/2010/main" val="166090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01132" y="217008"/>
            <a:ext cx="8798088" cy="4693593"/>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Vài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ngày</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sau</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lằn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xanh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nhận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tay</a:t>
            </a:r>
            <a:r>
              <a:rPr kumimoji="0" lang="en-US" altLang="en-US" sz="2300" b="0" i="0" u="none" strike="noStrike" kern="1200" cap="none" spc="0" normalizeH="0" baseline="0" noProof="0" dirty="0">
                <a:ln>
                  <a:noFill/>
                </a:ln>
                <a:solidFill>
                  <a:srgbClr val="C00000"/>
                </a:solidFill>
                <a:effectLst/>
                <a:uLnTx/>
                <a:uFillTx/>
                <a:ea typeface="微软雅黑"/>
                <a:cs typeface="+mn-cs"/>
              </a:rPr>
              <a:t> và </a:t>
            </a:r>
            <a:r>
              <a:rPr kumimoji="0" lang="en-US" altLang="en-US" sz="2300" b="0" i="0" u="none" strike="noStrike" kern="1200" cap="none" spc="0" normalizeH="0" baseline="0" noProof="0" dirty="0" err="1">
                <a:ln>
                  <a:noFill/>
                </a:ln>
                <a:solidFill>
                  <a:srgbClr val="C00000"/>
                </a:solidFill>
                <a:effectLst/>
                <a:uLnTx/>
                <a:uFillTx/>
                <a:ea typeface="微软雅黑"/>
                <a:cs typeface="+mn-cs"/>
              </a:rPr>
              <a:t>chân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bám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dính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như</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bò</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trên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tường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giống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như</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cũng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kiếm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ăn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theo</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cách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rồi</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C00000"/>
                </a:solidFill>
                <a:effectLst/>
                <a:uLnTx/>
                <a:uFillTx/>
                <a:ea typeface="微软雅黑"/>
                <a:cs typeface="+mn-cs"/>
              </a:rPr>
              <a:t>Trong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cũng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cảm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thấy</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chịu</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được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sứ</a:t>
            </a:r>
            <a:r>
              <a:rPr kumimoji="0" lang="en-US" altLang="en-US" sz="2300" b="0" i="0" u="none" strike="noStrike" kern="1200" cap="none" spc="0" normalizeH="0" baseline="0" noProof="0" dirty="0">
                <a:ln>
                  <a:noFill/>
                </a:ln>
                <a:solidFill>
                  <a:srgbClr val="C00000"/>
                </a:solidFill>
                <a:effectLst/>
                <a:uLnTx/>
                <a:uFillTx/>
                <a:ea typeface="微软雅黑"/>
                <a:cs typeface="+mn-cs"/>
              </a:rPr>
              <a:t>c </a:t>
            </a:r>
            <a:r>
              <a:rPr kumimoji="0" lang="en-US" altLang="en-US" sz="2300" b="0" i="0" u="none" strike="noStrike" kern="1200" cap="none" spc="0" normalizeH="0" baseline="0" noProof="0" dirty="0" err="1">
                <a:ln>
                  <a:noFill/>
                </a:ln>
                <a:solidFill>
                  <a:srgbClr val="C00000"/>
                </a:solidFill>
                <a:effectLst/>
                <a:uLnTx/>
                <a:uFillTx/>
                <a:ea typeface="微软雅黑"/>
                <a:cs typeface="+mn-cs"/>
              </a:rPr>
              <a:t>nóng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ban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ngày</a:t>
            </a:r>
            <a:r>
              <a:rPr kumimoji="0" lang="en-US" altLang="en-US" sz="2300" b="0" i="0" u="none" strike="noStrike" kern="1200" cap="none" spc="0" normalizeH="0" baseline="0" noProof="0" dirty="0">
                <a:ln>
                  <a:noFill/>
                </a:ln>
                <a:solidFill>
                  <a:srgbClr val="C00000"/>
                </a:solidFill>
                <a:effectLst/>
                <a:uLnTx/>
                <a:uFillTx/>
                <a:ea typeface="微软雅黑"/>
                <a:cs typeface="+mn-cs"/>
              </a:rPr>
              <a:t>: “Da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giống</a:t>
            </a:r>
            <a:r>
              <a:rPr kumimoji="0" lang="en-US" altLang="en-US" sz="2300" b="0" i="0" u="none" strike="noStrike" kern="1200" cap="none" spc="0" normalizeH="0" baseline="0" noProof="0" dirty="0">
                <a:ln>
                  <a:noFill/>
                </a:ln>
                <a:solidFill>
                  <a:srgbClr val="C00000"/>
                </a:solidFill>
                <a:effectLst/>
                <a:uLnTx/>
                <a:uFillTx/>
                <a:ea typeface="微软雅黑"/>
                <a:cs typeface="+mn-cs"/>
              </a:rPr>
              <a:t> da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lằn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Nóng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kiếm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ăn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ngoài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trời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rồi</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Thế</a:t>
            </a:r>
            <a:r>
              <a:rPr kumimoji="0" lang="en-US" altLang="en-US" sz="2300" b="0" i="0" u="none" strike="noStrike" kern="1200" cap="none" spc="0" normalizeH="0" baseline="0" noProof="0" dirty="0">
                <a:ln>
                  <a:noFill/>
                </a:ln>
                <a:solidFill>
                  <a:prstClr val="black"/>
                </a:solidFill>
                <a:effectLst/>
                <a:uLnTx/>
                <a:uFillTx/>
                <a:ea typeface="微软雅黑"/>
                <a:cs typeface="+mn-cs"/>
              </a:rPr>
              <a:t> là </a:t>
            </a:r>
            <a:r>
              <a:rPr kumimoji="0" lang="en-US" altLang="en-US" sz="2300" b="0" i="0" u="none" strike="noStrike" kern="1200" cap="none" spc="0" normalizeH="0" baseline="0" noProof="0" dirty="0" err="1">
                <a:ln>
                  <a:noFill/>
                </a:ln>
                <a:solidFill>
                  <a:prstClr val="black"/>
                </a:solidFill>
                <a:effectLst/>
                <a:uLnTx/>
                <a:uFillTx/>
                <a:ea typeface="微软雅黑"/>
                <a:cs typeface="+mn-cs"/>
              </a:rPr>
              <a:t>hai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bạn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quyết</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định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đổi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cuộc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sống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cho</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nhau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Thằn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lằn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xanh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trở</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về</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với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cây</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của</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mình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thích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thú</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kiếm</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ăn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vào</a:t>
            </a:r>
            <a:r>
              <a:rPr kumimoji="0" lang="en-US" altLang="en-US" sz="2300" b="0" i="0" u="none" strike="noStrike" kern="1200" cap="none" spc="0" normalizeH="0" baseline="0" noProof="0" dirty="0">
                <a:ln>
                  <a:noFill/>
                </a:ln>
                <a:solidFill>
                  <a:prstClr val="black"/>
                </a:solidFill>
                <a:effectLst/>
                <a:uLnTx/>
                <a:uFillTx/>
                <a:ea typeface="微软雅黑"/>
                <a:cs typeface="+mn-cs"/>
              </a:rPr>
              <a:t> ban </a:t>
            </a:r>
            <a:r>
              <a:rPr kumimoji="0" lang="en-US" altLang="en-US" sz="2300" b="0" i="0" u="none" strike="noStrike" kern="1200" cap="none" spc="0" normalizeH="0" baseline="0" noProof="0" dirty="0" err="1">
                <a:ln>
                  <a:noFill/>
                </a:ln>
                <a:solidFill>
                  <a:prstClr val="black"/>
                </a:solidFill>
                <a:effectLst/>
                <a:uLnTx/>
                <a:uFillTx/>
                <a:ea typeface="微软雅黑"/>
                <a:cs typeface="+mn-cs"/>
              </a:rPr>
              <a:t>ngày</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Tắc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kè</a:t>
            </a:r>
            <a:r>
              <a:rPr kumimoji="0" lang="en-US" altLang="en-US" sz="2300" b="0" i="0" u="none" strike="noStrike" kern="1200" cap="none" spc="0" normalizeH="0" baseline="0" noProof="0" dirty="0">
                <a:ln>
                  <a:noFill/>
                </a:ln>
                <a:solidFill>
                  <a:prstClr val="black"/>
                </a:solidFill>
                <a:effectLst/>
                <a:uLnTx/>
                <a:uFillTx/>
                <a:ea typeface="微软雅黑"/>
                <a:cs typeface="+mn-cs"/>
              </a:rPr>
              <a:t> quay </a:t>
            </a:r>
            <a:r>
              <a:rPr kumimoji="0" lang="en-US" altLang="en-US" sz="2300" b="0" i="0" u="none" strike="noStrike" kern="1200" cap="none" spc="0" normalizeH="0" baseline="0" noProof="0" dirty="0" err="1">
                <a:ln>
                  <a:noFill/>
                </a:ln>
                <a:solidFill>
                  <a:prstClr val="black"/>
                </a:solidFill>
                <a:effectLst/>
                <a:uLnTx/>
                <a:uFillTx/>
                <a:ea typeface="微软雅黑"/>
                <a:cs typeface="+mn-cs"/>
              </a:rPr>
              <a:t>trở</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bức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tường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thân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yêu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vui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vẻ</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tìm</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thức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ăn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vào</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buổi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Thỉnh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thoảng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đôi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bạn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vẫn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gặp</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nhau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trò</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chuyện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về</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cuộc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sống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300" b="0" i="1" u="none" strike="noStrike" kern="1200" cap="none" spc="0" normalizeH="0" noProof="0" dirty="0">
                <a:ln>
                  <a:noFill/>
                </a:ln>
                <a:solidFill>
                  <a:prstClr val="black"/>
                </a:solidFill>
                <a:effectLst/>
                <a:uLnTx/>
                <a:uFillTx/>
                <a:ea typeface="微软雅黑"/>
                <a:cs typeface="+mn-cs"/>
              </a:rPr>
              <a:t>                                                 </a:t>
            </a:r>
            <a:r>
              <a:rPr kumimoji="0" lang="en-US" altLang="en-US" sz="2300" b="0" i="1" u="none" strike="noStrike" kern="1200" cap="none" spc="0" normalizeH="0" baseline="0" noProof="0" dirty="0">
                <a:ln>
                  <a:noFill/>
                </a:ln>
                <a:solidFill>
                  <a:prstClr val="black"/>
                </a:solidFill>
                <a:effectLst/>
                <a:uLnTx/>
                <a:uFillTx/>
                <a:ea typeface="微软雅黑"/>
                <a:cs typeface="+mn-cs"/>
              </a:rPr>
              <a:t>Theo </a:t>
            </a:r>
            <a:r>
              <a:rPr kumimoji="0" lang="en-US" altLang="en-US" sz="2300" b="0" i="1" u="none" strike="noStrike" kern="1200" cap="none" spc="0" normalizeH="0" baseline="0" noProof="0" dirty="0" err="1">
                <a:ln>
                  <a:noFill/>
                </a:ln>
                <a:solidFill>
                  <a:prstClr val="black"/>
                </a:solidFill>
                <a:effectLst/>
                <a:uLnTx/>
                <a:uFillTx/>
                <a:ea typeface="微软雅黑"/>
                <a:cs typeface="+mn-cs"/>
              </a:rPr>
              <a:t>Sâng</a:t>
            </a:r>
            <a:r>
              <a:rPr kumimoji="0" lang="en-US" altLang="en-US" sz="2300" b="0" i="1" u="none" strike="noStrike" kern="1200" cap="none" spc="0" normalizeH="0" baseline="0" noProof="0" dirty="0">
                <a:ln>
                  <a:noFill/>
                </a:ln>
                <a:solidFill>
                  <a:prstClr val="black"/>
                </a:solidFill>
                <a:effectLst/>
                <a:uLnTx/>
                <a:uFillTx/>
                <a:ea typeface="微软雅黑"/>
                <a:cs typeface="+mn-cs"/>
              </a:rPr>
              <a:t> </a:t>
            </a:r>
            <a:r>
              <a:rPr kumimoji="0" lang="en-US" altLang="en-US" sz="2300" b="0" i="1" u="none" strike="noStrike" kern="1200" cap="none" spc="0" normalizeH="0" baseline="0" noProof="0" dirty="0" err="1">
                <a:ln>
                  <a:noFill/>
                </a:ln>
                <a:solidFill>
                  <a:prstClr val="black"/>
                </a:solidFill>
                <a:effectLst/>
                <a:uLnTx/>
                <a:uFillTx/>
                <a:ea typeface="微软雅黑"/>
                <a:cs typeface="+mn-cs"/>
              </a:rPr>
              <a:t>Lê</a:t>
            </a:r>
            <a:r>
              <a:rPr kumimoji="0" lang="en-US" altLang="en-US" sz="2300" b="0" i="1" u="none" strike="noStrike" kern="1200" cap="none" spc="0" normalizeH="0" baseline="0" noProof="0" dirty="0">
                <a:ln>
                  <a:noFill/>
                </a:ln>
                <a:solidFill>
                  <a:prstClr val="black"/>
                </a:solidFill>
                <a:effectLst/>
                <a:uLnTx/>
                <a:uFillTx/>
                <a:ea typeface="微软雅黑"/>
                <a:cs typeface="+mn-cs"/>
              </a:rPr>
              <a:t>–</a:t>
            </a:r>
            <a:r>
              <a:rPr kumimoji="0" lang="en-US" altLang="en-US" sz="2300" b="0" i="1" u="none" strike="noStrike" kern="1200" cap="none" spc="0" normalizeH="0" baseline="0" noProof="0" dirty="0" err="1">
                <a:ln>
                  <a:noFill/>
                </a:ln>
                <a:solidFill>
                  <a:prstClr val="black"/>
                </a:solidFill>
                <a:effectLst/>
                <a:uLnTx/>
                <a:uFillTx/>
                <a:ea typeface="微软雅黑"/>
                <a:cs typeface="+mn-cs"/>
              </a:rPr>
              <a:t>kha</a:t>
            </a:r>
            <a:r>
              <a:rPr kumimoji="0" lang="en-US" altLang="en-US" sz="2300" b="0" i="1" u="none" strike="noStrike" kern="1200" cap="none" spc="0" normalizeH="0" baseline="0" noProof="0" dirty="0">
                <a:ln>
                  <a:noFill/>
                </a:ln>
                <a:solidFill>
                  <a:prstClr val="black"/>
                </a:solidFill>
                <a:effectLst/>
                <a:uLnTx/>
                <a:uFillTx/>
                <a:ea typeface="微软雅黑"/>
                <a:cs typeface="+mn-cs"/>
              </a:rPr>
              <a:t>–</a:t>
            </a:r>
            <a:r>
              <a:rPr kumimoji="0" lang="en-US" altLang="en-US" sz="2300" b="0" i="1" u="none" strike="noStrike" kern="1200" cap="none" spc="0" normalizeH="0" baseline="0" noProof="0" dirty="0" err="1">
                <a:ln>
                  <a:noFill/>
                </a:ln>
                <a:solidFill>
                  <a:prstClr val="black"/>
                </a:solidFill>
                <a:effectLst/>
                <a:uLnTx/>
                <a:uFillTx/>
                <a:ea typeface="微软雅黑"/>
                <a:cs typeface="+mn-cs"/>
              </a:rPr>
              <a:t>na</a:t>
            </a:r>
            <a:r>
              <a:rPr kumimoji="0" lang="en-US" altLang="en-US" sz="2300" b="0" i="1" u="none" strike="noStrike" kern="1200" cap="none" spc="0" normalizeH="0" baseline="0" noProof="0" dirty="0">
                <a:ln>
                  <a:noFill/>
                </a:ln>
                <a:solidFill>
                  <a:prstClr val="black"/>
                </a:solidFill>
                <a:effectLst/>
                <a:uLnTx/>
                <a:uFillTx/>
                <a:ea typeface="微软雅黑"/>
                <a:cs typeface="+mn-cs"/>
              </a:rPr>
              <a:t> </a:t>
            </a:r>
            <a:endParaRPr kumimoji="0" lang="en-US" sz="2300" b="0" i="1" u="none" strike="noStrike" kern="1200" cap="none" spc="0" normalizeH="0" baseline="0" noProof="0" dirty="0">
              <a:ln>
                <a:noFill/>
              </a:ln>
              <a:solidFill>
                <a:prstClr val="black"/>
              </a:solidFill>
              <a:effectLst/>
              <a:uLnTx/>
              <a:uFillTx/>
              <a:ea typeface="微软雅黑"/>
              <a:cs typeface="+mn-cs"/>
            </a:endParaRPr>
          </a:p>
        </p:txBody>
      </p:sp>
    </p:spTree>
    <p:extLst>
      <p:ext uri="{BB962C8B-B14F-4D97-AF65-F5344CB8AC3E}">
        <p14:creationId xmlns:p14="http://schemas.microsoft.com/office/powerpoint/2010/main" val="61347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865981" y="1323048"/>
            <a:ext cx="5031659" cy="1754325"/>
          </a:xfrm>
          <a:prstGeom prst="rect">
            <a:avLst/>
          </a:prstGeom>
          <a:noFill/>
        </p:spPr>
        <p:txBody>
          <a:bodyPr wrap="square" rtlCol="0">
            <a:spAutoFit/>
          </a:bodyPr>
          <a:lstStyle/>
          <a:p>
            <a:pPr algn="ctr"/>
            <a:r>
              <a:rPr lang="en-US" sz="5400" b="1" dirty="0" err="1">
                <a:solidFill>
                  <a:srgbClr val="92D050"/>
                </a:solidFill>
                <a:effectLst>
                  <a:reflection blurRad="6350" stA="55000" endA="300" endPos="45500" dir="5400000" sy="-100000" algn="bl" rotWithShape="0"/>
                </a:effectLst>
                <a:latin typeface="UTM Avo" panose="02040603050506020204" pitchFamily="18" charset="0"/>
              </a:rPr>
              <a:t>Luyện</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đọc</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nối</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tiếp</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92D05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91687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6801894" y="1894227"/>
            <a:ext cx="2342106" cy="2089390"/>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6861408" y="2190617"/>
            <a:ext cx="2586187" cy="1446550"/>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TỪ </a:t>
            </a:r>
          </a:p>
          <a:p>
            <a:pPr algn="ctr"/>
            <a:r>
              <a:rPr lang="vi-VN" sz="4400" b="1" dirty="0">
                <a:solidFill>
                  <a:schemeClr val="bg2"/>
                </a:solidFill>
                <a:latin typeface="Cambria" panose="02040503050406030204" pitchFamily="18" charset="0"/>
              </a:rPr>
              <a:t>KHÓ</a:t>
            </a:r>
            <a:endParaRPr lang="en-US" sz="4400" b="1" dirty="0">
              <a:solidFill>
                <a:schemeClr val="bg2"/>
              </a:solidFill>
              <a:latin typeface="Cambria" panose="02040503050406030204" pitchFamily="18" charset="0"/>
            </a:endParaRPr>
          </a:p>
        </p:txBody>
      </p:sp>
      <p:grpSp>
        <p:nvGrpSpPr>
          <p:cNvPr id="4" name="Group 3">
            <a:extLst>
              <a:ext uri="{FF2B5EF4-FFF2-40B4-BE49-F238E27FC236}">
                <a16:creationId xmlns:a16="http://schemas.microsoft.com/office/drawing/2014/main" id="{089C5CB7-129C-CF1A-5C63-481C27BCC4CA}"/>
              </a:ext>
            </a:extLst>
          </p:cNvPr>
          <p:cNvGrpSpPr/>
          <p:nvPr/>
        </p:nvGrpSpPr>
        <p:grpSpPr>
          <a:xfrm>
            <a:off x="-37097" y="181445"/>
            <a:ext cx="3816517" cy="2083873"/>
            <a:chOff x="66777" y="1355251"/>
            <a:chExt cx="3816517" cy="2083873"/>
          </a:xfrm>
        </p:grpSpPr>
        <p:pic>
          <p:nvPicPr>
            <p:cNvPr id="3" name="图片 9">
              <a:extLst>
                <a:ext uri="{FF2B5EF4-FFF2-40B4-BE49-F238E27FC236}">
                  <a16:creationId xmlns:a16="http://schemas.microsoft.com/office/drawing/2014/main" id="{71661CE6-3591-446C-1BEE-55F87E8A8730}"/>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2" name="Picture 1">
              <a:extLst>
                <a:ext uri="{FF2B5EF4-FFF2-40B4-BE49-F238E27FC236}">
                  <a16:creationId xmlns:a16="http://schemas.microsoft.com/office/drawing/2014/main" id="{04D2E9EF-6DD4-B79E-1946-77C5EF9CE9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5" name="TextBox 4">
            <a:extLst>
              <a:ext uri="{FF2B5EF4-FFF2-40B4-BE49-F238E27FC236}">
                <a16:creationId xmlns:a16="http://schemas.microsoft.com/office/drawing/2014/main" id="{58AFBA45-5807-713C-F01D-16C50F37C8F5}"/>
              </a:ext>
            </a:extLst>
          </p:cNvPr>
          <p:cNvSpPr txBox="1"/>
          <p:nvPr/>
        </p:nvSpPr>
        <p:spPr>
          <a:xfrm>
            <a:off x="323851" y="1016201"/>
            <a:ext cx="3263196" cy="861774"/>
          </a:xfrm>
          <a:prstGeom prst="rect">
            <a:avLst/>
          </a:prstGeom>
          <a:noFill/>
        </p:spPr>
        <p:txBody>
          <a:bodyPr wrap="square" rtlCol="0">
            <a:spAutoFit/>
          </a:bodyPr>
          <a:lstStyle/>
          <a:p>
            <a:r>
              <a:rPr lang="en-US" sz="5000" b="1" dirty="0" err="1">
                <a:solidFill>
                  <a:srgbClr val="00B050"/>
                </a:solidFill>
                <a:latin typeface="Cambria" panose="02040503050406030204" pitchFamily="18" charset="0"/>
                <a:ea typeface="Cambria" panose="02040503050406030204" pitchFamily="18" charset="0"/>
              </a:rPr>
              <a:t>thi</a:t>
            </a:r>
            <a:r>
              <a:rPr lang="en-US" sz="5000" b="1" dirty="0">
                <a:solidFill>
                  <a:srgbClr val="00B050"/>
                </a:solidFill>
                <a:latin typeface="Cambria" panose="02040503050406030204" pitchFamily="18" charset="0"/>
                <a:ea typeface="Cambria" panose="02040503050406030204" pitchFamily="18" charset="0"/>
              </a:rPr>
              <a:t> </a:t>
            </a:r>
            <a:r>
              <a:rPr lang="en-US" sz="5000" b="1" dirty="0" err="1">
                <a:solidFill>
                  <a:srgbClr val="00B050"/>
                </a:solidFill>
                <a:latin typeface="Cambria" panose="02040503050406030204" pitchFamily="18" charset="0"/>
                <a:ea typeface="Cambria" panose="02040503050406030204" pitchFamily="18" charset="0"/>
              </a:rPr>
              <a:t>thoảng</a:t>
            </a:r>
            <a:endParaRPr lang="vi-VN" sz="5000" b="1" dirty="0">
              <a:solidFill>
                <a:srgbClr val="00B05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779661A-70ED-9E89-C517-B1EED8B5A50F}"/>
              </a:ext>
            </a:extLst>
          </p:cNvPr>
          <p:cNvGrpSpPr/>
          <p:nvPr/>
        </p:nvGrpSpPr>
        <p:grpSpPr>
          <a:xfrm>
            <a:off x="219593" y="2502985"/>
            <a:ext cx="3816517" cy="2083873"/>
            <a:chOff x="66777" y="1355251"/>
            <a:chExt cx="3816517" cy="2083873"/>
          </a:xfrm>
        </p:grpSpPr>
        <p:pic>
          <p:nvPicPr>
            <p:cNvPr id="7" name="图片 9">
              <a:extLst>
                <a:ext uri="{FF2B5EF4-FFF2-40B4-BE49-F238E27FC236}">
                  <a16:creationId xmlns:a16="http://schemas.microsoft.com/office/drawing/2014/main" id="{B442C649-63AC-C89E-9536-6A0F16F19638}"/>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8" name="Picture 7">
              <a:extLst>
                <a:ext uri="{FF2B5EF4-FFF2-40B4-BE49-F238E27FC236}">
                  <a16:creationId xmlns:a16="http://schemas.microsoft.com/office/drawing/2014/main" id="{97B4850B-1919-1A80-7860-9A95DD8D133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9" name="TextBox 8">
            <a:extLst>
              <a:ext uri="{FF2B5EF4-FFF2-40B4-BE49-F238E27FC236}">
                <a16:creationId xmlns:a16="http://schemas.microsoft.com/office/drawing/2014/main" id="{445AE4C1-B77E-71E5-2EDA-19E8666EF41E}"/>
              </a:ext>
            </a:extLst>
          </p:cNvPr>
          <p:cNvSpPr txBox="1"/>
          <p:nvPr/>
        </p:nvSpPr>
        <p:spPr>
          <a:xfrm>
            <a:off x="891737" y="3369265"/>
            <a:ext cx="2952189"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thằn lằn</a:t>
            </a:r>
          </a:p>
        </p:txBody>
      </p:sp>
      <p:grpSp>
        <p:nvGrpSpPr>
          <p:cNvPr id="10" name="Group 9">
            <a:extLst>
              <a:ext uri="{FF2B5EF4-FFF2-40B4-BE49-F238E27FC236}">
                <a16:creationId xmlns:a16="http://schemas.microsoft.com/office/drawing/2014/main" id="{6703891E-9AAB-C096-C439-E8FE74126D33}"/>
              </a:ext>
            </a:extLst>
          </p:cNvPr>
          <p:cNvGrpSpPr/>
          <p:nvPr/>
        </p:nvGrpSpPr>
        <p:grpSpPr>
          <a:xfrm>
            <a:off x="3787012" y="86827"/>
            <a:ext cx="3816517" cy="2083873"/>
            <a:chOff x="66777" y="1355251"/>
            <a:chExt cx="3816517" cy="2083873"/>
          </a:xfrm>
        </p:grpSpPr>
        <p:pic>
          <p:nvPicPr>
            <p:cNvPr id="25" name="图片 9">
              <a:extLst>
                <a:ext uri="{FF2B5EF4-FFF2-40B4-BE49-F238E27FC236}">
                  <a16:creationId xmlns:a16="http://schemas.microsoft.com/office/drawing/2014/main" id="{C7EE0220-0DA5-D75D-BDF0-F96DBC130BD9}"/>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26" name="Picture 25">
              <a:extLst>
                <a:ext uri="{FF2B5EF4-FFF2-40B4-BE49-F238E27FC236}">
                  <a16:creationId xmlns:a16="http://schemas.microsoft.com/office/drawing/2014/main" id="{F98818F9-EE15-D438-64E4-461F8D458CF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27" name="TextBox 26">
            <a:extLst>
              <a:ext uri="{FF2B5EF4-FFF2-40B4-BE49-F238E27FC236}">
                <a16:creationId xmlns:a16="http://schemas.microsoft.com/office/drawing/2014/main" id="{718490E3-5708-B231-882E-A4632B977C19}"/>
              </a:ext>
            </a:extLst>
          </p:cNvPr>
          <p:cNvSpPr txBox="1"/>
          <p:nvPr/>
        </p:nvSpPr>
        <p:spPr>
          <a:xfrm>
            <a:off x="4659145" y="923333"/>
            <a:ext cx="4112453" cy="861774"/>
          </a:xfrm>
          <a:prstGeom prst="rect">
            <a:avLst/>
          </a:prstGeom>
          <a:noFill/>
        </p:spPr>
        <p:txBody>
          <a:bodyPr wrap="square" rtlCol="0">
            <a:spAutoFit/>
          </a:bodyPr>
          <a:lstStyle/>
          <a:p>
            <a:r>
              <a:rPr lang="en-US" sz="5000" b="1" dirty="0" err="1">
                <a:solidFill>
                  <a:srgbClr val="00B050"/>
                </a:solidFill>
                <a:latin typeface="Cambria" panose="02040503050406030204" pitchFamily="18" charset="0"/>
                <a:ea typeface="Cambria" panose="02040503050406030204" pitchFamily="18" charset="0"/>
              </a:rPr>
              <a:t>trở</a:t>
            </a:r>
            <a:r>
              <a:rPr lang="en-US" sz="5000" b="1" dirty="0">
                <a:solidFill>
                  <a:srgbClr val="00B050"/>
                </a:solidFill>
                <a:latin typeface="Cambria" panose="02040503050406030204" pitchFamily="18" charset="0"/>
                <a:ea typeface="Cambria" panose="02040503050406030204" pitchFamily="18" charset="0"/>
              </a:rPr>
              <a:t> </a:t>
            </a:r>
            <a:r>
              <a:rPr lang="en-US" sz="5000" b="1" dirty="0" err="1">
                <a:solidFill>
                  <a:srgbClr val="00B050"/>
                </a:solidFill>
                <a:latin typeface="Cambria" panose="02040503050406030204" pitchFamily="18" charset="0"/>
                <a:ea typeface="Cambria" panose="02040503050406030204" pitchFamily="18" charset="0"/>
              </a:rPr>
              <a:t>lại</a:t>
            </a:r>
            <a:endParaRPr lang="vi-VN" sz="5000" b="1" dirty="0">
              <a:solidFill>
                <a:srgbClr val="00B050"/>
              </a:solidFill>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ED0463FE-7A50-691E-5967-791640EF6F14}"/>
              </a:ext>
            </a:extLst>
          </p:cNvPr>
          <p:cNvGrpSpPr/>
          <p:nvPr/>
        </p:nvGrpSpPr>
        <p:grpSpPr>
          <a:xfrm>
            <a:off x="4156431" y="3077362"/>
            <a:ext cx="3152072" cy="2083873"/>
            <a:chOff x="66777" y="1355251"/>
            <a:chExt cx="3816517" cy="2083873"/>
          </a:xfrm>
        </p:grpSpPr>
        <p:pic>
          <p:nvPicPr>
            <p:cNvPr id="31" name="图片 9">
              <a:extLst>
                <a:ext uri="{FF2B5EF4-FFF2-40B4-BE49-F238E27FC236}">
                  <a16:creationId xmlns:a16="http://schemas.microsoft.com/office/drawing/2014/main" id="{97963566-31B3-4E91-943F-CC81E51EE0E2}"/>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39" name="Picture 38">
              <a:extLst>
                <a:ext uri="{FF2B5EF4-FFF2-40B4-BE49-F238E27FC236}">
                  <a16:creationId xmlns:a16="http://schemas.microsoft.com/office/drawing/2014/main" id="{702601AD-8DE7-3F11-9D2E-DF9AB437E06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41" name="TextBox 40">
            <a:extLst>
              <a:ext uri="{FF2B5EF4-FFF2-40B4-BE49-F238E27FC236}">
                <a16:creationId xmlns:a16="http://schemas.microsoft.com/office/drawing/2014/main" id="{881093CF-4139-00C5-15A4-20BEBB466014}"/>
              </a:ext>
            </a:extLst>
          </p:cNvPr>
          <p:cNvSpPr txBox="1"/>
          <p:nvPr/>
        </p:nvSpPr>
        <p:spPr>
          <a:xfrm>
            <a:off x="4944197" y="3981869"/>
            <a:ext cx="4112453"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bụi cỏ</a:t>
            </a:r>
          </a:p>
        </p:txBody>
      </p:sp>
    </p:spTree>
    <p:extLst>
      <p:ext uri="{BB962C8B-B14F-4D97-AF65-F5344CB8AC3E}">
        <p14:creationId xmlns:p14="http://schemas.microsoft.com/office/powerpoint/2010/main" val="387330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7"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4C788E1E-0EE4-42CF-8326-4E09B912A550}"/>
              </a:ext>
            </a:extLst>
          </p:cNvPr>
          <p:cNvSpPr txBox="1"/>
          <p:nvPr/>
        </p:nvSpPr>
        <p:spPr>
          <a:xfrm>
            <a:off x="1209002" y="557061"/>
            <a:ext cx="7026442" cy="646331"/>
          </a:xfrm>
          <a:prstGeom prst="rect">
            <a:avLst/>
          </a:prstGeom>
          <a:noFill/>
        </p:spPr>
        <p:txBody>
          <a:bodyPr wrap="square" rtlCol="0">
            <a:spAutoFit/>
          </a:bodyPr>
          <a:lstStyle/>
          <a:p>
            <a:pPr algn="ctr"/>
            <a:r>
              <a:rPr lang="vi-VN" sz="3600" b="1" dirty="0">
                <a:ln w="28575">
                  <a:solidFill>
                    <a:schemeClr val="tx1"/>
                  </a:solidFill>
                </a:ln>
                <a:solidFill>
                  <a:schemeClr val="accent4">
                    <a:lumMod val="60000"/>
                    <a:lumOff val="40000"/>
                  </a:schemeClr>
                </a:solidFill>
              </a:rPr>
              <a:t>LUYỆN ĐỌC CÂU</a:t>
            </a:r>
            <a:r>
              <a:rPr lang="en-US" sz="3600" b="1" dirty="0">
                <a:ln w="28575">
                  <a:solidFill>
                    <a:schemeClr val="tx1"/>
                  </a:solidFill>
                </a:ln>
                <a:solidFill>
                  <a:schemeClr val="accent4">
                    <a:lumMod val="60000"/>
                    <a:lumOff val="40000"/>
                  </a:schemeClr>
                </a:solidFill>
              </a:rPr>
              <a:t> DÀI</a:t>
            </a:r>
          </a:p>
        </p:txBody>
      </p:sp>
      <p:sp>
        <p:nvSpPr>
          <p:cNvPr id="5" name="TextBox 4">
            <a:extLst>
              <a:ext uri="{FF2B5EF4-FFF2-40B4-BE49-F238E27FC236}">
                <a16:creationId xmlns:a16="http://schemas.microsoft.com/office/drawing/2014/main" id="{7FEC0F37-207A-B48E-9749-9CBCDEEEA25F}"/>
              </a:ext>
            </a:extLst>
          </p:cNvPr>
          <p:cNvSpPr txBox="1"/>
          <p:nvPr/>
        </p:nvSpPr>
        <p:spPr>
          <a:xfrm>
            <a:off x="261258" y="1129692"/>
            <a:ext cx="8412480" cy="317009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	Mình không thể bò trên tường giống như tắc kè, cũng không thể kiếm ăn theo cách của tắc kè. Thằn lằn xanh trở về với cái cây của mình và thích thú đi kiếm ăn vào ban ngày. </a:t>
            </a:r>
          </a:p>
        </p:txBody>
      </p:sp>
      <p:cxnSp>
        <p:nvCxnSpPr>
          <p:cNvPr id="13" name="Straight Connector 12">
            <a:extLst>
              <a:ext uri="{FF2B5EF4-FFF2-40B4-BE49-F238E27FC236}">
                <a16:creationId xmlns:a16="http://schemas.microsoft.com/office/drawing/2014/main" id="{30218414-08E0-4FFB-6FA3-C750A9A833D7}"/>
              </a:ext>
            </a:extLst>
          </p:cNvPr>
          <p:cNvCxnSpPr>
            <a:cxnSpLocks/>
          </p:cNvCxnSpPr>
          <p:nvPr/>
        </p:nvCxnSpPr>
        <p:spPr>
          <a:xfrm flipH="1">
            <a:off x="4572000" y="1750423"/>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B28D4AB-168F-D217-F9FD-253C0427A78F}"/>
              </a:ext>
            </a:extLst>
          </p:cNvPr>
          <p:cNvCxnSpPr>
            <a:cxnSpLocks/>
          </p:cNvCxnSpPr>
          <p:nvPr/>
        </p:nvCxnSpPr>
        <p:spPr>
          <a:xfrm flipH="1">
            <a:off x="8582296" y="1129692"/>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9171AE68-FD26-1EE9-8A9F-646939349C00}"/>
              </a:ext>
            </a:extLst>
          </p:cNvPr>
          <p:cNvCxnSpPr>
            <a:cxnSpLocks/>
          </p:cNvCxnSpPr>
          <p:nvPr/>
        </p:nvCxnSpPr>
        <p:spPr>
          <a:xfrm flipH="1">
            <a:off x="2116183" y="2352486"/>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2C5662C0-041A-2400-83F3-C02C53C00322}"/>
              </a:ext>
            </a:extLst>
          </p:cNvPr>
          <p:cNvCxnSpPr>
            <a:cxnSpLocks/>
          </p:cNvCxnSpPr>
          <p:nvPr/>
        </p:nvCxnSpPr>
        <p:spPr>
          <a:xfrm flipH="1">
            <a:off x="8582296" y="2972380"/>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F96E479A-6A2D-E00B-E878-70010D6689E1}"/>
              </a:ext>
            </a:extLst>
          </p:cNvPr>
          <p:cNvCxnSpPr>
            <a:cxnSpLocks/>
          </p:cNvCxnSpPr>
          <p:nvPr/>
        </p:nvCxnSpPr>
        <p:spPr>
          <a:xfrm flipH="1">
            <a:off x="2194257" y="2963883"/>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D23F9B6A-FB82-C1AF-89C4-3E1DEB246173}"/>
              </a:ext>
            </a:extLst>
          </p:cNvPr>
          <p:cNvCxnSpPr>
            <a:cxnSpLocks/>
          </p:cNvCxnSpPr>
          <p:nvPr/>
        </p:nvCxnSpPr>
        <p:spPr>
          <a:xfrm flipH="1">
            <a:off x="5139780" y="3609579"/>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8174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0" y="607010"/>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11885" y="2136993"/>
            <a:ext cx="913211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sz="3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Ồ, một người bạn mới! Tớ chán những bức tường lắm rồi.</a:t>
            </a:r>
            <a:endParaRPr kumimoji="0" lang="vi-VN"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V="1">
            <a:off x="23750" y="2679116"/>
            <a:ext cx="41563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261261" y="2667241"/>
            <a:ext cx="7145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679375" y="2667241"/>
            <a:ext cx="1215243"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Google Shape;276;p7">
            <a:extLst>
              <a:ext uri="{FF2B5EF4-FFF2-40B4-BE49-F238E27FC236}">
                <a16:creationId xmlns:a16="http://schemas.microsoft.com/office/drawing/2014/main" id="{D33CB0D1-8FD9-7C5D-268F-E2711EEE24E1}"/>
              </a:ext>
            </a:extLst>
          </p:cNvPr>
          <p:cNvSpPr/>
          <p:nvPr/>
        </p:nvSpPr>
        <p:spPr>
          <a:xfrm>
            <a:off x="1816527" y="674863"/>
            <a:ext cx="5603967" cy="1075097"/>
          </a:xfrm>
          <a:prstGeom prst="roundRect">
            <a:avLst>
              <a:gd name="adj" fmla="val 50000"/>
            </a:avLst>
          </a:prstGeom>
          <a:solidFill>
            <a:schemeClr val="accent4">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C00000"/>
                </a:solidFill>
                <a:latin typeface="UTM Avo" panose="02040603050506020204" pitchFamily="18" charset="0"/>
              </a:rPr>
              <a:t>Nhấn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giọng</a:t>
            </a:r>
            <a:endParaRPr sz="40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3743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0" y="3344091"/>
            <a:ext cx="2769326" cy="1657395"/>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277569" y="3485468"/>
            <a:ext cx="2278381" cy="1181876"/>
          </a:xfrm>
          <a:prstGeom prst="rect">
            <a:avLst/>
          </a:prstGeom>
          <a:noFill/>
        </p:spPr>
        <p:txBody>
          <a:bodyPr wrap="square" rtlCol="0">
            <a:spAutoFit/>
          </a:bodyPr>
          <a:lstStyle/>
          <a:p>
            <a:pPr algn="ctr"/>
            <a:r>
              <a:rPr lang="vi-VN" sz="3400" b="1" dirty="0">
                <a:solidFill>
                  <a:schemeClr val="accent4">
                    <a:lumMod val="60000"/>
                    <a:lumOff val="40000"/>
                  </a:schemeClr>
                </a:solidFill>
                <a:latin typeface="Cambria" panose="02040503050406030204" pitchFamily="18" charset="0"/>
              </a:rPr>
              <a:t>GIẢI NGHĨA TỪ</a:t>
            </a:r>
            <a:endParaRPr lang="en-US" sz="3400" b="1" dirty="0">
              <a:solidFill>
                <a:schemeClr val="accent4">
                  <a:lumMod val="60000"/>
                  <a:lumOff val="40000"/>
                </a:schemeClr>
              </a:solidFill>
              <a:latin typeface="Cambria" panose="02040503050406030204" pitchFamily="18" charset="0"/>
            </a:endParaRPr>
          </a:p>
        </p:txBody>
      </p:sp>
      <p:grpSp>
        <p:nvGrpSpPr>
          <p:cNvPr id="2" name="C">
            <a:extLst>
              <a:ext uri="{FF2B5EF4-FFF2-40B4-BE49-F238E27FC236}">
                <a16:creationId xmlns:a16="http://schemas.microsoft.com/office/drawing/2014/main" id="{97055A50-93B6-E1A4-EAA2-EF24F26FFE0C}"/>
              </a:ext>
            </a:extLst>
          </p:cNvPr>
          <p:cNvGrpSpPr/>
          <p:nvPr/>
        </p:nvGrpSpPr>
        <p:grpSpPr>
          <a:xfrm>
            <a:off x="2050869" y="690577"/>
            <a:ext cx="6662898" cy="1689864"/>
            <a:chOff x="665545" y="4199650"/>
            <a:chExt cx="5158480" cy="2063551"/>
          </a:xfrm>
        </p:grpSpPr>
        <p:sp>
          <p:nvSpPr>
            <p:cNvPr id="4" name="Rounded Rectangle 20">
              <a:extLst>
                <a:ext uri="{FF2B5EF4-FFF2-40B4-BE49-F238E27FC236}">
                  <a16:creationId xmlns:a16="http://schemas.microsoft.com/office/drawing/2014/main" id="{0131A24F-461C-9F6A-A32C-E55F94C2A1B8}"/>
                </a:ext>
              </a:extLst>
            </p:cNvPr>
            <p:cNvSpPr/>
            <p:nvPr/>
          </p:nvSpPr>
          <p:spPr>
            <a:xfrm>
              <a:off x="665545" y="4269546"/>
              <a:ext cx="5088139" cy="1993655"/>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AAE0D07-6BF7-D3AB-DFF4-616D82D43D31}"/>
                </a:ext>
              </a:extLst>
            </p:cNvPr>
            <p:cNvSpPr/>
            <p:nvPr/>
          </p:nvSpPr>
          <p:spPr>
            <a:xfrm>
              <a:off x="835873" y="4398042"/>
              <a:ext cx="4747483" cy="1616097"/>
            </a:xfrm>
            <a:prstGeom prst="rect">
              <a:avLst/>
            </a:prstGeom>
          </p:spPr>
          <p:txBody>
            <a:bodyPr wrap="square">
              <a:spAutoFit/>
            </a:bodyPr>
            <a:lstStyle/>
            <a:p>
              <a:pPr algn="ctr"/>
              <a:r>
                <a:rPr lang="en-GB" sz="4000" dirty="0" err="1">
                  <a:solidFill>
                    <a:srgbClr val="C00000"/>
                  </a:solidFill>
                  <a:latin typeface="Calibri" panose="020F0502020204030204" pitchFamily="34" charset="0"/>
                  <a:cs typeface="Calibri" panose="020F0502020204030204" pitchFamily="34" charset="0"/>
                </a:rPr>
                <a:t>khoái</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C00000"/>
                  </a:solidFill>
                  <a:latin typeface="Calibri" panose="020F0502020204030204" pitchFamily="34" charset="0"/>
                  <a:cs typeface="Calibri" panose="020F0502020204030204" pitchFamily="34" charset="0"/>
                </a:rPr>
                <a:t>chí</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thích</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thú</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vì</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được</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như</a:t>
              </a:r>
              <a:r>
                <a:rPr lang="en-GB" sz="4000" dirty="0">
                  <a:solidFill>
                    <a:srgbClr val="663300"/>
                  </a:solidFill>
                  <a:latin typeface="Calibri" panose="020F0502020204030204" pitchFamily="34" charset="0"/>
                  <a:cs typeface="Calibri" panose="020F0502020204030204" pitchFamily="34" charset="0"/>
                </a:rPr>
                <a:t> ý </a:t>
              </a:r>
              <a:r>
                <a:rPr lang="en-GB" sz="4000" dirty="0" err="1">
                  <a:solidFill>
                    <a:srgbClr val="663300"/>
                  </a:solidFill>
                  <a:latin typeface="Calibri" panose="020F0502020204030204" pitchFamily="34" charset="0"/>
                  <a:cs typeface="Calibri" panose="020F0502020204030204" pitchFamily="34" charset="0"/>
                </a:rPr>
                <a:t>muốn</a:t>
              </a:r>
              <a:r>
                <a:rPr lang="en-GB" sz="4000" dirty="0">
                  <a:solidFill>
                    <a:srgbClr val="663300"/>
                  </a:solidFill>
                  <a:latin typeface="Calibri" panose="020F0502020204030204" pitchFamily="34" charset="0"/>
                  <a:cs typeface="Calibri" panose="020F0502020204030204" pitchFamily="34" charset="0"/>
                </a:rPr>
                <a:t>.</a:t>
              </a:r>
            </a:p>
          </p:txBody>
        </p:sp>
        <p:sp>
          <p:nvSpPr>
            <p:cNvPr id="18" name="Rounded Rectangle 22">
              <a:extLst>
                <a:ext uri="{FF2B5EF4-FFF2-40B4-BE49-F238E27FC236}">
                  <a16:creationId xmlns:a16="http://schemas.microsoft.com/office/drawing/2014/main" id="{E0DC89E9-6988-498F-3BBA-C4BD032FC07F}"/>
                </a:ext>
              </a:extLst>
            </p:cNvPr>
            <p:cNvSpPr/>
            <p:nvPr/>
          </p:nvSpPr>
          <p:spPr>
            <a:xfrm>
              <a:off x="735887" y="4199650"/>
              <a:ext cx="5088138" cy="1938551"/>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grpSp>
      <p:grpSp>
        <p:nvGrpSpPr>
          <p:cNvPr id="27" name="C">
            <a:extLst>
              <a:ext uri="{FF2B5EF4-FFF2-40B4-BE49-F238E27FC236}">
                <a16:creationId xmlns:a16="http://schemas.microsoft.com/office/drawing/2014/main" id="{C8DBB004-0A03-CF12-182D-541FC1D1A753}"/>
              </a:ext>
            </a:extLst>
          </p:cNvPr>
          <p:cNvGrpSpPr/>
          <p:nvPr/>
        </p:nvGrpSpPr>
        <p:grpSpPr>
          <a:xfrm>
            <a:off x="2667751" y="2827347"/>
            <a:ext cx="6527200" cy="1632624"/>
            <a:chOff x="1382113" y="4199650"/>
            <a:chExt cx="4519856" cy="1181243"/>
          </a:xfrm>
        </p:grpSpPr>
        <p:sp>
          <p:nvSpPr>
            <p:cNvPr id="28" name="Rounded Rectangle 20">
              <a:extLst>
                <a:ext uri="{FF2B5EF4-FFF2-40B4-BE49-F238E27FC236}">
                  <a16:creationId xmlns:a16="http://schemas.microsoft.com/office/drawing/2014/main" id="{F5BEC7CB-C0FB-23C3-7ED6-D60D522A2D64}"/>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51407AD4-FB07-1055-05B0-5C23E0A2984B}"/>
                </a:ext>
              </a:extLst>
            </p:cNvPr>
            <p:cNvSpPr/>
            <p:nvPr/>
          </p:nvSpPr>
          <p:spPr>
            <a:xfrm>
              <a:off x="1382113" y="4346449"/>
              <a:ext cx="4519856" cy="957540"/>
            </a:xfrm>
            <a:prstGeom prst="rect">
              <a:avLst/>
            </a:prstGeom>
          </p:spPr>
          <p:txBody>
            <a:bodyPr wrap="square">
              <a:spAutoFit/>
            </a:bodyPr>
            <a:lstStyle/>
            <a:p>
              <a:pPr algn="ctr"/>
              <a:r>
                <a:rPr lang="en-GB" sz="4000" dirty="0" err="1">
                  <a:solidFill>
                    <a:srgbClr val="C00000"/>
                  </a:solidFill>
                  <a:latin typeface="Calibri" panose="020F0502020204030204" pitchFamily="34" charset="0"/>
                  <a:cs typeface="Calibri" panose="020F0502020204030204" pitchFamily="34" charset="0"/>
                </a:rPr>
                <a:t>thi</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C00000"/>
                  </a:solidFill>
                  <a:latin typeface="Calibri" panose="020F0502020204030204" pitchFamily="34" charset="0"/>
                  <a:cs typeface="Calibri" panose="020F0502020204030204" pitchFamily="34" charset="0"/>
                </a:rPr>
                <a:t>thoảng</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đôi</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khi</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xảy</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ra</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không</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thường</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xuyên</a:t>
              </a:r>
              <a:r>
                <a:rPr lang="en-GB" sz="4000" dirty="0">
                  <a:solidFill>
                    <a:srgbClr val="663300"/>
                  </a:solidFill>
                  <a:latin typeface="Calibri" panose="020F0502020204030204" pitchFamily="34" charset="0"/>
                  <a:cs typeface="Calibri" panose="020F0502020204030204" pitchFamily="34" charset="0"/>
                </a:rPr>
                <a:t>.</a:t>
              </a:r>
            </a:p>
          </p:txBody>
        </p:sp>
        <p:sp>
          <p:nvSpPr>
            <p:cNvPr id="30" name="Rounded Rectangle 22">
              <a:extLst>
                <a:ext uri="{FF2B5EF4-FFF2-40B4-BE49-F238E27FC236}">
                  <a16:creationId xmlns:a16="http://schemas.microsoft.com/office/drawing/2014/main" id="{CD60B8C7-17E1-010C-ED22-A3A4036903D9}"/>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8041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3" name="矩形 2"/>
          <p:cNvSpPr/>
          <p:nvPr/>
        </p:nvSpPr>
        <p:spPr>
          <a:xfrm>
            <a:off x="4224685" y="669929"/>
            <a:ext cx="569387" cy="1323439"/>
          </a:xfrm>
          <a:prstGeom prst="rect">
            <a:avLst/>
          </a:prstGeom>
        </p:spPr>
        <p:txBody>
          <a:bodyPr wrap="none">
            <a:spAutoFit/>
          </a:bodyPr>
          <a:lstStyle/>
          <a:p>
            <a:r>
              <a:rPr lang="en-US" altLang="zh-CN" sz="8000" b="1" dirty="0">
                <a:ln>
                  <a:solidFill>
                    <a:schemeClr val="tx1">
                      <a:lumMod val="95000"/>
                      <a:lumOff val="5000"/>
                    </a:schemeClr>
                  </a:solidFill>
                </a:ln>
                <a:solidFill>
                  <a:schemeClr val="accent4">
                    <a:lumMod val="20000"/>
                    <a:lumOff val="80000"/>
                  </a:schemeClr>
                </a:solidFill>
                <a:latin typeface="UVN Dzung Dakao" panose="00000400000000000000" pitchFamily="2" charset="0"/>
                <a:cs typeface="+mn-ea"/>
                <a:sym typeface="+mn-lt"/>
              </a:rPr>
              <a:t>1</a:t>
            </a:r>
            <a:endParaRPr lang="zh-CN" altLang="en-US" sz="7200" dirty="0">
              <a:ln>
                <a:solidFill>
                  <a:schemeClr val="tx1">
                    <a:lumMod val="95000"/>
                    <a:lumOff val="5000"/>
                  </a:schemeClr>
                </a:solidFill>
              </a:ln>
              <a:latin typeface="UVN Dzung Dakao" panose="00000400000000000000" pitchFamily="2" charset="0"/>
              <a:cs typeface="+mn-ea"/>
              <a:sym typeface="+mn-lt"/>
            </a:endParaRPr>
          </a:p>
        </p:txBody>
      </p:sp>
      <p:pic>
        <p:nvPicPr>
          <p:cNvPr id="6" name="Picture 5" descr="A chameleon on a branch&#10;&#10;Description automatically generated with medium confidence">
            <a:extLst>
              <a:ext uri="{FF2B5EF4-FFF2-40B4-BE49-F238E27FC236}">
                <a16:creationId xmlns:a16="http://schemas.microsoft.com/office/drawing/2014/main" id="{EEA6F7A3-6660-CBC8-456E-4721EBAE799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290" y="2135531"/>
            <a:ext cx="3308596" cy="3308596"/>
          </a:xfrm>
          <a:prstGeom prst="rect">
            <a:avLst/>
          </a:prstGeom>
        </p:spPr>
      </p:pic>
      <p:sp>
        <p:nvSpPr>
          <p:cNvPr id="7" name="矩形 8">
            <a:extLst>
              <a:ext uri="{FF2B5EF4-FFF2-40B4-BE49-F238E27FC236}">
                <a16:creationId xmlns:a16="http://schemas.microsoft.com/office/drawing/2014/main" id="{9D64C6BB-E01E-4F24-7F40-13685D19EC3A}"/>
              </a:ext>
            </a:extLst>
          </p:cNvPr>
          <p:cNvSpPr/>
          <p:nvPr/>
        </p:nvSpPr>
        <p:spPr>
          <a:xfrm>
            <a:off x="1864424" y="1780424"/>
            <a:ext cx="5859296" cy="1323439"/>
          </a:xfrm>
          <a:prstGeom prst="rect">
            <a:avLst/>
          </a:prstGeom>
        </p:spPr>
        <p:txBody>
          <a:bodyPr wrap="none">
            <a:spAutoFit/>
            <a:scene3d>
              <a:camera prst="orthographicFront"/>
              <a:lightRig rig="threePt" dir="t"/>
            </a:scene3d>
            <a:sp3d extrusionH="57150">
              <a:bevelT h="25400" prst="softRound"/>
            </a:sp3d>
          </a:bodyPr>
          <a:lstStyle/>
          <a:p>
            <a:pPr lvl="0"/>
            <a:r>
              <a:rPr lang="en-US" altLang="zh-CN" sz="8000" dirty="0">
                <a:ln w="38100">
                  <a:solidFill>
                    <a:schemeClr val="tx1"/>
                  </a:solidFill>
                </a:ln>
                <a:solidFill>
                  <a:srgbClr val="FFFF00"/>
                </a:solidFill>
                <a:latin typeface="UTM Showcard" panose="02040603050506020204" pitchFamily="18" charset="0"/>
                <a:ea typeface="字魂27号-布丁体" panose="00000505000000000000" pitchFamily="2" charset="-122"/>
              </a:rPr>
              <a:t>KHỞI ĐỘNG</a:t>
            </a:r>
            <a:endParaRPr lang="zh-CN" altLang="en-US" sz="8000" dirty="0">
              <a:ln w="38100">
                <a:solidFill>
                  <a:schemeClr val="tx1"/>
                </a:solidFill>
              </a:ln>
              <a:solidFill>
                <a:srgbClr val="FFFF00"/>
              </a:solidFill>
              <a:latin typeface="UTM Showcard"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8764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ppt_w</p:attrName>
                                        </p:attrNameLst>
                                      </p:cBhvr>
                                      <p:tavLst>
                                        <p:tav tm="0" fmla="#ppt_w*sin(2.5*pi*$)">
                                          <p:val>
                                            <p:fltVal val="0"/>
                                          </p:val>
                                        </p:tav>
                                        <p:tav tm="100000">
                                          <p:val>
                                            <p:fltVal val="1"/>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4237534" y="935801"/>
            <a:ext cx="4336449" cy="3452850"/>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4690300" y="1572957"/>
            <a:ext cx="3422483" cy="1754326"/>
          </a:xfrm>
          <a:prstGeom prst="rect">
            <a:avLst/>
          </a:prstGeom>
          <a:noFill/>
        </p:spPr>
        <p:txBody>
          <a:bodyPr wrap="square" rtlCol="0">
            <a:spAutoFit/>
          </a:bodyPr>
          <a:lstStyle/>
          <a:p>
            <a:pPr algn="ctr"/>
            <a:r>
              <a:rPr lang="en-US" sz="5400" b="1" dirty="0">
                <a:solidFill>
                  <a:schemeClr val="bg2"/>
                </a:solidFill>
                <a:latin typeface="Cambria" panose="02040503050406030204" pitchFamily="18" charset="0"/>
              </a:rPr>
              <a:t>ĐỌC PHÂN VAI</a:t>
            </a:r>
          </a:p>
        </p:txBody>
      </p:sp>
      <p:pic>
        <p:nvPicPr>
          <p:cNvPr id="2" name="Picture 1" descr="A chameleon on a branch&#10;&#10;Description automatically generated with medium confidence">
            <a:extLst>
              <a:ext uri="{FF2B5EF4-FFF2-40B4-BE49-F238E27FC236}">
                <a16:creationId xmlns:a16="http://schemas.microsoft.com/office/drawing/2014/main" id="{107B0333-64BF-A5FC-9CD5-F5D1596EE06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071" y="935801"/>
            <a:ext cx="4095776" cy="4095776"/>
          </a:xfrm>
          <a:prstGeom prst="rect">
            <a:avLst/>
          </a:prstGeom>
        </p:spPr>
      </p:pic>
    </p:spTree>
    <p:extLst>
      <p:ext uri="{BB962C8B-B14F-4D97-AF65-F5344CB8AC3E}">
        <p14:creationId xmlns:p14="http://schemas.microsoft.com/office/powerpoint/2010/main" val="306495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4336289" y="1232765"/>
            <a:ext cx="4661310"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4831183" y="2175594"/>
            <a:ext cx="3850530" cy="769441"/>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TÌM HIỂU BÀI</a:t>
            </a:r>
            <a:endParaRPr lang="en-US" sz="4400" b="1" dirty="0">
              <a:solidFill>
                <a:schemeClr val="bg2"/>
              </a:solidFill>
              <a:latin typeface="Cambria" panose="02040503050406030204" pitchFamily="18" charset="0"/>
            </a:endParaRPr>
          </a:p>
        </p:txBody>
      </p:sp>
      <p:pic>
        <p:nvPicPr>
          <p:cNvPr id="2" name="Picture 1" descr="A chameleon on a branch&#10;&#10;Description automatically generated with medium confidence">
            <a:extLst>
              <a:ext uri="{FF2B5EF4-FFF2-40B4-BE49-F238E27FC236}">
                <a16:creationId xmlns:a16="http://schemas.microsoft.com/office/drawing/2014/main" id="{107B0333-64BF-A5FC-9CD5-F5D1596EE06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3210" y="-69180"/>
            <a:ext cx="5212680" cy="5212680"/>
          </a:xfrm>
          <a:prstGeom prst="rect">
            <a:avLst/>
          </a:prstGeom>
        </p:spPr>
      </p:pic>
      <p:sp>
        <p:nvSpPr>
          <p:cNvPr id="26" name="文本框 38"/>
          <p:cNvSpPr txBox="1"/>
          <p:nvPr/>
        </p:nvSpPr>
        <p:spPr>
          <a:xfrm>
            <a:off x="4438533" y="194569"/>
            <a:ext cx="43434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2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241465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par>
                                <p:cTn id="64" presetID="16" presetClass="entr" presetSubtype="21" fill="hold" nodeType="withEffect">
                                  <p:stCondLst>
                                    <p:cond delay="0"/>
                                  </p:stCondLst>
                                  <p:childTnLst>
                                    <p:set>
                                      <p:cBhvr>
                                        <p:cTn id="65" dur="1" fill="hold">
                                          <p:stCondLst>
                                            <p:cond delay="0"/>
                                          </p:stCondLst>
                                        </p:cTn>
                                        <p:tgtEl>
                                          <p:spTgt spid="26">
                                            <p:txEl>
                                              <p:pRg st="0" end="0"/>
                                            </p:txEl>
                                          </p:spTgt>
                                        </p:tgtEl>
                                        <p:attrNameLst>
                                          <p:attrName>style.visibility</p:attrName>
                                        </p:attrNameLst>
                                      </p:cBhvr>
                                      <p:to>
                                        <p:strVal val="visible"/>
                                      </p:to>
                                    </p:set>
                                    <p:animEffect transition="in" filter="barn(inVertical)">
                                      <p:cBhvr>
                                        <p:cTn id="6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895167" y="780693"/>
            <a:ext cx="7888334" cy="12003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1.</a:t>
            </a: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Thằn lằn xanh và tắc kè đã tự giới thiệu những gì trong lần đầu gặp gỡ?</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Arrow: Pentagon 4">
            <a:extLst>
              <a:ext uri="{FF2B5EF4-FFF2-40B4-BE49-F238E27FC236}">
                <a16:creationId xmlns:a16="http://schemas.microsoft.com/office/drawing/2014/main" id="{4BC9BD2D-DC61-5C45-9A89-78861863EC97}"/>
              </a:ext>
            </a:extLst>
          </p:cNvPr>
          <p:cNvSpPr/>
          <p:nvPr/>
        </p:nvSpPr>
        <p:spPr>
          <a:xfrm>
            <a:off x="98426" y="2901511"/>
            <a:ext cx="2504723" cy="704326"/>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Arrow: Pentagon 5">
            <a:extLst>
              <a:ext uri="{FF2B5EF4-FFF2-40B4-BE49-F238E27FC236}">
                <a16:creationId xmlns:a16="http://schemas.microsoft.com/office/drawing/2014/main" id="{2430C84C-A978-8384-D151-701E953A46EB}"/>
              </a:ext>
            </a:extLst>
          </p:cNvPr>
          <p:cNvSpPr/>
          <p:nvPr/>
        </p:nvSpPr>
        <p:spPr>
          <a:xfrm>
            <a:off x="125451" y="3935723"/>
            <a:ext cx="2477698"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FCEABBB4-9E87-6664-96BB-CDD920A1A9A0}"/>
              </a:ext>
            </a:extLst>
          </p:cNvPr>
          <p:cNvSpPr txBox="1"/>
          <p:nvPr/>
        </p:nvSpPr>
        <p:spPr>
          <a:xfrm>
            <a:off x="98426" y="2976675"/>
            <a:ext cx="3368552"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2" name="TextBox 11">
            <a:extLst>
              <a:ext uri="{FF2B5EF4-FFF2-40B4-BE49-F238E27FC236}">
                <a16:creationId xmlns:a16="http://schemas.microsoft.com/office/drawing/2014/main" id="{9304AA9D-06D4-85A3-3346-0A142610EB3A}"/>
              </a:ext>
            </a:extLst>
          </p:cNvPr>
          <p:cNvSpPr txBox="1"/>
          <p:nvPr/>
        </p:nvSpPr>
        <p:spPr>
          <a:xfrm>
            <a:off x="2782797" y="2702678"/>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thằn lằn xanh, tớ thích đi kiếm thức ăn vào ban ngày.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14" name="TextBox 13">
            <a:extLst>
              <a:ext uri="{FF2B5EF4-FFF2-40B4-BE49-F238E27FC236}">
                <a16:creationId xmlns:a16="http://schemas.microsoft.com/office/drawing/2014/main" id="{B20CB8C0-CB53-46CB-25EB-6B3E68415ED0}"/>
              </a:ext>
            </a:extLst>
          </p:cNvPr>
          <p:cNvSpPr txBox="1"/>
          <p:nvPr/>
        </p:nvSpPr>
        <p:spPr>
          <a:xfrm>
            <a:off x="554768" y="4009519"/>
            <a:ext cx="1481280"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a16="http://schemas.microsoft.com/office/drawing/2014/main" id="{C63C738F-AC63-E095-3C7E-A97BB477FB51}"/>
              </a:ext>
            </a:extLst>
          </p:cNvPr>
          <p:cNvSpPr txBox="1"/>
          <p:nvPr/>
        </p:nvSpPr>
        <p:spPr>
          <a:xfrm>
            <a:off x="2802345" y="3833282"/>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tắc kè. Tớ thích kiếm thức ăn vào buổi tối.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13828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animBg="1"/>
      <p:bldP spid="10" grpId="0"/>
      <p:bldP spid="12"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340258" y="578881"/>
            <a:ext cx="7053503" cy="1200329"/>
          </a:xfrm>
          <a:prstGeom prst="rect">
            <a:avLst/>
          </a:prstGeom>
          <a:noFill/>
        </p:spPr>
        <p:txBody>
          <a:bodyPr wrap="square">
            <a:spAutoFit/>
          </a:bodyPr>
          <a:lstStyle/>
          <a:p>
            <a:pPr algn="ctr"/>
            <a:r>
              <a:rPr lang="en-US" altLang="en-US" sz="3600" b="1" dirty="0">
                <a:solidFill>
                  <a:srgbClr val="FFFF00"/>
                </a:solidFill>
                <a:latin typeface="Calibri" panose="020F0502020204030204" pitchFamily="34" charset="0"/>
                <a:cs typeface="Calibri" panose="020F0502020204030204" pitchFamily="34" charset="0"/>
              </a:rPr>
              <a:t>2. </a:t>
            </a:r>
            <a:r>
              <a:rPr lang="vi-VN" altLang="en-US" sz="3600" b="1" dirty="0">
                <a:solidFill>
                  <a:srgbClr val="FFFF00"/>
                </a:solidFill>
                <a:latin typeface="Calibri" panose="020F0502020204030204" pitchFamily="34" charset="0"/>
                <a:cs typeface="Calibri" panose="020F0502020204030204" pitchFamily="34" charset="0"/>
              </a:rPr>
              <a:t>Vì sao hai bạn muốn đổi cuộc sống cho nhau?</a:t>
            </a:r>
            <a:endParaRPr lang="en-US" sz="3600" dirty="0">
              <a:solidFill>
                <a:srgbClr val="FFFF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10" name="TextBox 9">
            <a:extLst>
              <a:ext uri="{FF2B5EF4-FFF2-40B4-BE49-F238E27FC236}">
                <a16:creationId xmlns:a16="http://schemas.microsoft.com/office/drawing/2014/main" id="{D37DC3FF-E912-4DEA-9F53-8F9D084C2E1B}"/>
              </a:ext>
            </a:extLst>
          </p:cNvPr>
          <p:cNvSpPr txBox="1"/>
          <p:nvPr/>
        </p:nvSpPr>
        <p:spPr>
          <a:xfrm>
            <a:off x="2" y="2526689"/>
            <a:ext cx="9143998" cy="1077218"/>
          </a:xfrm>
          <a:prstGeom prst="rect">
            <a:avLst/>
          </a:prstGeom>
          <a:noFill/>
        </p:spPr>
        <p:txBody>
          <a:bodyPr wrap="square">
            <a:spAutoFit/>
          </a:bodyPr>
          <a:lstStyle/>
          <a:p>
            <a:pPr>
              <a:spcBef>
                <a:spcPts val="1200"/>
              </a:spcBef>
            </a:pPr>
            <a:r>
              <a:rPr lang="vi-VN" altLang="en-US" sz="3200" b="1" dirty="0">
                <a:solidFill>
                  <a:schemeClr val="accent5">
                    <a:lumMod val="50000"/>
                  </a:schemeClr>
                </a:solidFill>
                <a:latin typeface="Calibri" panose="020F0502020204030204" pitchFamily="34" charset="0"/>
                <a:cs typeface="Calibri" panose="020F0502020204030204" pitchFamily="34" charset="0"/>
              </a:rPr>
              <a:t>	Tắc kè chán những bức tường muốn kiếm ăn trên những cành cây và bụi cỏ giống thằn lằn xanh.</a:t>
            </a: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11" y="691133"/>
            <a:ext cx="1974645" cy="982865"/>
          </a:xfrm>
          <a:prstGeom prst="rect">
            <a:avLst/>
          </a:prstGeom>
        </p:spPr>
      </p:pic>
      <p:sp>
        <p:nvSpPr>
          <p:cNvPr id="4" name="TextBox 3">
            <a:extLst>
              <a:ext uri="{FF2B5EF4-FFF2-40B4-BE49-F238E27FC236}">
                <a16:creationId xmlns:a16="http://schemas.microsoft.com/office/drawing/2014/main" id="{B1A6C065-1A64-8CB6-6088-0A933A341EF0}"/>
              </a:ext>
            </a:extLst>
          </p:cNvPr>
          <p:cNvSpPr txBox="1"/>
          <p:nvPr/>
        </p:nvSpPr>
        <p:spPr>
          <a:xfrm>
            <a:off x="2" y="3728216"/>
            <a:ext cx="9143998" cy="1077218"/>
          </a:xfrm>
          <a:prstGeom prst="rect">
            <a:avLst/>
          </a:prstGeom>
          <a:noFill/>
        </p:spPr>
        <p:txBody>
          <a:bodyPr wrap="square">
            <a:spAutoFit/>
          </a:bodyPr>
          <a:lstStyle/>
          <a:p>
            <a:pPr>
              <a:spcBef>
                <a:spcPts val="1200"/>
              </a:spcBef>
            </a:pPr>
            <a:r>
              <a:rPr lang="vi-VN" altLang="en-US" sz="3200" b="1" dirty="0">
                <a:latin typeface="Calibri" panose="020F0502020204030204" pitchFamily="34" charset="0"/>
                <a:cs typeface="Calibri" panose="020F0502020204030204" pitchFamily="34" charset="0"/>
              </a:rPr>
              <a:t>	</a:t>
            </a:r>
            <a:r>
              <a:rPr lang="vi-VN" altLang="en-US" sz="3200" b="1" dirty="0">
                <a:solidFill>
                  <a:schemeClr val="accent6">
                    <a:lumMod val="50000"/>
                  </a:schemeClr>
                </a:solidFill>
                <a:latin typeface="Calibri" panose="020F0502020204030204" pitchFamily="34" charset="0"/>
                <a:cs typeface="Calibri" panose="020F0502020204030204" pitchFamily="34" charset="0"/>
              </a:rPr>
              <a:t>Thằn lằn xanh muốn bò lên tường để kiếm ăn giống tắc kè. </a:t>
            </a:r>
          </a:p>
        </p:txBody>
      </p:sp>
    </p:spTree>
    <p:extLst>
      <p:ext uri="{BB962C8B-B14F-4D97-AF65-F5344CB8AC3E}">
        <p14:creationId xmlns:p14="http://schemas.microsoft.com/office/powerpoint/2010/main" val="284790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96492" y="542170"/>
            <a:ext cx="7421097"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 </a:t>
            </a:r>
            <a:r>
              <a:rPr kumimoji="0" lang="vi-VN" altLang="en-US" sz="36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Hai bạn</a:t>
            </a:r>
            <a:r>
              <a:rPr kumimoji="0" lang="vi-VN" altLang="en-US" sz="3600" b="1" i="0" u="none" strike="noStrike" kern="1200" cap="none" spc="0" normalizeH="0" noProof="0" dirty="0">
                <a:ln>
                  <a:noFill/>
                </a:ln>
                <a:solidFill>
                  <a:srgbClr val="FFFF00"/>
                </a:solidFill>
                <a:effectLst/>
                <a:uLnTx/>
                <a:uFillTx/>
                <a:latin typeface="Calibri" panose="020F0502020204030204" pitchFamily="34" charset="0"/>
                <a:ea typeface="微软雅黑"/>
                <a:cs typeface="Calibri" panose="020F0502020204030204" pitchFamily="34" charset="0"/>
              </a:rPr>
              <a:t>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15240" y="2336916"/>
            <a:ext cx="9159240"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a16="http://schemas.microsoft.com/office/drawing/2014/main" id="{7A242275-0BA9-1A22-DDC7-F5E198A86EFC}"/>
              </a:ext>
            </a:extLst>
          </p:cNvPr>
          <p:cNvSpPr/>
          <p:nvPr/>
        </p:nvSpPr>
        <p:spPr>
          <a:xfrm>
            <a:off x="0" y="2786353"/>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41BA9252-BFD4-377A-EA6A-CD084B6B7260}"/>
              </a:ext>
            </a:extLst>
          </p:cNvPr>
          <p:cNvSpPr txBox="1"/>
          <p:nvPr/>
        </p:nvSpPr>
        <p:spPr>
          <a:xfrm>
            <a:off x="0" y="2875566"/>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thằn lằn xanh</a:t>
            </a:r>
          </a:p>
        </p:txBody>
      </p:sp>
      <p:sp>
        <p:nvSpPr>
          <p:cNvPr id="8" name="TextBox 7">
            <a:extLst>
              <a:ext uri="{FF2B5EF4-FFF2-40B4-BE49-F238E27FC236}">
                <a16:creationId xmlns:a16="http://schemas.microsoft.com/office/drawing/2014/main" id="{AFED3A8E-E574-044E-8037-E22C61EDDEFC}"/>
              </a:ext>
            </a:extLst>
          </p:cNvPr>
          <p:cNvSpPr txBox="1"/>
          <p:nvPr/>
        </p:nvSpPr>
        <p:spPr>
          <a:xfrm>
            <a:off x="2534783" y="2413901"/>
            <a:ext cx="6464438" cy="147732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Tay và</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chân không bám dính như tắc kè, không thể bò trên tường giống tắc kè, không thể kiếm ăn giống tắc kè.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9" name="Arrow: Pentagon 8">
            <a:extLst>
              <a:ext uri="{FF2B5EF4-FFF2-40B4-BE49-F238E27FC236}">
                <a16:creationId xmlns:a16="http://schemas.microsoft.com/office/drawing/2014/main" id="{FEB15952-D1BC-858C-EC12-14607A8C8B74}"/>
              </a:ext>
            </a:extLst>
          </p:cNvPr>
          <p:cNvSpPr/>
          <p:nvPr/>
        </p:nvSpPr>
        <p:spPr>
          <a:xfrm>
            <a:off x="2322" y="3968214"/>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652BE61F-3BD5-18A6-E9B0-640BAA371DCA}"/>
              </a:ext>
            </a:extLst>
          </p:cNvPr>
          <p:cNvSpPr txBox="1"/>
          <p:nvPr/>
        </p:nvSpPr>
        <p:spPr>
          <a:xfrm>
            <a:off x="62575" y="4145598"/>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tắc kè</a:t>
            </a:r>
          </a:p>
        </p:txBody>
      </p:sp>
      <p:sp>
        <p:nvSpPr>
          <p:cNvPr id="14" name="TextBox 13">
            <a:extLst>
              <a:ext uri="{FF2B5EF4-FFF2-40B4-BE49-F238E27FC236}">
                <a16:creationId xmlns:a16="http://schemas.microsoft.com/office/drawing/2014/main" id="{71B03F6A-AA85-AF30-EE38-2E9FCCDCE75D}"/>
              </a:ext>
            </a:extLst>
          </p:cNvPr>
          <p:cNvSpPr txBox="1"/>
          <p:nvPr/>
        </p:nvSpPr>
        <p:spPr>
          <a:xfrm>
            <a:off x="1563774" y="3968214"/>
            <a:ext cx="7492565" cy="95410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Không</a:t>
            </a:r>
            <a:r>
              <a:rPr kumimoji="0" lang="vi-VN" altLang="en-US" sz="2800" b="1" i="0" u="none" strike="noStrike" kern="1200" cap="none" spc="0" normalizeH="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 thể chịu được sức nóng, da không giống thằn lằn, không thể kiếm ăn ngoài trời. </a:t>
            </a:r>
            <a:endParaRPr kumimoji="0" lang="en-US" sz="2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91435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25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8" grpId="0"/>
      <p:bldP spid="9" grpId="0" animBg="1"/>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8" y="-287079"/>
            <a:ext cx="7524011"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39716" y="542171"/>
            <a:ext cx="7546392"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4. </a:t>
            </a:r>
            <a:r>
              <a:rPr kumimoji="0" lang="vi-VN" altLang="en-US" sz="3600" b="1"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Hai bạn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a16="http://schemas.microsoft.com/office/drawing/2014/main" id="{7A242275-0BA9-1A22-DDC7-F5E198A86EFC}"/>
              </a:ext>
            </a:extLst>
          </p:cNvPr>
          <p:cNvSpPr/>
          <p:nvPr/>
        </p:nvSpPr>
        <p:spPr>
          <a:xfrm>
            <a:off x="98426" y="2800736"/>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TextBox 5">
            <a:extLst>
              <a:ext uri="{FF2B5EF4-FFF2-40B4-BE49-F238E27FC236}">
                <a16:creationId xmlns:a16="http://schemas.microsoft.com/office/drawing/2014/main" id="{41BA9252-BFD4-377A-EA6A-CD084B6B726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thằn lằn xanh</a:t>
            </a:r>
          </a:p>
        </p:txBody>
      </p:sp>
      <p:sp>
        <p:nvSpPr>
          <p:cNvPr id="9" name="Arrow: Pentagon 8">
            <a:extLst>
              <a:ext uri="{FF2B5EF4-FFF2-40B4-BE49-F238E27FC236}">
                <a16:creationId xmlns:a16="http://schemas.microsoft.com/office/drawing/2014/main" id="{FEB15952-D1BC-858C-EC12-14607A8C8B74}"/>
              </a:ext>
            </a:extLst>
          </p:cNvPr>
          <p:cNvSpPr/>
          <p:nvPr/>
        </p:nvSpPr>
        <p:spPr>
          <a:xfrm>
            <a:off x="98425" y="3942708"/>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12" name="TextBox 11">
            <a:extLst>
              <a:ext uri="{FF2B5EF4-FFF2-40B4-BE49-F238E27FC236}">
                <a16:creationId xmlns:a16="http://schemas.microsoft.com/office/drawing/2014/main" id="{652BE61F-3BD5-18A6-E9B0-640BAA371DCA}"/>
              </a:ext>
            </a:extLst>
          </p:cNvPr>
          <p:cNvSpPr txBox="1"/>
          <p:nvPr/>
        </p:nvSpPr>
        <p:spPr>
          <a:xfrm>
            <a:off x="58834" y="4066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tắc kè</a:t>
            </a:r>
          </a:p>
        </p:txBody>
      </p:sp>
      <p:sp>
        <p:nvSpPr>
          <p:cNvPr id="4" name="Right Brace 3">
            <a:extLst>
              <a:ext uri="{FF2B5EF4-FFF2-40B4-BE49-F238E27FC236}">
                <a16:creationId xmlns:a16="http://schemas.microsoft.com/office/drawing/2014/main" id="{1AEC33CC-42E0-1756-9FB7-ADE8B3BCAF7E}"/>
              </a:ext>
            </a:extLst>
          </p:cNvPr>
          <p:cNvSpPr/>
          <p:nvPr/>
        </p:nvSpPr>
        <p:spPr>
          <a:xfrm>
            <a:off x="3157766" y="2800736"/>
            <a:ext cx="656588" cy="2026565"/>
          </a:xfrm>
          <a:prstGeom prst="rightBrace">
            <a:avLst>
              <a:gd name="adj1" fmla="val 8333"/>
              <a:gd name="adj2" fmla="val 50376"/>
            </a:avLst>
          </a:prstGeom>
          <a:ln w="38100">
            <a:solidFill>
              <a:schemeClr val="tx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p>
        </p:txBody>
      </p:sp>
      <p:sp>
        <p:nvSpPr>
          <p:cNvPr id="10" name="TextBox 9">
            <a:extLst>
              <a:ext uri="{FF2B5EF4-FFF2-40B4-BE49-F238E27FC236}">
                <a16:creationId xmlns:a16="http://schemas.microsoft.com/office/drawing/2014/main" id="{A505179D-4553-C6F4-1AD9-45DE6E1E257F}"/>
              </a:ext>
            </a:extLst>
          </p:cNvPr>
          <p:cNvSpPr txBox="1"/>
          <p:nvPr/>
        </p:nvSpPr>
        <p:spPr>
          <a:xfrm>
            <a:off x="4124678" y="2800736"/>
            <a:ext cx="4735163" cy="193899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Hậu</a:t>
            </a:r>
            <a:r>
              <a:rPr kumimoji="0" lang="vi-VN" altLang="en-US" sz="40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quả: </a:t>
            </a:r>
            <a:endParaRPr kumimoji="0" lang="en-US" altLang="en-US" sz="40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Hai bạn không có gì để ăn nên rất đói. </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15543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9" grpId="0" animBg="1"/>
      <p:bldP spid="12" grpId="0"/>
      <p:bldP spid="4"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740164" y="794224"/>
            <a:ext cx="7888334"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5. </a:t>
            </a: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Các</a:t>
            </a:r>
            <a:r>
              <a:rPr kumimoji="0" lang="vi-VN" altLang="en-US" sz="3600" b="1" i="0" u="none" strike="noStrike" kern="1200" cap="none" spc="0" normalizeH="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 bạn cảm thấy thế nào khi quay lại cuộc sống trước đây của mình?</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5" name="Arrow: Pentagon 4">
            <a:extLst>
              <a:ext uri="{FF2B5EF4-FFF2-40B4-BE49-F238E27FC236}">
                <a16:creationId xmlns:a16="http://schemas.microsoft.com/office/drawing/2014/main" id="{4BC9BD2D-DC61-5C45-9A89-78861863EC97}"/>
              </a:ext>
            </a:extLst>
          </p:cNvPr>
          <p:cNvSpPr/>
          <p:nvPr/>
        </p:nvSpPr>
        <p:spPr>
          <a:xfrm>
            <a:off x="3062" y="2791474"/>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Arrow: Pentagon 5">
            <a:extLst>
              <a:ext uri="{FF2B5EF4-FFF2-40B4-BE49-F238E27FC236}">
                <a16:creationId xmlns:a16="http://schemas.microsoft.com/office/drawing/2014/main" id="{2430C84C-A978-8384-D151-701E953A46EB}"/>
              </a:ext>
            </a:extLst>
          </p:cNvPr>
          <p:cNvSpPr/>
          <p:nvPr/>
        </p:nvSpPr>
        <p:spPr>
          <a:xfrm>
            <a:off x="25902" y="3944993"/>
            <a:ext cx="1324526"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10" name="TextBox 9">
            <a:extLst>
              <a:ext uri="{FF2B5EF4-FFF2-40B4-BE49-F238E27FC236}">
                <a16:creationId xmlns:a16="http://schemas.microsoft.com/office/drawing/2014/main" id="{FCEABBB4-9E87-6664-96BB-CDD920A1A9A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4" name="TextBox 13">
            <a:extLst>
              <a:ext uri="{FF2B5EF4-FFF2-40B4-BE49-F238E27FC236}">
                <a16:creationId xmlns:a16="http://schemas.microsoft.com/office/drawing/2014/main" id="{B20CB8C0-CB53-46CB-25EB-6B3E68415ED0}"/>
              </a:ext>
            </a:extLst>
          </p:cNvPr>
          <p:cNvSpPr txBox="1"/>
          <p:nvPr/>
        </p:nvSpPr>
        <p:spPr>
          <a:xfrm>
            <a:off x="125452" y="4034855"/>
            <a:ext cx="148128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a16="http://schemas.microsoft.com/office/drawing/2014/main" id="{C63C738F-AC63-E095-3C7E-A97BB477FB51}"/>
              </a:ext>
            </a:extLst>
          </p:cNvPr>
          <p:cNvSpPr txBox="1"/>
          <p:nvPr/>
        </p:nvSpPr>
        <p:spPr>
          <a:xfrm>
            <a:off x="4043742" y="3060644"/>
            <a:ext cx="4966987" cy="132343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Hai bạn</a:t>
            </a: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 đều cảm thấy thích thú và vui vẻ</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
        <p:nvSpPr>
          <p:cNvPr id="7" name="Right Brace 6">
            <a:extLst>
              <a:ext uri="{FF2B5EF4-FFF2-40B4-BE49-F238E27FC236}">
                <a16:creationId xmlns:a16="http://schemas.microsoft.com/office/drawing/2014/main" id="{8A419C18-83D8-EA63-BE69-BA5FD0BDAB38}"/>
              </a:ext>
            </a:extLst>
          </p:cNvPr>
          <p:cNvSpPr/>
          <p:nvPr/>
        </p:nvSpPr>
        <p:spPr>
          <a:xfrm>
            <a:off x="3157766" y="2800736"/>
            <a:ext cx="656588" cy="2026565"/>
          </a:xfrm>
          <a:prstGeom prst="rightBrace">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2693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48796" y="-53006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90840" y="338931"/>
            <a:ext cx="7251404" cy="1200329"/>
          </a:xfrm>
          <a:prstGeom prst="rect">
            <a:avLst/>
          </a:prstGeom>
          <a:noFill/>
        </p:spPr>
        <p:txBody>
          <a:bodyPr wrap="square">
            <a:spAutoFit/>
          </a:bodyPr>
          <a:lstStyle/>
          <a:p>
            <a:pPr algn="ctr"/>
            <a:r>
              <a:rPr lang="en-US" altLang="en-US" sz="3600" b="1" dirty="0">
                <a:solidFill>
                  <a:schemeClr val="accent4">
                    <a:lumMod val="60000"/>
                    <a:lumOff val="40000"/>
                  </a:schemeClr>
                </a:solidFill>
                <a:latin typeface="Calibri" panose="020F0502020204030204" pitchFamily="34" charset="0"/>
                <a:cs typeface="Calibri" panose="020F0502020204030204" pitchFamily="34" charset="0"/>
              </a:rPr>
              <a:t>6. </a:t>
            </a:r>
            <a:r>
              <a:rPr lang="vi-VN" altLang="en-US" sz="3600" b="1" dirty="0">
                <a:solidFill>
                  <a:schemeClr val="accent4">
                    <a:lumMod val="60000"/>
                    <a:lumOff val="40000"/>
                  </a:schemeClr>
                </a:solidFill>
                <a:latin typeface="Calibri" panose="020F0502020204030204" pitchFamily="34" charset="0"/>
                <a:cs typeface="Calibri" panose="020F0502020204030204" pitchFamily="34" charset="0"/>
              </a:rPr>
              <a:t>Tìm đọc đoạn văn trong bài có nội dung tương ứng mỗi ý dưới đây: </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a16="http://schemas.microsoft.com/office/drawing/2014/main" id="{FC59E771-7F92-9D18-A3A3-47E883EAEAAA}"/>
              </a:ext>
            </a:extLst>
          </p:cNvPr>
          <p:cNvSpPr/>
          <p:nvPr/>
        </p:nvSpPr>
        <p:spPr>
          <a:xfrm>
            <a:off x="591074" y="1676258"/>
            <a:ext cx="7961851" cy="97331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a16="http://schemas.microsoft.com/office/drawing/2014/main" id="{8E351839-E4D7-7E5E-22E5-673F7C55DF37}"/>
              </a:ext>
            </a:extLst>
          </p:cNvPr>
          <p:cNvSpPr/>
          <p:nvPr/>
        </p:nvSpPr>
        <p:spPr>
          <a:xfrm>
            <a:off x="0" y="2762072"/>
            <a:ext cx="8712926" cy="954111"/>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6" name="Rounded Rectangle 15">
            <a:extLst>
              <a:ext uri="{FF2B5EF4-FFF2-40B4-BE49-F238E27FC236}">
                <a16:creationId xmlns:a16="http://schemas.microsoft.com/office/drawing/2014/main" id="{D00EF101-5363-80BF-28E0-D19A172CBFF9}"/>
              </a:ext>
            </a:extLst>
          </p:cNvPr>
          <p:cNvSpPr/>
          <p:nvPr/>
        </p:nvSpPr>
        <p:spPr>
          <a:xfrm>
            <a:off x="1095982" y="3831009"/>
            <a:ext cx="7961851" cy="11246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a16="http://schemas.microsoft.com/office/drawing/2014/main" id="{86043E80-08F6-C28D-C524-2FACAA5E85FA}"/>
              </a:ext>
            </a:extLst>
          </p:cNvPr>
          <p:cNvSpPr txBox="1"/>
          <p:nvPr/>
        </p:nvSpPr>
        <p:spPr>
          <a:xfrm>
            <a:off x="591075" y="1596834"/>
            <a:ext cx="7961850" cy="1138773"/>
          </a:xfrm>
          <a:prstGeom prst="rect">
            <a:avLst/>
          </a:prstGeom>
          <a:noFill/>
        </p:spPr>
        <p:txBody>
          <a:bodyPr wrap="square">
            <a:spAutoFit/>
          </a:bodyPr>
          <a:lstStyle/>
          <a:p>
            <a:pPr algn="ctr"/>
            <a:r>
              <a:rPr lang="vi-VN" altLang="en-US" sz="34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và tắc kè vui vẻ trở lại cuộc sống của mình. </a:t>
            </a:r>
            <a:endParaRPr lang="en-US" sz="3400" dirty="0">
              <a:solidFill>
                <a:schemeClr val="accent6">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064A316-AA8E-C312-135C-1F269CE8D0F2}"/>
              </a:ext>
            </a:extLst>
          </p:cNvPr>
          <p:cNvSpPr txBox="1"/>
          <p:nvPr/>
        </p:nvSpPr>
        <p:spPr>
          <a:xfrm>
            <a:off x="-215586" y="2701100"/>
            <a:ext cx="9176706" cy="1138773"/>
          </a:xfrm>
          <a:prstGeom prst="rect">
            <a:avLst/>
          </a:prstGeom>
          <a:noFill/>
        </p:spPr>
        <p:txBody>
          <a:bodyPr wrap="square">
            <a:spAutoFit/>
          </a:bodyPr>
          <a:lstStyle/>
          <a:p>
            <a:pPr algn="ctr"/>
            <a:r>
              <a:rPr lang="vi-VN" altLang="en-US" sz="3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không thích nghi được với cuộc sống của tắc kè</a:t>
            </a:r>
            <a:endParaRPr lang="en-US" sz="3400" dirty="0">
              <a:solidFill>
                <a:schemeClr val="accent5">
                  <a:lumMod val="50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0B6CEAD-E88C-5100-F009-AF4D5323EEF6}"/>
              </a:ext>
            </a:extLst>
          </p:cNvPr>
          <p:cNvSpPr txBox="1"/>
          <p:nvPr/>
        </p:nvSpPr>
        <p:spPr>
          <a:xfrm>
            <a:off x="953799" y="3813480"/>
            <a:ext cx="8104034" cy="1138773"/>
          </a:xfrm>
          <a:prstGeom prst="rect">
            <a:avLst/>
          </a:prstGeom>
          <a:noFill/>
        </p:spPr>
        <p:txBody>
          <a:bodyPr wrap="square">
            <a:spAutoFit/>
          </a:bodyPr>
          <a:lstStyle/>
          <a:p>
            <a:pPr algn="ctr"/>
            <a:r>
              <a:rPr lang="vi-VN" altLang="en-US" sz="34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Tắc kè không chịu được khi sống cuộc sống của thằn lằn xanh. </a:t>
            </a:r>
            <a:endParaRPr lang="en-US" sz="34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42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5" grpId="0" animBg="1"/>
      <p:bldP spid="6" grpId="0" animBg="1"/>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571004"/>
            <a:ext cx="8711255" cy="3970318"/>
          </a:xfrm>
          <a:prstGeom prst="rect">
            <a:avLst/>
          </a:prstGeom>
          <a:solidFill>
            <a:srgbClr val="FFFFFF">
              <a:alpha val="85098"/>
            </a:srgbClr>
          </a:solidFill>
          <a:ln w="38100">
            <a:solidFill>
              <a:schemeClr val="accent1">
                <a:lumMod val="75000"/>
              </a:schemeClr>
            </a:solidFill>
            <a:prstDash val="lgDash"/>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Thế</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là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hai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quyết</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định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đổi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Thằn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lằn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xanh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cây</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mình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thích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kiếm</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ban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ngày</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Tắc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kè</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quay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bức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tường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thân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vui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vẻ</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tìm</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thức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buổi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Thỉnh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thoảng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vẫn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gặp</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trò</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chuyện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p>
        </p:txBody>
      </p:sp>
    </p:spTree>
    <p:extLst>
      <p:ext uri="{BB962C8B-B14F-4D97-AF65-F5344CB8AC3E}">
        <p14:creationId xmlns:p14="http://schemas.microsoft.com/office/powerpoint/2010/main" val="18857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188684" y="820367"/>
            <a:ext cx="8711255" cy="3170099"/>
          </a:xfrm>
          <a:prstGeom prst="rect">
            <a:avLst/>
          </a:prstGeom>
          <a:solidFill>
            <a:srgbClr val="FFFFFF">
              <a:alpha val="85098"/>
            </a:srgbClr>
          </a:solidFill>
          <a:ln w="28575">
            <a:solidFill>
              <a:schemeClr val="tx1"/>
            </a:solidFill>
            <a:prstDash val="dashDo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Thằn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lằn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xanh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nhận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ra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tay</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và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chân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bám</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dính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như</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thể</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bò</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trên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tường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giống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như</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cũng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thể</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kiếm</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ăn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theo</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cách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đói</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quá</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rồi</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spTree>
    <p:extLst>
      <p:ext uri="{BB962C8B-B14F-4D97-AF65-F5344CB8AC3E}">
        <p14:creationId xmlns:p14="http://schemas.microsoft.com/office/powerpoint/2010/main" val="115011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in a classroom&#10;&#10;Description automatically generated with medium confidence">
            <a:extLst>
              <a:ext uri="{FF2B5EF4-FFF2-40B4-BE49-F238E27FC236}">
                <a16:creationId xmlns:a16="http://schemas.microsoft.com/office/drawing/2014/main" id="{6DF48F70-8ED9-297C-3596-10D8864D4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4288"/>
            <a:ext cx="9144000" cy="5267787"/>
          </a:xfrm>
          <a:prstGeom prst="rect">
            <a:avLst/>
          </a:prstGeom>
        </p:spPr>
      </p:pic>
      <p:pic>
        <p:nvPicPr>
          <p:cNvPr id="6" name="Picture 5">
            <a:extLst>
              <a:ext uri="{FF2B5EF4-FFF2-40B4-BE49-F238E27FC236}">
                <a16:creationId xmlns:a16="http://schemas.microsoft.com/office/drawing/2014/main" id="{E4F0B9E1-7B55-39AE-4C14-C4656708068F}"/>
              </a:ext>
            </a:extLst>
          </p:cNvPr>
          <p:cNvPicPr>
            <a:picLocks noChangeAspect="1"/>
          </p:cNvPicPr>
          <p:nvPr/>
        </p:nvPicPr>
        <p:blipFill>
          <a:blip r:embed="rId3"/>
          <a:stretch>
            <a:fillRect/>
          </a:stretch>
        </p:blipFill>
        <p:spPr>
          <a:xfrm>
            <a:off x="2366175" y="392194"/>
            <a:ext cx="4718713" cy="1322947"/>
          </a:xfrm>
          <a:prstGeom prst="rect">
            <a:avLst/>
          </a:prstGeom>
        </p:spPr>
      </p:pic>
      <p:pic>
        <p:nvPicPr>
          <p:cNvPr id="7" name="Picture 6">
            <a:extLst>
              <a:ext uri="{FF2B5EF4-FFF2-40B4-BE49-F238E27FC236}">
                <a16:creationId xmlns:a16="http://schemas.microsoft.com/office/drawing/2014/main" id="{6136D2CD-47D9-C865-8E84-1D24FE542825}"/>
              </a:ext>
            </a:extLst>
          </p:cNvPr>
          <p:cNvPicPr>
            <a:picLocks noChangeAspect="1"/>
          </p:cNvPicPr>
          <p:nvPr/>
        </p:nvPicPr>
        <p:blipFill>
          <a:blip r:embed="rId4"/>
          <a:stretch>
            <a:fillRect/>
          </a:stretch>
        </p:blipFill>
        <p:spPr>
          <a:xfrm>
            <a:off x="913831" y="1229059"/>
            <a:ext cx="8346147" cy="1322947"/>
          </a:xfrm>
          <a:prstGeom prst="rect">
            <a:avLst/>
          </a:prstGeom>
        </p:spPr>
      </p:pic>
    </p:spTree>
    <p:extLst>
      <p:ext uri="{BB962C8B-B14F-4D97-AF65-F5344CB8AC3E}">
        <p14:creationId xmlns:p14="http://schemas.microsoft.com/office/powerpoint/2010/main" val="307119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836406"/>
            <a:ext cx="8711255" cy="3170099"/>
          </a:xfrm>
          <a:prstGeom prst="rect">
            <a:avLst/>
          </a:prstGeom>
          <a:solidFill>
            <a:srgbClr val="FFFFFF">
              <a:alpha val="85098"/>
            </a:srgbClr>
          </a:solidFill>
          <a:ln w="28575">
            <a:solidFill>
              <a:schemeClr val="accent1">
                <a:lumMod val="75000"/>
              </a:schemeClr>
            </a:solidFill>
            <a:prstDash val="lgDash"/>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Trong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đó</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tắc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kè</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cũng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cảm</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thấy</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chịu</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được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sức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nóng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ban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“Da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giống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da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thằn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lằn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Nóng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quá</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kiếm</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ăn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ngoài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trời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đói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quá</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rồi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38153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97596" y="-690464"/>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39638" y="446326"/>
            <a:ext cx="7251404" cy="646331"/>
          </a:xfrm>
          <a:prstGeom prst="rect">
            <a:avLst/>
          </a:prstGeom>
          <a:noFill/>
        </p:spPr>
        <p:txBody>
          <a:bodyPr wrap="square">
            <a:spAutoFit/>
          </a:bodyPr>
          <a:lstStyle/>
          <a:p>
            <a:pPr algn="ct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Nêu</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ý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nghĩa</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của</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bài</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học</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a16="http://schemas.microsoft.com/office/drawing/2014/main" id="{FC59E771-7F92-9D18-A3A3-47E883EAEAAA}"/>
              </a:ext>
            </a:extLst>
          </p:cNvPr>
          <p:cNvSpPr/>
          <p:nvPr/>
        </p:nvSpPr>
        <p:spPr>
          <a:xfrm>
            <a:off x="591074" y="1618740"/>
            <a:ext cx="8427394" cy="207547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a16="http://schemas.microsoft.com/office/drawing/2014/main" id="{8E351839-E4D7-7E5E-22E5-673F7C55DF37}"/>
              </a:ext>
            </a:extLst>
          </p:cNvPr>
          <p:cNvSpPr/>
          <p:nvPr/>
        </p:nvSpPr>
        <p:spPr>
          <a:xfrm>
            <a:off x="357422" y="3861134"/>
            <a:ext cx="8712926" cy="1282366"/>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a16="http://schemas.microsoft.com/office/drawing/2014/main" id="{86043E80-08F6-C28D-C524-2FACAA5E85FA}"/>
              </a:ext>
            </a:extLst>
          </p:cNvPr>
          <p:cNvSpPr txBox="1"/>
          <p:nvPr/>
        </p:nvSpPr>
        <p:spPr>
          <a:xfrm>
            <a:off x="691174" y="1693182"/>
            <a:ext cx="8327294" cy="1938992"/>
          </a:xfrm>
          <a:prstGeom prst="rect">
            <a:avLst/>
          </a:prstGeom>
          <a:noFill/>
        </p:spPr>
        <p:txBody>
          <a:bodyPr wrap="square">
            <a:spAutoFit/>
          </a:bodyPr>
          <a:lstStyle/>
          <a:p>
            <a:pPr algn="just">
              <a:spcBef>
                <a:spcPts val="100"/>
              </a:spcBef>
              <a:spcAft>
                <a:spcPts val="100"/>
              </a:spcAft>
            </a:pPr>
            <a:r>
              <a:rPr lang="vi-VN" sz="2400" dirty="0">
                <a:solidFill>
                  <a:schemeClr val="accent1">
                    <a:lumMod val="75000"/>
                  </a:schemeClr>
                </a:solidFill>
                <a:latin typeface="Times New Roman" panose="02020603050405020304" pitchFamily="18" charset="0"/>
                <a:ea typeface="Times New Roman" panose="02020603050405020304" pitchFamily="18" charset="0"/>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0064A316-AA8E-C312-135C-1F269CE8D0F2}"/>
              </a:ext>
            </a:extLst>
          </p:cNvPr>
          <p:cNvSpPr txBox="1"/>
          <p:nvPr/>
        </p:nvSpPr>
        <p:spPr>
          <a:xfrm>
            <a:off x="223128" y="3856280"/>
            <a:ext cx="8920872" cy="1200329"/>
          </a:xfrm>
          <a:prstGeom prst="rect">
            <a:avLst/>
          </a:prstGeom>
          <a:noFill/>
        </p:spPr>
        <p:txBody>
          <a:bodyPr wrap="square">
            <a:spAutoFit/>
          </a:bodyPr>
          <a:lstStyle/>
          <a:p>
            <a:pPr algn="ctr"/>
            <a:r>
              <a:rPr lang="vi-VN" sz="2400" dirty="0">
                <a:solidFill>
                  <a:schemeClr val="accent1">
                    <a:lumMod val="75000"/>
                  </a:schemeClr>
                </a:solidFill>
                <a:latin typeface="Times New Roman" panose="02020603050405020304" pitchFamily="18" charset="0"/>
                <a:cs typeface="Times New Roman" panose="02020603050405020304" pitchFamily="18" charset="0"/>
              </a:rPr>
              <a:t>Chúng ta cần phải hiểu điều gì phù hợp với bản thân mình và biết hài lòng với nó, không nên “đứng núi này trông núi nọ”, thích những thứ của người khác trong khi những thứ đó không hề phù hợp với mình.</a:t>
            </a:r>
            <a:endParaRPr lang="en-US" sz="2400" dirty="0">
              <a:solidFill>
                <a:schemeClr val="accent1">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37432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04496" y="1192665"/>
            <a:ext cx="8711255" cy="2554545"/>
          </a:xfrm>
          <a:prstGeom prst="rect">
            <a:avLst/>
          </a:prstGeom>
          <a:solidFill>
            <a:srgbClr val="FFFFFF">
              <a:alpha val="85098"/>
            </a:srgbClr>
          </a:solidFill>
          <a:ln w="28575">
            <a:solidFill>
              <a:schemeClr val="accent1">
                <a:lumMod val="75000"/>
              </a:schemeClr>
            </a:solidFill>
            <a:prstDash val="lgDash"/>
          </a:ln>
        </p:spPr>
        <p:txBody>
          <a:bodyPr wrap="square">
            <a:spAutoFit/>
          </a:bodyPr>
          <a:lstStyle/>
          <a:p>
            <a:pPr lvl="0" algn="just">
              <a:defRPr/>
            </a:pPr>
            <a:r>
              <a:rPr lang="vi-VN" sz="4000" i="1">
                <a:latin typeface="Times New Roman" panose="02020603050405020304" pitchFamily="18" charset="0"/>
                <a:ea typeface="Times New Roman" panose="02020603050405020304" pitchFamily="18" charset="0"/>
              </a:rPr>
              <a:t>Vậy khi con người bắt các động vật hoang dã và nhốt chúng trong một không gian nhỏ, hẹp, thì môi trường sống đó có thực sự phù hợp với các con vật không? </a:t>
            </a:r>
            <a:endPar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D3F830B-0F79-9D19-5B5C-CE3D39B1C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337"/>
          <a:stretch/>
        </p:blipFill>
        <p:spPr>
          <a:xfrm flipH="1">
            <a:off x="97619" y="3747210"/>
            <a:ext cx="1386797" cy="1278062"/>
          </a:xfrm>
          <a:prstGeom prst="rect">
            <a:avLst/>
          </a:prstGeom>
        </p:spPr>
      </p:pic>
      <p:pic>
        <p:nvPicPr>
          <p:cNvPr id="5" name="Picture 4"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556" y="152286"/>
            <a:ext cx="2090195" cy="1040379"/>
          </a:xfrm>
          <a:prstGeom prst="rect">
            <a:avLst/>
          </a:prstGeom>
        </p:spPr>
      </p:pic>
    </p:spTree>
    <p:extLst>
      <p:ext uri="{BB962C8B-B14F-4D97-AF65-F5344CB8AC3E}">
        <p14:creationId xmlns:p14="http://schemas.microsoft.com/office/powerpoint/2010/main" val="179730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50148" y="2070170"/>
            <a:ext cx="5374104"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184820" y="2991657"/>
            <a:ext cx="4341606" cy="769441"/>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LUYỆN ĐỌC LẠI </a:t>
            </a:r>
            <a:endParaRPr lang="en-US" sz="4400" b="1" dirty="0">
              <a:solidFill>
                <a:schemeClr val="bg2"/>
              </a:solidFill>
              <a:latin typeface="Cambria" panose="02040503050406030204" pitchFamily="18" charset="0"/>
            </a:endParaRPr>
          </a:p>
        </p:txBody>
      </p:sp>
      <p:pic>
        <p:nvPicPr>
          <p:cNvPr id="2" name="Picture 1" descr="A chameleon on a branch&#10;&#10;Description automatically generated with medium confidence">
            <a:extLst>
              <a:ext uri="{FF2B5EF4-FFF2-40B4-BE49-F238E27FC236}">
                <a16:creationId xmlns:a16="http://schemas.microsoft.com/office/drawing/2014/main" id="{0A06F7B6-7CEC-08ED-DAB0-EFF15B25275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56723" y="180605"/>
            <a:ext cx="4782290" cy="4782290"/>
          </a:xfrm>
          <a:prstGeom prst="rect">
            <a:avLst/>
          </a:prstGeom>
        </p:spPr>
      </p:pic>
      <p:sp>
        <p:nvSpPr>
          <p:cNvPr id="18" name="文本框 38"/>
          <p:cNvSpPr txBox="1"/>
          <p:nvPr/>
        </p:nvSpPr>
        <p:spPr>
          <a:xfrm>
            <a:off x="184820" y="1165440"/>
            <a:ext cx="43434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704462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3069" y="141734"/>
            <a:ext cx="8692587" cy="4862870"/>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Thằn</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lằn</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xanh</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và</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tắc</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kè</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latin typeface="#9Slide03 AmpleSoft Bold" panose="02000000000000000000" pitchFamily="2" charset="0"/>
                <a:ea typeface="微软雅黑"/>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buổi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nọ</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đang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cành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cây</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nhiên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phát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hiện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đang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của</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ngôi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nhà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thầm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nghĩ</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“Ồ,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người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bạn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mới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cất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tiếng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vào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ban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ngày</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vào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buổi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đáp</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lời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Cả</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hai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bạn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cảm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thấy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thú</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về</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cuộc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của</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nhau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liền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nói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 Hay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chúng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mình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thử</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đổi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cuộc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cho</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nhau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chán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những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bức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lắm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rồi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muốn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những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cái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cây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và</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trong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các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bụi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cỏ</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khoái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chí</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Còn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muốn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lên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để</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tìm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Mới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nghĩ</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thế</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mà</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đã</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thấy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vui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làm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sao</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a:t>
            </a:r>
          </a:p>
        </p:txBody>
      </p:sp>
    </p:spTree>
    <p:extLst>
      <p:ext uri="{BB962C8B-B14F-4D97-AF65-F5344CB8AC3E}">
        <p14:creationId xmlns:p14="http://schemas.microsoft.com/office/powerpoint/2010/main" val="258107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117948"/>
            <a:ext cx="8711255" cy="4893647"/>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Vài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sau</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xanh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nhận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tay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và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chân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bám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dính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như</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bò</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trên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tường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giống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như</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cũng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theo</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cách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rồi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Trong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cũng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cảm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thấy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chịu</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được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sứ</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c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nóng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ban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“Da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giống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da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Nóng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ngoài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trời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rồi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Thế</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là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hai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quyết</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định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đổi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xanh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cây</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thích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ban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quay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bức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tường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thân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vui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vẻ</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tìm</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thức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buổi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Thỉnh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thoảng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vẫn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gặp</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trò</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chuyện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Theo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Sâng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Lê – kha –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na</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6479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BD8C8D-05F2-7995-838E-EED3D5E77E9E}"/>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937618" y="419726"/>
            <a:ext cx="1715588" cy="1581074"/>
          </a:xfrm>
          <a:prstGeom prst="rect">
            <a:avLst/>
          </a:prstGeom>
        </p:spPr>
      </p:pic>
      <p:pic>
        <p:nvPicPr>
          <p:cNvPr id="2" name="Picture 1"/>
          <p:cNvPicPr>
            <a:picLocks noChangeAspect="1"/>
          </p:cNvPicPr>
          <p:nvPr/>
        </p:nvPicPr>
        <p:blipFill>
          <a:blip r:embed="rId4"/>
          <a:stretch>
            <a:fillRect/>
          </a:stretch>
        </p:blipFill>
        <p:spPr>
          <a:xfrm>
            <a:off x="2002313" y="769301"/>
            <a:ext cx="5139373" cy="2462997"/>
          </a:xfrm>
          <a:prstGeom prst="rect">
            <a:avLst/>
          </a:prstGeom>
        </p:spPr>
      </p:pic>
    </p:spTree>
    <p:extLst>
      <p:ext uri="{BB962C8B-B14F-4D97-AF65-F5344CB8AC3E}">
        <p14:creationId xmlns:p14="http://schemas.microsoft.com/office/powerpoint/2010/main" val="2533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475515" y="924911"/>
            <a:ext cx="2490952" cy="2312468"/>
            <a:chOff x="5475515" y="924911"/>
            <a:chExt cx="2490952" cy="2312468"/>
          </a:xfrm>
        </p:grpSpPr>
        <p:cxnSp>
          <p:nvCxnSpPr>
            <p:cNvPr id="5" name="直接连接符 4"/>
            <p:cNvCxnSpPr>
              <a:endCxn id="3"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rot="19567200">
            <a:off x="1801180" y="1527991"/>
            <a:ext cx="2490952" cy="2312468"/>
            <a:chOff x="5475515" y="924911"/>
            <a:chExt cx="2490952" cy="2312468"/>
          </a:xfrm>
        </p:grpSpPr>
        <p:cxnSp>
          <p:nvCxnSpPr>
            <p:cNvPr id="18" name="直接连接符 17"/>
            <p:cNvCxnSpPr>
              <a:endCxn id="21"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1"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任意多边形 21"/>
          <p:cNvSpPr/>
          <p:nvPr/>
        </p:nvSpPr>
        <p:spPr>
          <a:xfrm rot="3754032">
            <a:off x="1757574" y="137839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任意多边形 22"/>
          <p:cNvSpPr/>
          <p:nvPr/>
        </p:nvSpPr>
        <p:spPr>
          <a:xfrm rot="7038076">
            <a:off x="4436143" y="19292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任意多边形 23"/>
          <p:cNvSpPr/>
          <p:nvPr/>
        </p:nvSpPr>
        <p:spPr>
          <a:xfrm rot="6625259">
            <a:off x="4497580" y="3662657"/>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任意多边形 24"/>
          <p:cNvSpPr/>
          <p:nvPr/>
        </p:nvSpPr>
        <p:spPr>
          <a:xfrm rot="3864609">
            <a:off x="1683188" y="348504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25"/>
          <p:cNvSpPr/>
          <p:nvPr/>
        </p:nvSpPr>
        <p:spPr>
          <a:xfrm rot="9136623">
            <a:off x="7711686" y="3779338"/>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26"/>
          <p:cNvSpPr/>
          <p:nvPr/>
        </p:nvSpPr>
        <p:spPr>
          <a:xfrm rot="6571236">
            <a:off x="6005521" y="350035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任意多边形 27"/>
          <p:cNvSpPr/>
          <p:nvPr/>
        </p:nvSpPr>
        <p:spPr>
          <a:xfrm rot="2064508">
            <a:off x="5140609" y="3356242"/>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任意多边形 28"/>
          <p:cNvSpPr/>
          <p:nvPr/>
        </p:nvSpPr>
        <p:spPr>
          <a:xfrm rot="5708901">
            <a:off x="6084519" y="88801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30"/>
          <p:cNvSpPr/>
          <p:nvPr/>
        </p:nvSpPr>
        <p:spPr>
          <a:xfrm rot="20642084">
            <a:off x="2084057" y="2517974"/>
            <a:ext cx="2279216" cy="954107"/>
          </a:xfrm>
          <a:prstGeom prst="rect">
            <a:avLst/>
          </a:prstGeom>
        </p:spPr>
        <p:txBody>
          <a:bodyPr wrap="square">
            <a:spAutoFit/>
          </a:bodyPr>
          <a:lstStyle/>
          <a:p>
            <a:pPr algn="ctr"/>
            <a:r>
              <a:rPr lang="vi-VN" altLang="zh-CN" sz="2800" b="1" dirty="0">
                <a:solidFill>
                  <a:schemeClr val="accent4">
                    <a:lumMod val="20000"/>
                    <a:lumOff val="80000"/>
                  </a:schemeClr>
                </a:solidFill>
                <a:latin typeface="#9Slide04 SFU Fenice Bold" panose="00000700000000000000" pitchFamily="2" charset="0"/>
                <a:cs typeface="+mn-ea"/>
                <a:sym typeface="+mn-lt"/>
              </a:rPr>
              <a:t>Trả lời lại các câu hỏi </a:t>
            </a:r>
            <a:endParaRPr lang="zh-CN" altLang="en-US" sz="2400" b="1" dirty="0">
              <a:solidFill>
                <a:schemeClr val="accent4">
                  <a:lumMod val="20000"/>
                  <a:lumOff val="80000"/>
                </a:schemeClr>
              </a:solidFill>
              <a:latin typeface="#9Slide04 SFU Fenice Bold" panose="00000700000000000000" pitchFamily="2" charset="0"/>
              <a:cs typeface="+mn-ea"/>
              <a:sym typeface="+mn-lt"/>
            </a:endParaRPr>
          </a:p>
        </p:txBody>
      </p:sp>
      <p:sp>
        <p:nvSpPr>
          <p:cNvPr id="33" name="矩形 32"/>
          <p:cNvSpPr/>
          <p:nvPr/>
        </p:nvSpPr>
        <p:spPr>
          <a:xfrm rot="1051288">
            <a:off x="5807441" y="1611132"/>
            <a:ext cx="1911459" cy="1384995"/>
          </a:xfrm>
          <a:prstGeom prst="rect">
            <a:avLst/>
          </a:prstGeom>
        </p:spPr>
        <p:txBody>
          <a:bodyPr wrap="square">
            <a:spAutoFit/>
          </a:bodyPr>
          <a:lstStyle/>
          <a:p>
            <a:pPr algn="ctr"/>
            <a:r>
              <a:rPr lang="vi-VN" altLang="zh-CN" sz="2800" b="1" dirty="0">
                <a:solidFill>
                  <a:prstClr val="white"/>
                </a:solidFill>
                <a:latin typeface="#9Slide04 SFU Fenice Bold" panose="00000700000000000000" pitchFamily="2" charset="0"/>
                <a:cs typeface="+mn-ea"/>
                <a:sym typeface="+mn-lt"/>
              </a:rPr>
              <a:t>Chuẩn bị bài tiếp theo</a:t>
            </a:r>
            <a:endParaRPr lang="zh-CN" altLang="en-US" sz="2400" b="1" dirty="0">
              <a:latin typeface="#9Slide04 SFU Fenice Bold" panose="00000700000000000000" pitchFamily="2" charset="0"/>
              <a:cs typeface="+mn-ea"/>
              <a:sym typeface="+mn-lt"/>
            </a:endParaRPr>
          </a:p>
        </p:txBody>
      </p:sp>
    </p:spTree>
    <p:extLst>
      <p:ext uri="{BB962C8B-B14F-4D97-AF65-F5344CB8AC3E}">
        <p14:creationId xmlns:p14="http://schemas.microsoft.com/office/powerpoint/2010/main" val="216706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5000"/>
                                  </p:iterate>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925"/>
                            </p:stCondLst>
                            <p:childTnLst>
                              <p:par>
                                <p:cTn id="22" presetID="53" presetClass="entr" presetSubtype="16" fill="hold" grpId="0" nodeType="afterEffect">
                                  <p:stCondLst>
                                    <p:cond delay="0"/>
                                  </p:stCondLst>
                                  <p:iterate type="lt">
                                    <p:tmPct val="5000"/>
                                  </p:iterate>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850"/>
                            </p:stCondLst>
                            <p:childTnLst>
                              <p:par>
                                <p:cTn id="28" presetID="47"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2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1"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79" y="3933371"/>
            <a:ext cx="827372" cy="103532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0" name="图片 9"/>
          <p:cNvPicPr>
            <a:picLocks noChangeAspect="1"/>
          </p:cNvPicPr>
          <p:nvPr/>
        </p:nvPicPr>
        <p:blipFill rotWithShape="1">
          <a:blip r:embed="rId11"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11" name="图片 10"/>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12" name="图片 11"/>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14"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810" y="1721530"/>
            <a:ext cx="583480" cy="54222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25" name="图片 24"/>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29" name="图片 28"/>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30" name="图片 29"/>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32" name="图片 31"/>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33" name="图片 32"/>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34" name="任意多边形 33"/>
          <p:cNvSpPr/>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36" name="图片 35"/>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37" name="图片 36"/>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pic>
        <p:nvPicPr>
          <p:cNvPr id="38" name="图片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7314" y="4139823"/>
            <a:ext cx="1540589" cy="1056553"/>
          </a:xfrm>
          <a:prstGeom prst="rect">
            <a:avLst/>
          </a:prstGeom>
        </p:spPr>
      </p:pic>
      <p:grpSp>
        <p:nvGrpSpPr>
          <p:cNvPr id="39" name="组合 38"/>
          <p:cNvGrpSpPr/>
          <p:nvPr/>
        </p:nvGrpSpPr>
        <p:grpSpPr>
          <a:xfrm>
            <a:off x="1822230" y="1088456"/>
            <a:ext cx="5196599" cy="1986217"/>
            <a:chOff x="1285667" y="461979"/>
            <a:chExt cx="6526134" cy="3241723"/>
          </a:xfrm>
        </p:grpSpPr>
        <p:sp>
          <p:nvSpPr>
            <p:cNvPr id="40"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任意多边形 40"/>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4" name="文本框 43"/>
          <p:cNvSpPr txBox="1"/>
          <p:nvPr/>
        </p:nvSpPr>
        <p:spPr>
          <a:xfrm>
            <a:off x="2467302" y="1555510"/>
            <a:ext cx="4273478" cy="1107996"/>
          </a:xfrm>
          <a:prstGeom prst="rect">
            <a:avLst/>
          </a:prstGeom>
          <a:noFill/>
        </p:spPr>
        <p:txBody>
          <a:bodyPr wrap="none" rtlCol="0">
            <a:spAutoFit/>
          </a:bodyPr>
          <a:lstStyle/>
          <a:p>
            <a:r>
              <a:rPr lang="en-US" altLang="zh-CN" sz="6600" b="1" dirty="0">
                <a:solidFill>
                  <a:schemeClr val="accent4">
                    <a:lumMod val="20000"/>
                    <a:lumOff val="80000"/>
                  </a:schemeClr>
                </a:solidFill>
                <a:latin typeface="UVN Dzung Dakao" panose="00000400000000000000" pitchFamily="2" charset="0"/>
                <a:cs typeface="+mn-ea"/>
                <a:sym typeface="+mn-lt"/>
              </a:rPr>
              <a:t>TẠM BIỆT</a:t>
            </a:r>
            <a:endParaRPr lang="zh-CN" altLang="en-US" sz="6600" b="1" dirty="0">
              <a:solidFill>
                <a:schemeClr val="accent4">
                  <a:lumMod val="20000"/>
                  <a:lumOff val="80000"/>
                </a:schemeClr>
              </a:solidFill>
              <a:latin typeface="UVN Dzung Dakao" panose="00000400000000000000" pitchFamily="2" charset="0"/>
              <a:cs typeface="+mn-ea"/>
              <a:sym typeface="+mn-lt"/>
            </a:endParaRPr>
          </a:p>
        </p:txBody>
      </p:sp>
      <p:sp>
        <p:nvSpPr>
          <p:cNvPr id="45" name="任意多边形 44"/>
          <p:cNvSpPr/>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任意多边形 45"/>
          <p:cNvSpPr/>
          <p:nvPr/>
        </p:nvSpPr>
        <p:spPr>
          <a:xfrm rot="6561448">
            <a:off x="2345571" y="241074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任意多边形 48"/>
          <p:cNvSpPr/>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0" name="图片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spTree>
    <p:extLst>
      <p:ext uri="{BB962C8B-B14F-4D97-AF65-F5344CB8AC3E}">
        <p14:creationId xmlns:p14="http://schemas.microsoft.com/office/powerpoint/2010/main" val="412936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66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46667"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2"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05556E-6 2.59259E-6 L 0.24098 -0.00278 " pathEditMode="relative" rAng="0" ptsTypes="AA">
                                      <p:cBhvr>
                                        <p:cTn id="39" dur="5000" fill="hold"/>
                                        <p:tgtEl>
                                          <p:spTgt spid="38"/>
                                        </p:tgtEl>
                                        <p:attrNameLst>
                                          <p:attrName>ppt_x</p:attrName>
                                          <p:attrName>ppt_y</p:attrName>
                                        </p:attrNameLst>
                                      </p:cBhvr>
                                      <p:rCtr x="12049" y="-154"/>
                                    </p:animMotion>
                                  </p:childTnLst>
                                </p:cTn>
                              </p:par>
                              <p:par>
                                <p:cTn id="40" presetID="0" presetClass="path" presetSubtype="0" accel="50000" decel="50000" fill="hold" nodeType="withEffect">
                                  <p:stCondLst>
                                    <p:cond delay="0"/>
                                  </p:stCondLst>
                                  <p:childTnLst>
                                    <p:animMotion origin="layout" path="M -4.72222E-6 -2.09877E-6 L -0.25243 -0.00339 " pathEditMode="relative" rAng="0" ptsTypes="AA">
                                      <p:cBhvr>
                                        <p:cTn id="41" dur="5000" fill="hold"/>
                                        <p:tgtEl>
                                          <p:spTgt spid="4"/>
                                        </p:tgtEl>
                                        <p:attrNameLst>
                                          <p:attrName>ppt_x</p:attrName>
                                          <p:attrName>ppt_y</p:attrName>
                                        </p:attrNameLst>
                                      </p:cBhvr>
                                      <p:rCtr x="-12622" y="-185"/>
                                    </p:animMotion>
                                  </p:childTnLst>
                                </p:cTn>
                              </p:par>
                              <p:par>
                                <p:cTn id="42" presetID="49" presetClass="entr" presetSubtype="0" decel="10000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360"/>
                                          </p:val>
                                        </p:tav>
                                        <p:tav tm="100000">
                                          <p:val>
                                            <p:fltVal val="0"/>
                                          </p:val>
                                        </p:tav>
                                      </p:tavLst>
                                    </p:anim>
                                    <p:animEffect transition="in" filter="fade">
                                      <p:cBhvr>
                                        <p:cTn id="47" dur="1000"/>
                                        <p:tgtEl>
                                          <p:spTgt spid="10"/>
                                        </p:tgtEl>
                                      </p:cBhvr>
                                    </p:animEffect>
                                  </p:childTnLst>
                                </p:cTn>
                              </p:par>
                              <p:par>
                                <p:cTn id="48" presetID="49" presetClass="entr" presetSubtype="0" decel="100000" fill="hold" nodeType="withEffect">
                                  <p:stCondLst>
                                    <p:cond delay="1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360"/>
                                          </p:val>
                                        </p:tav>
                                        <p:tav tm="100000">
                                          <p:val>
                                            <p:fltVal val="0"/>
                                          </p:val>
                                        </p:tav>
                                      </p:tavLst>
                                    </p:anim>
                                    <p:animEffect transition="in" filter="fade">
                                      <p:cBhvr>
                                        <p:cTn id="53" dur="1000"/>
                                        <p:tgtEl>
                                          <p:spTgt spid="13"/>
                                        </p:tgtEl>
                                      </p:cBhvr>
                                    </p:animEffect>
                                  </p:childTnLst>
                                </p:cTn>
                              </p:par>
                              <p:par>
                                <p:cTn id="54" presetID="49" presetClass="entr" presetSubtype="0" decel="100000" fill="hold" nodeType="withEffect">
                                  <p:stCondLst>
                                    <p:cond delay="1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cTn>
                              </p:par>
                              <p:par>
                                <p:cTn id="60" presetID="49" presetClass="entr" presetSubtype="0" decel="100000" fill="hold" nodeType="withEffect">
                                  <p:stCondLst>
                                    <p:cond delay="150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000" fill="hold"/>
                                        <p:tgtEl>
                                          <p:spTgt spid="35"/>
                                        </p:tgtEl>
                                        <p:attrNameLst>
                                          <p:attrName>ppt_w</p:attrName>
                                        </p:attrNameLst>
                                      </p:cBhvr>
                                      <p:tavLst>
                                        <p:tav tm="0">
                                          <p:val>
                                            <p:fltVal val="0"/>
                                          </p:val>
                                        </p:tav>
                                        <p:tav tm="100000">
                                          <p:val>
                                            <p:strVal val="#ppt_w"/>
                                          </p:val>
                                        </p:tav>
                                      </p:tavLst>
                                    </p:anim>
                                    <p:anim calcmode="lin" valueType="num">
                                      <p:cBhvr>
                                        <p:cTn id="63" dur="1000" fill="hold"/>
                                        <p:tgtEl>
                                          <p:spTgt spid="35"/>
                                        </p:tgtEl>
                                        <p:attrNameLst>
                                          <p:attrName>ppt_h</p:attrName>
                                        </p:attrNameLst>
                                      </p:cBhvr>
                                      <p:tavLst>
                                        <p:tav tm="0">
                                          <p:val>
                                            <p:fltVal val="0"/>
                                          </p:val>
                                        </p:tav>
                                        <p:tav tm="100000">
                                          <p:val>
                                            <p:strVal val="#ppt_h"/>
                                          </p:val>
                                        </p:tav>
                                      </p:tavLst>
                                    </p:anim>
                                    <p:anim calcmode="lin" valueType="num">
                                      <p:cBhvr>
                                        <p:cTn id="64" dur="1000" fill="hold"/>
                                        <p:tgtEl>
                                          <p:spTgt spid="35"/>
                                        </p:tgtEl>
                                        <p:attrNameLst>
                                          <p:attrName>style.rotation</p:attrName>
                                        </p:attrNameLst>
                                      </p:cBhvr>
                                      <p:tavLst>
                                        <p:tav tm="0">
                                          <p:val>
                                            <p:fltVal val="360"/>
                                          </p:val>
                                        </p:tav>
                                        <p:tav tm="100000">
                                          <p:val>
                                            <p:fltVal val="0"/>
                                          </p:val>
                                        </p:tav>
                                      </p:tavLst>
                                    </p:anim>
                                    <p:animEffect transition="in" filter="fade">
                                      <p:cBhvr>
                                        <p:cTn id="65" dur="1000"/>
                                        <p:tgtEl>
                                          <p:spTgt spid="35"/>
                                        </p:tgtEl>
                                      </p:cBhvr>
                                    </p:animEffect>
                                  </p:childTnLst>
                                </p:cTn>
                              </p:par>
                              <p:par>
                                <p:cTn id="66" presetID="49" presetClass="entr" presetSubtype="0" decel="100000" fill="hold" nodeType="withEffect">
                                  <p:stCondLst>
                                    <p:cond delay="1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fltVal val="0"/>
                                          </p:val>
                                        </p:tav>
                                        <p:tav tm="100000">
                                          <p:val>
                                            <p:strVal val="#ppt_w"/>
                                          </p:val>
                                        </p:tav>
                                      </p:tavLst>
                                    </p:anim>
                                    <p:anim calcmode="lin" valueType="num">
                                      <p:cBhvr>
                                        <p:cTn id="69" dur="1000" fill="hold"/>
                                        <p:tgtEl>
                                          <p:spTgt spid="26"/>
                                        </p:tgtEl>
                                        <p:attrNameLst>
                                          <p:attrName>ppt_h</p:attrName>
                                        </p:attrNameLst>
                                      </p:cBhvr>
                                      <p:tavLst>
                                        <p:tav tm="0">
                                          <p:val>
                                            <p:fltVal val="0"/>
                                          </p:val>
                                        </p:tav>
                                        <p:tav tm="100000">
                                          <p:val>
                                            <p:strVal val="#ppt_h"/>
                                          </p:val>
                                        </p:tav>
                                      </p:tavLst>
                                    </p:anim>
                                    <p:anim calcmode="lin" valueType="num">
                                      <p:cBhvr>
                                        <p:cTn id="70" dur="1000" fill="hold"/>
                                        <p:tgtEl>
                                          <p:spTgt spid="26"/>
                                        </p:tgtEl>
                                        <p:attrNameLst>
                                          <p:attrName>style.rotation</p:attrName>
                                        </p:attrNameLst>
                                      </p:cBhvr>
                                      <p:tavLst>
                                        <p:tav tm="0">
                                          <p:val>
                                            <p:fltVal val="360"/>
                                          </p:val>
                                        </p:tav>
                                        <p:tav tm="100000">
                                          <p:val>
                                            <p:fltVal val="0"/>
                                          </p:val>
                                        </p:tav>
                                      </p:tavLst>
                                    </p:anim>
                                    <p:animEffect transition="in" filter="fade">
                                      <p:cBhvr>
                                        <p:cTn id="71" dur="1000"/>
                                        <p:tgtEl>
                                          <p:spTgt spid="26"/>
                                        </p:tgtEl>
                                      </p:cBhvr>
                                    </p:animEffect>
                                  </p:childTnLst>
                                </p:cTn>
                              </p:par>
                              <p:par>
                                <p:cTn id="72" presetID="49" presetClass="entr" presetSubtype="0" decel="100000" fill="hold" nodeType="withEffect">
                                  <p:stCondLst>
                                    <p:cond delay="1500"/>
                                  </p:stCondLst>
                                  <p:childTnLst>
                                    <p:set>
                                      <p:cBhvr>
                                        <p:cTn id="73" dur="1" fill="hold">
                                          <p:stCondLst>
                                            <p:cond delay="0"/>
                                          </p:stCondLst>
                                        </p:cTn>
                                        <p:tgtEl>
                                          <p:spTgt spid="30"/>
                                        </p:tgtEl>
                                        <p:attrNameLst>
                                          <p:attrName>style.visibility</p:attrName>
                                        </p:attrNameLst>
                                      </p:cBhvr>
                                      <p:to>
                                        <p:strVal val="visible"/>
                                      </p:to>
                                    </p:set>
                                    <p:anim calcmode="lin" valueType="num">
                                      <p:cBhvr>
                                        <p:cTn id="74" dur="1000" fill="hold"/>
                                        <p:tgtEl>
                                          <p:spTgt spid="30"/>
                                        </p:tgtEl>
                                        <p:attrNameLst>
                                          <p:attrName>ppt_w</p:attrName>
                                        </p:attrNameLst>
                                      </p:cBhvr>
                                      <p:tavLst>
                                        <p:tav tm="0">
                                          <p:val>
                                            <p:fltVal val="0"/>
                                          </p:val>
                                        </p:tav>
                                        <p:tav tm="100000">
                                          <p:val>
                                            <p:strVal val="#ppt_w"/>
                                          </p:val>
                                        </p:tav>
                                      </p:tavLst>
                                    </p:anim>
                                    <p:anim calcmode="lin" valueType="num">
                                      <p:cBhvr>
                                        <p:cTn id="75" dur="1000" fill="hold"/>
                                        <p:tgtEl>
                                          <p:spTgt spid="30"/>
                                        </p:tgtEl>
                                        <p:attrNameLst>
                                          <p:attrName>ppt_h</p:attrName>
                                        </p:attrNameLst>
                                      </p:cBhvr>
                                      <p:tavLst>
                                        <p:tav tm="0">
                                          <p:val>
                                            <p:fltVal val="0"/>
                                          </p:val>
                                        </p:tav>
                                        <p:tav tm="100000">
                                          <p:val>
                                            <p:strVal val="#ppt_h"/>
                                          </p:val>
                                        </p:tav>
                                      </p:tavLst>
                                    </p:anim>
                                    <p:anim calcmode="lin" valueType="num">
                                      <p:cBhvr>
                                        <p:cTn id="76" dur="1000" fill="hold"/>
                                        <p:tgtEl>
                                          <p:spTgt spid="30"/>
                                        </p:tgtEl>
                                        <p:attrNameLst>
                                          <p:attrName>style.rotation</p:attrName>
                                        </p:attrNameLst>
                                      </p:cBhvr>
                                      <p:tavLst>
                                        <p:tav tm="0">
                                          <p:val>
                                            <p:fltVal val="360"/>
                                          </p:val>
                                        </p:tav>
                                        <p:tav tm="100000">
                                          <p:val>
                                            <p:fltVal val="0"/>
                                          </p:val>
                                        </p:tav>
                                      </p:tavLst>
                                    </p:anim>
                                    <p:animEffect transition="in" filter="fade">
                                      <p:cBhvr>
                                        <p:cTn id="77" dur="1000"/>
                                        <p:tgtEl>
                                          <p:spTgt spid="30"/>
                                        </p:tgtEl>
                                      </p:cBhvr>
                                    </p:animEffect>
                                  </p:childTnLst>
                                </p:cTn>
                              </p:par>
                              <p:par>
                                <p:cTn id="78" presetID="49" presetClass="entr" presetSubtype="0" decel="100000" fill="hold" nodeType="withEffect">
                                  <p:stCondLst>
                                    <p:cond delay="15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fltVal val="0"/>
                                          </p:val>
                                        </p:tav>
                                        <p:tav tm="100000">
                                          <p:val>
                                            <p:strVal val="#ppt_w"/>
                                          </p:val>
                                        </p:tav>
                                      </p:tavLst>
                                    </p:anim>
                                    <p:anim calcmode="lin" valueType="num">
                                      <p:cBhvr>
                                        <p:cTn id="81" dur="1000" fill="hold"/>
                                        <p:tgtEl>
                                          <p:spTgt spid="28"/>
                                        </p:tgtEl>
                                        <p:attrNameLst>
                                          <p:attrName>ppt_h</p:attrName>
                                        </p:attrNameLst>
                                      </p:cBhvr>
                                      <p:tavLst>
                                        <p:tav tm="0">
                                          <p:val>
                                            <p:fltVal val="0"/>
                                          </p:val>
                                        </p:tav>
                                        <p:tav tm="100000">
                                          <p:val>
                                            <p:strVal val="#ppt_h"/>
                                          </p:val>
                                        </p:tav>
                                      </p:tavLst>
                                    </p:anim>
                                    <p:anim calcmode="lin" valueType="num">
                                      <p:cBhvr>
                                        <p:cTn id="82" dur="1000" fill="hold"/>
                                        <p:tgtEl>
                                          <p:spTgt spid="28"/>
                                        </p:tgtEl>
                                        <p:attrNameLst>
                                          <p:attrName>style.rotation</p:attrName>
                                        </p:attrNameLst>
                                      </p:cBhvr>
                                      <p:tavLst>
                                        <p:tav tm="0">
                                          <p:val>
                                            <p:fltVal val="360"/>
                                          </p:val>
                                        </p:tav>
                                        <p:tav tm="100000">
                                          <p:val>
                                            <p:fltVal val="0"/>
                                          </p:val>
                                        </p:tav>
                                      </p:tavLst>
                                    </p:anim>
                                    <p:animEffect transition="in" filter="fade">
                                      <p:cBhvr>
                                        <p:cTn id="83" dur="1000"/>
                                        <p:tgtEl>
                                          <p:spTgt spid="28"/>
                                        </p:tgtEl>
                                      </p:cBhvr>
                                    </p:animEffect>
                                  </p:childTnLst>
                                </p:cTn>
                              </p:par>
                              <p:par>
                                <p:cTn id="84" presetID="49" presetClass="entr" presetSubtype="0" decel="100000" fill="hold" nodeType="withEffect">
                                  <p:stCondLst>
                                    <p:cond delay="125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000" fill="hold"/>
                                        <p:tgtEl>
                                          <p:spTgt spid="32"/>
                                        </p:tgtEl>
                                        <p:attrNameLst>
                                          <p:attrName>ppt_w</p:attrName>
                                        </p:attrNameLst>
                                      </p:cBhvr>
                                      <p:tavLst>
                                        <p:tav tm="0">
                                          <p:val>
                                            <p:fltVal val="0"/>
                                          </p:val>
                                        </p:tav>
                                        <p:tav tm="100000">
                                          <p:val>
                                            <p:strVal val="#ppt_w"/>
                                          </p:val>
                                        </p:tav>
                                      </p:tavLst>
                                    </p:anim>
                                    <p:anim calcmode="lin" valueType="num">
                                      <p:cBhvr>
                                        <p:cTn id="87" dur="1000" fill="hold"/>
                                        <p:tgtEl>
                                          <p:spTgt spid="32"/>
                                        </p:tgtEl>
                                        <p:attrNameLst>
                                          <p:attrName>ppt_h</p:attrName>
                                        </p:attrNameLst>
                                      </p:cBhvr>
                                      <p:tavLst>
                                        <p:tav tm="0">
                                          <p:val>
                                            <p:fltVal val="0"/>
                                          </p:val>
                                        </p:tav>
                                        <p:tav tm="100000">
                                          <p:val>
                                            <p:strVal val="#ppt_h"/>
                                          </p:val>
                                        </p:tav>
                                      </p:tavLst>
                                    </p:anim>
                                    <p:anim calcmode="lin" valueType="num">
                                      <p:cBhvr>
                                        <p:cTn id="88" dur="1000" fill="hold"/>
                                        <p:tgtEl>
                                          <p:spTgt spid="32"/>
                                        </p:tgtEl>
                                        <p:attrNameLst>
                                          <p:attrName>style.rotation</p:attrName>
                                        </p:attrNameLst>
                                      </p:cBhvr>
                                      <p:tavLst>
                                        <p:tav tm="0">
                                          <p:val>
                                            <p:fltVal val="360"/>
                                          </p:val>
                                        </p:tav>
                                        <p:tav tm="100000">
                                          <p:val>
                                            <p:fltVal val="0"/>
                                          </p:val>
                                        </p:tav>
                                      </p:tavLst>
                                    </p:anim>
                                    <p:animEffect transition="in" filter="fade">
                                      <p:cBhvr>
                                        <p:cTn id="89" dur="1000"/>
                                        <p:tgtEl>
                                          <p:spTgt spid="32"/>
                                        </p:tgtEl>
                                      </p:cBhvr>
                                    </p:animEffect>
                                  </p:childTnLst>
                                </p:cTn>
                              </p:par>
                              <p:par>
                                <p:cTn id="90" presetID="49" presetClass="entr" presetSubtype="0" decel="100000" fill="hold" nodeType="withEffect">
                                  <p:stCondLst>
                                    <p:cond delay="1250"/>
                                  </p:stCondLst>
                                  <p:childTnLst>
                                    <p:set>
                                      <p:cBhvr>
                                        <p:cTn id="91" dur="1" fill="hold">
                                          <p:stCondLst>
                                            <p:cond delay="0"/>
                                          </p:stCondLst>
                                        </p:cTn>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fltVal val="0"/>
                                          </p:val>
                                        </p:tav>
                                        <p:tav tm="100000">
                                          <p:val>
                                            <p:strVal val="#ppt_w"/>
                                          </p:val>
                                        </p:tav>
                                      </p:tavLst>
                                    </p:anim>
                                    <p:anim calcmode="lin" valueType="num">
                                      <p:cBhvr>
                                        <p:cTn id="93" dur="1000" fill="hold"/>
                                        <p:tgtEl>
                                          <p:spTgt spid="29"/>
                                        </p:tgtEl>
                                        <p:attrNameLst>
                                          <p:attrName>ppt_h</p:attrName>
                                        </p:attrNameLst>
                                      </p:cBhvr>
                                      <p:tavLst>
                                        <p:tav tm="0">
                                          <p:val>
                                            <p:fltVal val="0"/>
                                          </p:val>
                                        </p:tav>
                                        <p:tav tm="100000">
                                          <p:val>
                                            <p:strVal val="#ppt_h"/>
                                          </p:val>
                                        </p:tav>
                                      </p:tavLst>
                                    </p:anim>
                                    <p:anim calcmode="lin" valueType="num">
                                      <p:cBhvr>
                                        <p:cTn id="94" dur="1000" fill="hold"/>
                                        <p:tgtEl>
                                          <p:spTgt spid="29"/>
                                        </p:tgtEl>
                                        <p:attrNameLst>
                                          <p:attrName>style.rotation</p:attrName>
                                        </p:attrNameLst>
                                      </p:cBhvr>
                                      <p:tavLst>
                                        <p:tav tm="0">
                                          <p:val>
                                            <p:fltVal val="360"/>
                                          </p:val>
                                        </p:tav>
                                        <p:tav tm="100000">
                                          <p:val>
                                            <p:fltVal val="0"/>
                                          </p:val>
                                        </p:tav>
                                      </p:tavLst>
                                    </p:anim>
                                    <p:animEffect transition="in" filter="fade">
                                      <p:cBhvr>
                                        <p:cTn id="95" dur="1000"/>
                                        <p:tgtEl>
                                          <p:spTgt spid="29"/>
                                        </p:tgtEl>
                                      </p:cBhvr>
                                    </p:animEffect>
                                  </p:childTnLst>
                                </p:cTn>
                              </p:par>
                              <p:par>
                                <p:cTn id="96" presetID="49" presetClass="entr" presetSubtype="0" decel="100000" fill="hold" nodeType="withEffect">
                                  <p:stCondLst>
                                    <p:cond delay="175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fltVal val="0"/>
                                          </p:val>
                                        </p:tav>
                                        <p:tav tm="100000">
                                          <p:val>
                                            <p:strVal val="#ppt_w"/>
                                          </p:val>
                                        </p:tav>
                                      </p:tavLst>
                                    </p:anim>
                                    <p:anim calcmode="lin" valueType="num">
                                      <p:cBhvr>
                                        <p:cTn id="99" dur="1000" fill="hold"/>
                                        <p:tgtEl>
                                          <p:spTgt spid="31"/>
                                        </p:tgtEl>
                                        <p:attrNameLst>
                                          <p:attrName>ppt_h</p:attrName>
                                        </p:attrNameLst>
                                      </p:cBhvr>
                                      <p:tavLst>
                                        <p:tav tm="0">
                                          <p:val>
                                            <p:fltVal val="0"/>
                                          </p:val>
                                        </p:tav>
                                        <p:tav tm="100000">
                                          <p:val>
                                            <p:strVal val="#ppt_h"/>
                                          </p:val>
                                        </p:tav>
                                      </p:tavLst>
                                    </p:anim>
                                    <p:anim calcmode="lin" valueType="num">
                                      <p:cBhvr>
                                        <p:cTn id="100" dur="1000" fill="hold"/>
                                        <p:tgtEl>
                                          <p:spTgt spid="31"/>
                                        </p:tgtEl>
                                        <p:attrNameLst>
                                          <p:attrName>style.rotation</p:attrName>
                                        </p:attrNameLst>
                                      </p:cBhvr>
                                      <p:tavLst>
                                        <p:tav tm="0">
                                          <p:val>
                                            <p:fltVal val="360"/>
                                          </p:val>
                                        </p:tav>
                                        <p:tav tm="100000">
                                          <p:val>
                                            <p:fltVal val="0"/>
                                          </p:val>
                                        </p:tav>
                                      </p:tavLst>
                                    </p:anim>
                                    <p:animEffect transition="in" filter="fade">
                                      <p:cBhvr>
                                        <p:cTn id="101" dur="1000"/>
                                        <p:tgtEl>
                                          <p:spTgt spid="31"/>
                                        </p:tgtEl>
                                      </p:cBhvr>
                                    </p:animEffect>
                                  </p:childTnLst>
                                </p:cTn>
                              </p:par>
                              <p:par>
                                <p:cTn id="102" presetID="49" presetClass="entr" presetSubtype="0" decel="100000" fill="hold" nodeType="withEffect">
                                  <p:stCondLst>
                                    <p:cond delay="125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1000" fill="hold"/>
                                        <p:tgtEl>
                                          <p:spTgt spid="36"/>
                                        </p:tgtEl>
                                        <p:attrNameLst>
                                          <p:attrName>ppt_w</p:attrName>
                                        </p:attrNameLst>
                                      </p:cBhvr>
                                      <p:tavLst>
                                        <p:tav tm="0">
                                          <p:val>
                                            <p:fltVal val="0"/>
                                          </p:val>
                                        </p:tav>
                                        <p:tav tm="100000">
                                          <p:val>
                                            <p:strVal val="#ppt_w"/>
                                          </p:val>
                                        </p:tav>
                                      </p:tavLst>
                                    </p:anim>
                                    <p:anim calcmode="lin" valueType="num">
                                      <p:cBhvr>
                                        <p:cTn id="105" dur="1000" fill="hold"/>
                                        <p:tgtEl>
                                          <p:spTgt spid="36"/>
                                        </p:tgtEl>
                                        <p:attrNameLst>
                                          <p:attrName>ppt_h</p:attrName>
                                        </p:attrNameLst>
                                      </p:cBhvr>
                                      <p:tavLst>
                                        <p:tav tm="0">
                                          <p:val>
                                            <p:fltVal val="0"/>
                                          </p:val>
                                        </p:tav>
                                        <p:tav tm="100000">
                                          <p:val>
                                            <p:strVal val="#ppt_h"/>
                                          </p:val>
                                        </p:tav>
                                      </p:tavLst>
                                    </p:anim>
                                    <p:anim calcmode="lin" valueType="num">
                                      <p:cBhvr>
                                        <p:cTn id="106" dur="1000" fill="hold"/>
                                        <p:tgtEl>
                                          <p:spTgt spid="36"/>
                                        </p:tgtEl>
                                        <p:attrNameLst>
                                          <p:attrName>style.rotation</p:attrName>
                                        </p:attrNameLst>
                                      </p:cBhvr>
                                      <p:tavLst>
                                        <p:tav tm="0">
                                          <p:val>
                                            <p:fltVal val="360"/>
                                          </p:val>
                                        </p:tav>
                                        <p:tav tm="100000">
                                          <p:val>
                                            <p:fltVal val="0"/>
                                          </p:val>
                                        </p:tav>
                                      </p:tavLst>
                                    </p:anim>
                                    <p:animEffect transition="in" filter="fade">
                                      <p:cBhvr>
                                        <p:cTn id="107" dur="1000"/>
                                        <p:tgtEl>
                                          <p:spTgt spid="36"/>
                                        </p:tgtEl>
                                      </p:cBhvr>
                                    </p:animEffect>
                                  </p:childTnLst>
                                </p:cTn>
                              </p:par>
                              <p:par>
                                <p:cTn id="108" presetID="49" presetClass="entr" presetSubtype="0" decel="100000" fill="hold" nodeType="withEffect">
                                  <p:stCondLst>
                                    <p:cond delay="125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1000" fill="hold"/>
                                        <p:tgtEl>
                                          <p:spTgt spid="37"/>
                                        </p:tgtEl>
                                        <p:attrNameLst>
                                          <p:attrName>ppt_w</p:attrName>
                                        </p:attrNameLst>
                                      </p:cBhvr>
                                      <p:tavLst>
                                        <p:tav tm="0">
                                          <p:val>
                                            <p:fltVal val="0"/>
                                          </p:val>
                                        </p:tav>
                                        <p:tav tm="100000">
                                          <p:val>
                                            <p:strVal val="#ppt_w"/>
                                          </p:val>
                                        </p:tav>
                                      </p:tavLst>
                                    </p:anim>
                                    <p:anim calcmode="lin" valueType="num">
                                      <p:cBhvr>
                                        <p:cTn id="111" dur="1000" fill="hold"/>
                                        <p:tgtEl>
                                          <p:spTgt spid="37"/>
                                        </p:tgtEl>
                                        <p:attrNameLst>
                                          <p:attrName>ppt_h</p:attrName>
                                        </p:attrNameLst>
                                      </p:cBhvr>
                                      <p:tavLst>
                                        <p:tav tm="0">
                                          <p:val>
                                            <p:fltVal val="0"/>
                                          </p:val>
                                        </p:tav>
                                        <p:tav tm="100000">
                                          <p:val>
                                            <p:strVal val="#ppt_h"/>
                                          </p:val>
                                        </p:tav>
                                      </p:tavLst>
                                    </p:anim>
                                    <p:anim calcmode="lin" valueType="num">
                                      <p:cBhvr>
                                        <p:cTn id="112" dur="1000" fill="hold"/>
                                        <p:tgtEl>
                                          <p:spTgt spid="37"/>
                                        </p:tgtEl>
                                        <p:attrNameLst>
                                          <p:attrName>style.rotation</p:attrName>
                                        </p:attrNameLst>
                                      </p:cBhvr>
                                      <p:tavLst>
                                        <p:tav tm="0">
                                          <p:val>
                                            <p:fltVal val="360"/>
                                          </p:val>
                                        </p:tav>
                                        <p:tav tm="100000">
                                          <p:val>
                                            <p:fltVal val="0"/>
                                          </p:val>
                                        </p:tav>
                                      </p:tavLst>
                                    </p:anim>
                                    <p:animEffect transition="in" filter="fade">
                                      <p:cBhvr>
                                        <p:cTn id="113" dur="1000"/>
                                        <p:tgtEl>
                                          <p:spTgt spid="37"/>
                                        </p:tgtEl>
                                      </p:cBhvr>
                                    </p:animEffect>
                                  </p:childTnLst>
                                </p:cTn>
                              </p:par>
                              <p:par>
                                <p:cTn id="114" presetID="49" presetClass="entr" presetSubtype="0" decel="100000" fill="hold" nodeType="withEffect">
                                  <p:stCondLst>
                                    <p:cond delay="175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1000" fill="hold"/>
                                        <p:tgtEl>
                                          <p:spTgt spid="27"/>
                                        </p:tgtEl>
                                        <p:attrNameLst>
                                          <p:attrName>ppt_w</p:attrName>
                                        </p:attrNameLst>
                                      </p:cBhvr>
                                      <p:tavLst>
                                        <p:tav tm="0">
                                          <p:val>
                                            <p:fltVal val="0"/>
                                          </p:val>
                                        </p:tav>
                                        <p:tav tm="100000">
                                          <p:val>
                                            <p:strVal val="#ppt_w"/>
                                          </p:val>
                                        </p:tav>
                                      </p:tavLst>
                                    </p:anim>
                                    <p:anim calcmode="lin" valueType="num">
                                      <p:cBhvr>
                                        <p:cTn id="117" dur="1000" fill="hold"/>
                                        <p:tgtEl>
                                          <p:spTgt spid="27"/>
                                        </p:tgtEl>
                                        <p:attrNameLst>
                                          <p:attrName>ppt_h</p:attrName>
                                        </p:attrNameLst>
                                      </p:cBhvr>
                                      <p:tavLst>
                                        <p:tav tm="0">
                                          <p:val>
                                            <p:fltVal val="0"/>
                                          </p:val>
                                        </p:tav>
                                        <p:tav tm="100000">
                                          <p:val>
                                            <p:strVal val="#ppt_h"/>
                                          </p:val>
                                        </p:tav>
                                      </p:tavLst>
                                    </p:anim>
                                    <p:anim calcmode="lin" valueType="num">
                                      <p:cBhvr>
                                        <p:cTn id="118" dur="1000" fill="hold"/>
                                        <p:tgtEl>
                                          <p:spTgt spid="27"/>
                                        </p:tgtEl>
                                        <p:attrNameLst>
                                          <p:attrName>style.rotation</p:attrName>
                                        </p:attrNameLst>
                                      </p:cBhvr>
                                      <p:tavLst>
                                        <p:tav tm="0">
                                          <p:val>
                                            <p:fltVal val="360"/>
                                          </p:val>
                                        </p:tav>
                                        <p:tav tm="100000">
                                          <p:val>
                                            <p:fltVal val="0"/>
                                          </p:val>
                                        </p:tav>
                                      </p:tavLst>
                                    </p:anim>
                                    <p:animEffect transition="in" filter="fade">
                                      <p:cBhvr>
                                        <p:cTn id="119" dur="1000"/>
                                        <p:tgtEl>
                                          <p:spTgt spid="27"/>
                                        </p:tgtEl>
                                      </p:cBhvr>
                                    </p:animEffect>
                                  </p:childTnLst>
                                </p:cTn>
                              </p:par>
                              <p:par>
                                <p:cTn id="120" presetID="49" presetClass="entr" presetSubtype="0" decel="100000" fill="hold" nodeType="withEffect">
                                  <p:stCondLst>
                                    <p:cond delay="125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000" fill="hold"/>
                                        <p:tgtEl>
                                          <p:spTgt spid="25"/>
                                        </p:tgtEl>
                                        <p:attrNameLst>
                                          <p:attrName>ppt_w</p:attrName>
                                        </p:attrNameLst>
                                      </p:cBhvr>
                                      <p:tavLst>
                                        <p:tav tm="0">
                                          <p:val>
                                            <p:fltVal val="0"/>
                                          </p:val>
                                        </p:tav>
                                        <p:tav tm="100000">
                                          <p:val>
                                            <p:strVal val="#ppt_w"/>
                                          </p:val>
                                        </p:tav>
                                      </p:tavLst>
                                    </p:anim>
                                    <p:anim calcmode="lin" valueType="num">
                                      <p:cBhvr>
                                        <p:cTn id="123" dur="1000" fill="hold"/>
                                        <p:tgtEl>
                                          <p:spTgt spid="25"/>
                                        </p:tgtEl>
                                        <p:attrNameLst>
                                          <p:attrName>ppt_h</p:attrName>
                                        </p:attrNameLst>
                                      </p:cBhvr>
                                      <p:tavLst>
                                        <p:tav tm="0">
                                          <p:val>
                                            <p:fltVal val="0"/>
                                          </p:val>
                                        </p:tav>
                                        <p:tav tm="100000">
                                          <p:val>
                                            <p:strVal val="#ppt_h"/>
                                          </p:val>
                                        </p:tav>
                                      </p:tavLst>
                                    </p:anim>
                                    <p:anim calcmode="lin" valueType="num">
                                      <p:cBhvr>
                                        <p:cTn id="124" dur="1000" fill="hold"/>
                                        <p:tgtEl>
                                          <p:spTgt spid="25"/>
                                        </p:tgtEl>
                                        <p:attrNameLst>
                                          <p:attrName>style.rotation</p:attrName>
                                        </p:attrNameLst>
                                      </p:cBhvr>
                                      <p:tavLst>
                                        <p:tav tm="0">
                                          <p:val>
                                            <p:fltVal val="360"/>
                                          </p:val>
                                        </p:tav>
                                        <p:tav tm="100000">
                                          <p:val>
                                            <p:fltVal val="0"/>
                                          </p:val>
                                        </p:tav>
                                      </p:tavLst>
                                    </p:anim>
                                    <p:animEffect transition="in" filter="fade">
                                      <p:cBhvr>
                                        <p:cTn id="125" dur="1000"/>
                                        <p:tgtEl>
                                          <p:spTgt spid="25"/>
                                        </p:tgtEl>
                                      </p:cBhvr>
                                    </p:animEffect>
                                  </p:childTnLst>
                                </p:cTn>
                              </p:par>
                              <p:par>
                                <p:cTn id="126" presetID="49" presetClass="entr" presetSubtype="0" decel="100000" fill="hold" nodeType="withEffect">
                                  <p:stCondLst>
                                    <p:cond delay="1750"/>
                                  </p:stCondLst>
                                  <p:childTnLst>
                                    <p:set>
                                      <p:cBhvr>
                                        <p:cTn id="127" dur="1" fill="hold">
                                          <p:stCondLst>
                                            <p:cond delay="0"/>
                                          </p:stCondLst>
                                        </p:cTn>
                                        <p:tgtEl>
                                          <p:spTgt spid="11"/>
                                        </p:tgtEl>
                                        <p:attrNameLst>
                                          <p:attrName>style.visibility</p:attrName>
                                        </p:attrNameLst>
                                      </p:cBhvr>
                                      <p:to>
                                        <p:strVal val="visible"/>
                                      </p:to>
                                    </p:set>
                                    <p:anim calcmode="lin" valueType="num">
                                      <p:cBhvr>
                                        <p:cTn id="128" dur="1000" fill="hold"/>
                                        <p:tgtEl>
                                          <p:spTgt spid="11"/>
                                        </p:tgtEl>
                                        <p:attrNameLst>
                                          <p:attrName>ppt_w</p:attrName>
                                        </p:attrNameLst>
                                      </p:cBhvr>
                                      <p:tavLst>
                                        <p:tav tm="0">
                                          <p:val>
                                            <p:fltVal val="0"/>
                                          </p:val>
                                        </p:tav>
                                        <p:tav tm="100000">
                                          <p:val>
                                            <p:strVal val="#ppt_w"/>
                                          </p:val>
                                        </p:tav>
                                      </p:tavLst>
                                    </p:anim>
                                    <p:anim calcmode="lin" valueType="num">
                                      <p:cBhvr>
                                        <p:cTn id="129" dur="1000" fill="hold"/>
                                        <p:tgtEl>
                                          <p:spTgt spid="11"/>
                                        </p:tgtEl>
                                        <p:attrNameLst>
                                          <p:attrName>ppt_h</p:attrName>
                                        </p:attrNameLst>
                                      </p:cBhvr>
                                      <p:tavLst>
                                        <p:tav tm="0">
                                          <p:val>
                                            <p:fltVal val="0"/>
                                          </p:val>
                                        </p:tav>
                                        <p:tav tm="100000">
                                          <p:val>
                                            <p:strVal val="#ppt_h"/>
                                          </p:val>
                                        </p:tav>
                                      </p:tavLst>
                                    </p:anim>
                                    <p:anim calcmode="lin" valueType="num">
                                      <p:cBhvr>
                                        <p:cTn id="130" dur="1000" fill="hold"/>
                                        <p:tgtEl>
                                          <p:spTgt spid="11"/>
                                        </p:tgtEl>
                                        <p:attrNameLst>
                                          <p:attrName>style.rotation</p:attrName>
                                        </p:attrNameLst>
                                      </p:cBhvr>
                                      <p:tavLst>
                                        <p:tav tm="0">
                                          <p:val>
                                            <p:fltVal val="360"/>
                                          </p:val>
                                        </p:tav>
                                        <p:tav tm="100000">
                                          <p:val>
                                            <p:fltVal val="0"/>
                                          </p:val>
                                        </p:tav>
                                      </p:tavLst>
                                    </p:anim>
                                    <p:animEffect transition="in" filter="fade">
                                      <p:cBhvr>
                                        <p:cTn id="131" dur="1000"/>
                                        <p:tgtEl>
                                          <p:spTgt spid="11"/>
                                        </p:tgtEl>
                                      </p:cBhvr>
                                    </p:animEffect>
                                  </p:childTnLst>
                                </p:cTn>
                              </p:par>
                              <p:par>
                                <p:cTn id="132" presetID="49" presetClass="entr" presetSubtype="0" decel="100000" fill="hold" nodeType="withEffect">
                                  <p:stCondLst>
                                    <p:cond delay="125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1000" fill="hold"/>
                                        <p:tgtEl>
                                          <p:spTgt spid="33"/>
                                        </p:tgtEl>
                                        <p:attrNameLst>
                                          <p:attrName>ppt_w</p:attrName>
                                        </p:attrNameLst>
                                      </p:cBhvr>
                                      <p:tavLst>
                                        <p:tav tm="0">
                                          <p:val>
                                            <p:fltVal val="0"/>
                                          </p:val>
                                        </p:tav>
                                        <p:tav tm="100000">
                                          <p:val>
                                            <p:strVal val="#ppt_w"/>
                                          </p:val>
                                        </p:tav>
                                      </p:tavLst>
                                    </p:anim>
                                    <p:anim calcmode="lin" valueType="num">
                                      <p:cBhvr>
                                        <p:cTn id="135" dur="1000" fill="hold"/>
                                        <p:tgtEl>
                                          <p:spTgt spid="33"/>
                                        </p:tgtEl>
                                        <p:attrNameLst>
                                          <p:attrName>ppt_h</p:attrName>
                                        </p:attrNameLst>
                                      </p:cBhvr>
                                      <p:tavLst>
                                        <p:tav tm="0">
                                          <p:val>
                                            <p:fltVal val="0"/>
                                          </p:val>
                                        </p:tav>
                                        <p:tav tm="100000">
                                          <p:val>
                                            <p:strVal val="#ppt_h"/>
                                          </p:val>
                                        </p:tav>
                                      </p:tavLst>
                                    </p:anim>
                                    <p:anim calcmode="lin" valueType="num">
                                      <p:cBhvr>
                                        <p:cTn id="136" dur="1000" fill="hold"/>
                                        <p:tgtEl>
                                          <p:spTgt spid="33"/>
                                        </p:tgtEl>
                                        <p:attrNameLst>
                                          <p:attrName>style.rotation</p:attrName>
                                        </p:attrNameLst>
                                      </p:cBhvr>
                                      <p:tavLst>
                                        <p:tav tm="0">
                                          <p:val>
                                            <p:fltVal val="360"/>
                                          </p:val>
                                        </p:tav>
                                        <p:tav tm="100000">
                                          <p:val>
                                            <p:fltVal val="0"/>
                                          </p:val>
                                        </p:tav>
                                      </p:tavLst>
                                    </p:anim>
                                    <p:animEffect transition="in" filter="fade">
                                      <p:cBhvr>
                                        <p:cTn id="137" dur="1000"/>
                                        <p:tgtEl>
                                          <p:spTgt spid="33"/>
                                        </p:tgtEl>
                                      </p:cBhvr>
                                    </p:animEffect>
                                  </p:childTnLst>
                                </p:cTn>
                              </p:par>
                              <p:par>
                                <p:cTn id="138" presetID="49" presetClass="entr" presetSubtype="0" decel="100000" fill="hold" nodeType="withEffect">
                                  <p:stCondLst>
                                    <p:cond delay="150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1000" fill="hold"/>
                                        <p:tgtEl>
                                          <p:spTgt spid="14"/>
                                        </p:tgtEl>
                                        <p:attrNameLst>
                                          <p:attrName>ppt_w</p:attrName>
                                        </p:attrNameLst>
                                      </p:cBhvr>
                                      <p:tavLst>
                                        <p:tav tm="0">
                                          <p:val>
                                            <p:fltVal val="0"/>
                                          </p:val>
                                        </p:tav>
                                        <p:tav tm="100000">
                                          <p:val>
                                            <p:strVal val="#ppt_w"/>
                                          </p:val>
                                        </p:tav>
                                      </p:tavLst>
                                    </p:anim>
                                    <p:anim calcmode="lin" valueType="num">
                                      <p:cBhvr>
                                        <p:cTn id="141" dur="1000" fill="hold"/>
                                        <p:tgtEl>
                                          <p:spTgt spid="14"/>
                                        </p:tgtEl>
                                        <p:attrNameLst>
                                          <p:attrName>ppt_h</p:attrName>
                                        </p:attrNameLst>
                                      </p:cBhvr>
                                      <p:tavLst>
                                        <p:tav tm="0">
                                          <p:val>
                                            <p:fltVal val="0"/>
                                          </p:val>
                                        </p:tav>
                                        <p:tav tm="100000">
                                          <p:val>
                                            <p:strVal val="#ppt_h"/>
                                          </p:val>
                                        </p:tav>
                                      </p:tavLst>
                                    </p:anim>
                                    <p:anim calcmode="lin" valueType="num">
                                      <p:cBhvr>
                                        <p:cTn id="142" dur="1000" fill="hold"/>
                                        <p:tgtEl>
                                          <p:spTgt spid="14"/>
                                        </p:tgtEl>
                                        <p:attrNameLst>
                                          <p:attrName>style.rotation</p:attrName>
                                        </p:attrNameLst>
                                      </p:cBhvr>
                                      <p:tavLst>
                                        <p:tav tm="0">
                                          <p:val>
                                            <p:fltVal val="360"/>
                                          </p:val>
                                        </p:tav>
                                        <p:tav tm="100000">
                                          <p:val>
                                            <p:fltVal val="0"/>
                                          </p:val>
                                        </p:tav>
                                      </p:tavLst>
                                    </p:anim>
                                    <p:animEffect transition="in" filter="fade">
                                      <p:cBhvr>
                                        <p:cTn id="143" dur="1000"/>
                                        <p:tgtEl>
                                          <p:spTgt spid="14"/>
                                        </p:tgtEl>
                                      </p:cBhvr>
                                    </p:animEffect>
                                  </p:childTnLst>
                                </p:cTn>
                              </p:par>
                              <p:par>
                                <p:cTn id="144" presetID="53" presetClass="entr" presetSubtype="16" fill="hold" nodeType="withEffect">
                                  <p:stCondLst>
                                    <p:cond delay="2500"/>
                                  </p:stCondLst>
                                  <p:childTnLst>
                                    <p:set>
                                      <p:cBhvr>
                                        <p:cTn id="145" dur="1" fill="hold">
                                          <p:stCondLst>
                                            <p:cond delay="0"/>
                                          </p:stCondLst>
                                        </p:cTn>
                                        <p:tgtEl>
                                          <p:spTgt spid="17"/>
                                        </p:tgtEl>
                                        <p:attrNameLst>
                                          <p:attrName>style.visibility</p:attrName>
                                        </p:attrNameLst>
                                      </p:cBhvr>
                                      <p:to>
                                        <p:strVal val="visible"/>
                                      </p:to>
                                    </p:set>
                                    <p:anim calcmode="lin" valueType="num">
                                      <p:cBhvr>
                                        <p:cTn id="146" dur="500" fill="hold"/>
                                        <p:tgtEl>
                                          <p:spTgt spid="17"/>
                                        </p:tgtEl>
                                        <p:attrNameLst>
                                          <p:attrName>ppt_w</p:attrName>
                                        </p:attrNameLst>
                                      </p:cBhvr>
                                      <p:tavLst>
                                        <p:tav tm="0">
                                          <p:val>
                                            <p:fltVal val="0"/>
                                          </p:val>
                                        </p:tav>
                                        <p:tav tm="100000">
                                          <p:val>
                                            <p:strVal val="#ppt_w"/>
                                          </p:val>
                                        </p:tav>
                                      </p:tavLst>
                                    </p:anim>
                                    <p:anim calcmode="lin" valueType="num">
                                      <p:cBhvr>
                                        <p:cTn id="147" dur="500" fill="hold"/>
                                        <p:tgtEl>
                                          <p:spTgt spid="17"/>
                                        </p:tgtEl>
                                        <p:attrNameLst>
                                          <p:attrName>ppt_h</p:attrName>
                                        </p:attrNameLst>
                                      </p:cBhvr>
                                      <p:tavLst>
                                        <p:tav tm="0">
                                          <p:val>
                                            <p:fltVal val="0"/>
                                          </p:val>
                                        </p:tav>
                                        <p:tav tm="100000">
                                          <p:val>
                                            <p:strVal val="#ppt_h"/>
                                          </p:val>
                                        </p:tav>
                                      </p:tavLst>
                                    </p:anim>
                                    <p:animEffect transition="in" filter="fade">
                                      <p:cBhvr>
                                        <p:cTn id="148" dur="500"/>
                                        <p:tgtEl>
                                          <p:spTgt spid="17"/>
                                        </p:tgtEl>
                                      </p:cBhvr>
                                    </p:animEffect>
                                  </p:childTnLst>
                                </p:cTn>
                              </p:par>
                              <p:par>
                                <p:cTn id="149" presetID="32" presetClass="emph" presetSubtype="0" fill="hold" nodeType="withEffect">
                                  <p:stCondLst>
                                    <p:cond delay="3000"/>
                                  </p:stCondLst>
                                  <p:childTnLst>
                                    <p:animRot by="120000">
                                      <p:cBhvr>
                                        <p:cTn id="150" dur="100" fill="hold">
                                          <p:stCondLst>
                                            <p:cond delay="0"/>
                                          </p:stCondLst>
                                        </p:cTn>
                                        <p:tgtEl>
                                          <p:spTgt spid="17"/>
                                        </p:tgtEl>
                                        <p:attrNameLst>
                                          <p:attrName>r</p:attrName>
                                        </p:attrNameLst>
                                      </p:cBhvr>
                                    </p:animRot>
                                    <p:animRot by="-240000">
                                      <p:cBhvr>
                                        <p:cTn id="151" dur="200" fill="hold">
                                          <p:stCondLst>
                                            <p:cond delay="200"/>
                                          </p:stCondLst>
                                        </p:cTn>
                                        <p:tgtEl>
                                          <p:spTgt spid="17"/>
                                        </p:tgtEl>
                                        <p:attrNameLst>
                                          <p:attrName>r</p:attrName>
                                        </p:attrNameLst>
                                      </p:cBhvr>
                                    </p:animRot>
                                    <p:animRot by="240000">
                                      <p:cBhvr>
                                        <p:cTn id="152" dur="200" fill="hold">
                                          <p:stCondLst>
                                            <p:cond delay="400"/>
                                          </p:stCondLst>
                                        </p:cTn>
                                        <p:tgtEl>
                                          <p:spTgt spid="17"/>
                                        </p:tgtEl>
                                        <p:attrNameLst>
                                          <p:attrName>r</p:attrName>
                                        </p:attrNameLst>
                                      </p:cBhvr>
                                    </p:animRot>
                                    <p:animRot by="-240000">
                                      <p:cBhvr>
                                        <p:cTn id="153" dur="200" fill="hold">
                                          <p:stCondLst>
                                            <p:cond delay="600"/>
                                          </p:stCondLst>
                                        </p:cTn>
                                        <p:tgtEl>
                                          <p:spTgt spid="17"/>
                                        </p:tgtEl>
                                        <p:attrNameLst>
                                          <p:attrName>r</p:attrName>
                                        </p:attrNameLst>
                                      </p:cBhvr>
                                    </p:animRot>
                                    <p:animRot by="120000">
                                      <p:cBhvr>
                                        <p:cTn id="154" dur="200" fill="hold">
                                          <p:stCondLst>
                                            <p:cond delay="800"/>
                                          </p:stCondLst>
                                        </p:cTn>
                                        <p:tgtEl>
                                          <p:spTgt spid="17"/>
                                        </p:tgtEl>
                                        <p:attrNameLst>
                                          <p:attrName>r</p:attrName>
                                        </p:attrNameLst>
                                      </p:cBhvr>
                                    </p:animRot>
                                  </p:childTnLst>
                                </p:cTn>
                              </p:par>
                            </p:childTnLst>
                          </p:cTn>
                        </p:par>
                        <p:par>
                          <p:cTn id="155" fill="hold">
                            <p:stCondLst>
                              <p:cond delay="7000"/>
                            </p:stCondLst>
                            <p:childTnLst>
                              <p:par>
                                <p:cTn id="156" presetID="2" presetClass="entr" presetSubtype="1" fill="hold" nodeType="afterEffect">
                                  <p:stCondLst>
                                    <p:cond delay="0"/>
                                  </p:stCondLst>
                                  <p:childTnLst>
                                    <p:set>
                                      <p:cBhvr>
                                        <p:cTn id="157" dur="1" fill="hold">
                                          <p:stCondLst>
                                            <p:cond delay="0"/>
                                          </p:stCondLst>
                                        </p:cTn>
                                        <p:tgtEl>
                                          <p:spTgt spid="16"/>
                                        </p:tgtEl>
                                        <p:attrNameLst>
                                          <p:attrName>style.visibility</p:attrName>
                                        </p:attrNameLst>
                                      </p:cBhvr>
                                      <p:to>
                                        <p:strVal val="visible"/>
                                      </p:to>
                                    </p:set>
                                    <p:anim calcmode="lin" valueType="num">
                                      <p:cBhvr additive="base">
                                        <p:cTn id="158" dur="1500" fill="hold"/>
                                        <p:tgtEl>
                                          <p:spTgt spid="16"/>
                                        </p:tgtEl>
                                        <p:attrNameLst>
                                          <p:attrName>ppt_x</p:attrName>
                                        </p:attrNameLst>
                                      </p:cBhvr>
                                      <p:tavLst>
                                        <p:tav tm="0">
                                          <p:val>
                                            <p:strVal val="#ppt_x"/>
                                          </p:val>
                                        </p:tav>
                                        <p:tav tm="100000">
                                          <p:val>
                                            <p:strVal val="#ppt_x"/>
                                          </p:val>
                                        </p:tav>
                                      </p:tavLst>
                                    </p:anim>
                                    <p:anim calcmode="lin" valueType="num">
                                      <p:cBhvr additive="base">
                                        <p:cTn id="159" dur="1500" fill="hold"/>
                                        <p:tgtEl>
                                          <p:spTgt spid="16"/>
                                        </p:tgtEl>
                                        <p:attrNameLst>
                                          <p:attrName>ppt_y</p:attrName>
                                        </p:attrNameLst>
                                      </p:cBhvr>
                                      <p:tavLst>
                                        <p:tav tm="0">
                                          <p:val>
                                            <p:strVal val="0-#ppt_h/2"/>
                                          </p:val>
                                        </p:tav>
                                        <p:tav tm="100000">
                                          <p:val>
                                            <p:strVal val="#ppt_y"/>
                                          </p:val>
                                        </p:tav>
                                      </p:tavLst>
                                    </p:anim>
                                  </p:childTnLst>
                                </p:cTn>
                              </p:par>
                              <p:par>
                                <p:cTn id="160" presetID="2" presetClass="entr" presetSubtype="1" fill="hold" nodeType="withEffect">
                                  <p:stCondLst>
                                    <p:cond delay="500"/>
                                  </p:stCondLst>
                                  <p:childTnLst>
                                    <p:set>
                                      <p:cBhvr>
                                        <p:cTn id="161" dur="1" fill="hold">
                                          <p:stCondLst>
                                            <p:cond delay="0"/>
                                          </p:stCondLst>
                                        </p:cTn>
                                        <p:tgtEl>
                                          <p:spTgt spid="9"/>
                                        </p:tgtEl>
                                        <p:attrNameLst>
                                          <p:attrName>style.visibility</p:attrName>
                                        </p:attrNameLst>
                                      </p:cBhvr>
                                      <p:to>
                                        <p:strVal val="visible"/>
                                      </p:to>
                                    </p:set>
                                    <p:anim calcmode="lin" valueType="num">
                                      <p:cBhvr additive="base">
                                        <p:cTn id="162" dur="1500" fill="hold"/>
                                        <p:tgtEl>
                                          <p:spTgt spid="9"/>
                                        </p:tgtEl>
                                        <p:attrNameLst>
                                          <p:attrName>ppt_x</p:attrName>
                                        </p:attrNameLst>
                                      </p:cBhvr>
                                      <p:tavLst>
                                        <p:tav tm="0">
                                          <p:val>
                                            <p:strVal val="#ppt_x"/>
                                          </p:val>
                                        </p:tav>
                                        <p:tav tm="100000">
                                          <p:val>
                                            <p:strVal val="#ppt_x"/>
                                          </p:val>
                                        </p:tav>
                                      </p:tavLst>
                                    </p:anim>
                                    <p:anim calcmode="lin" valueType="num">
                                      <p:cBhvr additive="base">
                                        <p:cTn id="163" dur="1500" fill="hold"/>
                                        <p:tgtEl>
                                          <p:spTgt spid="9"/>
                                        </p:tgtEl>
                                        <p:attrNameLst>
                                          <p:attrName>ppt_y</p:attrName>
                                        </p:attrNameLst>
                                      </p:cBhvr>
                                      <p:tavLst>
                                        <p:tav tm="0">
                                          <p:val>
                                            <p:strVal val="0-#ppt_h/2"/>
                                          </p:val>
                                        </p:tav>
                                        <p:tav tm="100000">
                                          <p:val>
                                            <p:strVal val="#ppt_y"/>
                                          </p:val>
                                        </p:tav>
                                      </p:tavLst>
                                    </p:anim>
                                  </p:childTnLst>
                                </p:cTn>
                              </p:par>
                              <p:par>
                                <p:cTn id="164" presetID="2" presetClass="entr" presetSubtype="1" fill="hold" nodeType="withEffect">
                                  <p:stCondLst>
                                    <p:cond delay="0"/>
                                  </p:stCondLst>
                                  <p:childTnLst>
                                    <p:set>
                                      <p:cBhvr>
                                        <p:cTn id="165" dur="1" fill="hold">
                                          <p:stCondLst>
                                            <p:cond delay="0"/>
                                          </p:stCondLst>
                                        </p:cTn>
                                        <p:tgtEl>
                                          <p:spTgt spid="8"/>
                                        </p:tgtEl>
                                        <p:attrNameLst>
                                          <p:attrName>style.visibility</p:attrName>
                                        </p:attrNameLst>
                                      </p:cBhvr>
                                      <p:to>
                                        <p:strVal val="visible"/>
                                      </p:to>
                                    </p:set>
                                    <p:anim calcmode="lin" valueType="num">
                                      <p:cBhvr additive="base">
                                        <p:cTn id="166" dur="1500" fill="hold"/>
                                        <p:tgtEl>
                                          <p:spTgt spid="8"/>
                                        </p:tgtEl>
                                        <p:attrNameLst>
                                          <p:attrName>ppt_x</p:attrName>
                                        </p:attrNameLst>
                                      </p:cBhvr>
                                      <p:tavLst>
                                        <p:tav tm="0">
                                          <p:val>
                                            <p:strVal val="#ppt_x"/>
                                          </p:val>
                                        </p:tav>
                                        <p:tav tm="100000">
                                          <p:val>
                                            <p:strVal val="#ppt_x"/>
                                          </p:val>
                                        </p:tav>
                                      </p:tavLst>
                                    </p:anim>
                                    <p:anim calcmode="lin" valueType="num">
                                      <p:cBhvr additive="base">
                                        <p:cTn id="167" dur="1500" fill="hold"/>
                                        <p:tgtEl>
                                          <p:spTgt spid="8"/>
                                        </p:tgtEl>
                                        <p:attrNameLst>
                                          <p:attrName>ppt_y</p:attrName>
                                        </p:attrNameLst>
                                      </p:cBhvr>
                                      <p:tavLst>
                                        <p:tav tm="0">
                                          <p:val>
                                            <p:strVal val="0-#ppt_h/2"/>
                                          </p:val>
                                        </p:tav>
                                        <p:tav tm="100000">
                                          <p:val>
                                            <p:strVal val="#ppt_y"/>
                                          </p:val>
                                        </p:tav>
                                      </p:tavLst>
                                    </p:anim>
                                  </p:childTnLst>
                                </p:cTn>
                              </p:par>
                              <p:par>
                                <p:cTn id="168" presetID="2" presetClass="entr" presetSubtype="1" fill="hold" nodeType="withEffect">
                                  <p:stCondLst>
                                    <p:cond delay="250"/>
                                  </p:stCondLst>
                                  <p:childTnLst>
                                    <p:set>
                                      <p:cBhvr>
                                        <p:cTn id="169" dur="1" fill="hold">
                                          <p:stCondLst>
                                            <p:cond delay="0"/>
                                          </p:stCondLst>
                                        </p:cTn>
                                        <p:tgtEl>
                                          <p:spTgt spid="15"/>
                                        </p:tgtEl>
                                        <p:attrNameLst>
                                          <p:attrName>style.visibility</p:attrName>
                                        </p:attrNameLst>
                                      </p:cBhvr>
                                      <p:to>
                                        <p:strVal val="visible"/>
                                      </p:to>
                                    </p:set>
                                    <p:anim calcmode="lin" valueType="num">
                                      <p:cBhvr additive="base">
                                        <p:cTn id="170" dur="1500" fill="hold"/>
                                        <p:tgtEl>
                                          <p:spTgt spid="15"/>
                                        </p:tgtEl>
                                        <p:attrNameLst>
                                          <p:attrName>ppt_x</p:attrName>
                                        </p:attrNameLst>
                                      </p:cBhvr>
                                      <p:tavLst>
                                        <p:tav tm="0">
                                          <p:val>
                                            <p:strVal val="#ppt_x"/>
                                          </p:val>
                                        </p:tav>
                                        <p:tav tm="100000">
                                          <p:val>
                                            <p:strVal val="#ppt_x"/>
                                          </p:val>
                                        </p:tav>
                                      </p:tavLst>
                                    </p:anim>
                                    <p:anim calcmode="lin" valueType="num">
                                      <p:cBhvr additive="base">
                                        <p:cTn id="171" dur="1500" fill="hold"/>
                                        <p:tgtEl>
                                          <p:spTgt spid="15"/>
                                        </p:tgtEl>
                                        <p:attrNameLst>
                                          <p:attrName>ppt_y</p:attrName>
                                        </p:attrNameLst>
                                      </p:cBhvr>
                                      <p:tavLst>
                                        <p:tav tm="0">
                                          <p:val>
                                            <p:strVal val="0-#ppt_h/2"/>
                                          </p:val>
                                        </p:tav>
                                        <p:tav tm="100000">
                                          <p:val>
                                            <p:strVal val="#ppt_y"/>
                                          </p:val>
                                        </p:tav>
                                      </p:tavLst>
                                    </p:anim>
                                  </p:childTnLst>
                                </p:cTn>
                              </p:par>
                              <p:par>
                                <p:cTn id="172" presetID="2" presetClass="entr" presetSubtype="1" fill="hold" nodeType="withEffect">
                                  <p:stCondLst>
                                    <p:cond delay="500"/>
                                  </p:stCondLst>
                                  <p:childTnLst>
                                    <p:set>
                                      <p:cBhvr>
                                        <p:cTn id="173" dur="1" fill="hold">
                                          <p:stCondLst>
                                            <p:cond delay="0"/>
                                          </p:stCondLst>
                                        </p:cTn>
                                        <p:tgtEl>
                                          <p:spTgt spid="6"/>
                                        </p:tgtEl>
                                        <p:attrNameLst>
                                          <p:attrName>style.visibility</p:attrName>
                                        </p:attrNameLst>
                                      </p:cBhvr>
                                      <p:to>
                                        <p:strVal val="visible"/>
                                      </p:to>
                                    </p:set>
                                    <p:anim calcmode="lin" valueType="num">
                                      <p:cBhvr additive="base">
                                        <p:cTn id="174" dur="1500" fill="hold"/>
                                        <p:tgtEl>
                                          <p:spTgt spid="6"/>
                                        </p:tgtEl>
                                        <p:attrNameLst>
                                          <p:attrName>ppt_x</p:attrName>
                                        </p:attrNameLst>
                                      </p:cBhvr>
                                      <p:tavLst>
                                        <p:tav tm="0">
                                          <p:val>
                                            <p:strVal val="#ppt_x"/>
                                          </p:val>
                                        </p:tav>
                                        <p:tav tm="100000">
                                          <p:val>
                                            <p:strVal val="#ppt_x"/>
                                          </p:val>
                                        </p:tav>
                                      </p:tavLst>
                                    </p:anim>
                                    <p:anim calcmode="lin" valueType="num">
                                      <p:cBhvr additive="base">
                                        <p:cTn id="175" dur="1500" fill="hold"/>
                                        <p:tgtEl>
                                          <p:spTgt spid="6"/>
                                        </p:tgtEl>
                                        <p:attrNameLst>
                                          <p:attrName>ppt_y</p:attrName>
                                        </p:attrNameLst>
                                      </p:cBhvr>
                                      <p:tavLst>
                                        <p:tav tm="0">
                                          <p:val>
                                            <p:strVal val="0-#ppt_h/2"/>
                                          </p:val>
                                        </p:tav>
                                        <p:tav tm="100000">
                                          <p:val>
                                            <p:strVal val="#ppt_y"/>
                                          </p:val>
                                        </p:tav>
                                      </p:tavLst>
                                    </p:anim>
                                  </p:childTnLst>
                                </p:cTn>
                              </p:par>
                              <p:par>
                                <p:cTn id="176" presetID="2" presetClass="entr" presetSubtype="1" fill="hold" nodeType="withEffect">
                                  <p:stCondLst>
                                    <p:cond delay="0"/>
                                  </p:stCondLst>
                                  <p:childTnLst>
                                    <p:set>
                                      <p:cBhvr>
                                        <p:cTn id="177" dur="1" fill="hold">
                                          <p:stCondLst>
                                            <p:cond delay="0"/>
                                          </p:stCondLst>
                                        </p:cTn>
                                        <p:tgtEl>
                                          <p:spTgt spid="7"/>
                                        </p:tgtEl>
                                        <p:attrNameLst>
                                          <p:attrName>style.visibility</p:attrName>
                                        </p:attrNameLst>
                                      </p:cBhvr>
                                      <p:to>
                                        <p:strVal val="visible"/>
                                      </p:to>
                                    </p:set>
                                    <p:anim calcmode="lin" valueType="num">
                                      <p:cBhvr additive="base">
                                        <p:cTn id="178" dur="1500" fill="hold"/>
                                        <p:tgtEl>
                                          <p:spTgt spid="7"/>
                                        </p:tgtEl>
                                        <p:attrNameLst>
                                          <p:attrName>ppt_x</p:attrName>
                                        </p:attrNameLst>
                                      </p:cBhvr>
                                      <p:tavLst>
                                        <p:tav tm="0">
                                          <p:val>
                                            <p:strVal val="#ppt_x"/>
                                          </p:val>
                                        </p:tav>
                                        <p:tav tm="100000">
                                          <p:val>
                                            <p:strVal val="#ppt_x"/>
                                          </p:val>
                                        </p:tav>
                                      </p:tavLst>
                                    </p:anim>
                                    <p:anim calcmode="lin" valueType="num">
                                      <p:cBhvr additive="base">
                                        <p:cTn id="179" dur="1500" fill="hold"/>
                                        <p:tgtEl>
                                          <p:spTgt spid="7"/>
                                        </p:tgtEl>
                                        <p:attrNameLst>
                                          <p:attrName>ppt_y</p:attrName>
                                        </p:attrNameLst>
                                      </p:cBhvr>
                                      <p:tavLst>
                                        <p:tav tm="0">
                                          <p:val>
                                            <p:strVal val="0-#ppt_h/2"/>
                                          </p:val>
                                        </p:tav>
                                        <p:tav tm="100000">
                                          <p:val>
                                            <p:strVal val="#ppt_y"/>
                                          </p:val>
                                        </p:tav>
                                      </p:tavLst>
                                    </p:anim>
                                  </p:childTnLst>
                                </p:cTn>
                              </p:par>
                              <p:par>
                                <p:cTn id="180" presetID="2" presetClass="entr" presetSubtype="1" fill="hold" nodeType="withEffect">
                                  <p:stCondLst>
                                    <p:cond delay="250"/>
                                  </p:stCondLst>
                                  <p:childTnLst>
                                    <p:set>
                                      <p:cBhvr>
                                        <p:cTn id="181" dur="1" fill="hold">
                                          <p:stCondLst>
                                            <p:cond delay="0"/>
                                          </p:stCondLst>
                                        </p:cTn>
                                        <p:tgtEl>
                                          <p:spTgt spid="23"/>
                                        </p:tgtEl>
                                        <p:attrNameLst>
                                          <p:attrName>style.visibility</p:attrName>
                                        </p:attrNameLst>
                                      </p:cBhvr>
                                      <p:to>
                                        <p:strVal val="visible"/>
                                      </p:to>
                                    </p:set>
                                    <p:anim calcmode="lin" valueType="num">
                                      <p:cBhvr additive="base">
                                        <p:cTn id="182" dur="1500" fill="hold"/>
                                        <p:tgtEl>
                                          <p:spTgt spid="23"/>
                                        </p:tgtEl>
                                        <p:attrNameLst>
                                          <p:attrName>ppt_x</p:attrName>
                                        </p:attrNameLst>
                                      </p:cBhvr>
                                      <p:tavLst>
                                        <p:tav tm="0">
                                          <p:val>
                                            <p:strVal val="#ppt_x"/>
                                          </p:val>
                                        </p:tav>
                                        <p:tav tm="100000">
                                          <p:val>
                                            <p:strVal val="#ppt_x"/>
                                          </p:val>
                                        </p:tav>
                                      </p:tavLst>
                                    </p:anim>
                                    <p:anim calcmode="lin" valueType="num">
                                      <p:cBhvr additive="base">
                                        <p:cTn id="183" dur="1500" fill="hold"/>
                                        <p:tgtEl>
                                          <p:spTgt spid="23"/>
                                        </p:tgtEl>
                                        <p:attrNameLst>
                                          <p:attrName>ppt_y</p:attrName>
                                        </p:attrNameLst>
                                      </p:cBhvr>
                                      <p:tavLst>
                                        <p:tav tm="0">
                                          <p:val>
                                            <p:strVal val="0-#ppt_h/2"/>
                                          </p:val>
                                        </p:tav>
                                        <p:tav tm="100000">
                                          <p:val>
                                            <p:strVal val="#ppt_y"/>
                                          </p:val>
                                        </p:tav>
                                      </p:tavLst>
                                    </p:anim>
                                  </p:childTnLst>
                                </p:cTn>
                              </p:par>
                              <p:par>
                                <p:cTn id="184" presetID="2" presetClass="entr" presetSubtype="1" fill="hold" nodeType="withEffect">
                                  <p:stCondLst>
                                    <p:cond delay="500"/>
                                  </p:stCondLst>
                                  <p:childTnLst>
                                    <p:set>
                                      <p:cBhvr>
                                        <p:cTn id="185" dur="1" fill="hold">
                                          <p:stCondLst>
                                            <p:cond delay="0"/>
                                          </p:stCondLst>
                                        </p:cTn>
                                        <p:tgtEl>
                                          <p:spTgt spid="21"/>
                                        </p:tgtEl>
                                        <p:attrNameLst>
                                          <p:attrName>style.visibility</p:attrName>
                                        </p:attrNameLst>
                                      </p:cBhvr>
                                      <p:to>
                                        <p:strVal val="visible"/>
                                      </p:to>
                                    </p:set>
                                    <p:anim calcmode="lin" valueType="num">
                                      <p:cBhvr additive="base">
                                        <p:cTn id="186" dur="1500" fill="hold"/>
                                        <p:tgtEl>
                                          <p:spTgt spid="21"/>
                                        </p:tgtEl>
                                        <p:attrNameLst>
                                          <p:attrName>ppt_x</p:attrName>
                                        </p:attrNameLst>
                                      </p:cBhvr>
                                      <p:tavLst>
                                        <p:tav tm="0">
                                          <p:val>
                                            <p:strVal val="#ppt_x"/>
                                          </p:val>
                                        </p:tav>
                                        <p:tav tm="100000">
                                          <p:val>
                                            <p:strVal val="#ppt_x"/>
                                          </p:val>
                                        </p:tav>
                                      </p:tavLst>
                                    </p:anim>
                                    <p:anim calcmode="lin" valueType="num">
                                      <p:cBhvr additive="base">
                                        <p:cTn id="187" dur="1500" fill="hold"/>
                                        <p:tgtEl>
                                          <p:spTgt spid="21"/>
                                        </p:tgtEl>
                                        <p:attrNameLst>
                                          <p:attrName>ppt_y</p:attrName>
                                        </p:attrNameLst>
                                      </p:cBhvr>
                                      <p:tavLst>
                                        <p:tav tm="0">
                                          <p:val>
                                            <p:strVal val="0-#ppt_h/2"/>
                                          </p:val>
                                        </p:tav>
                                        <p:tav tm="100000">
                                          <p:val>
                                            <p:strVal val="#ppt_y"/>
                                          </p:val>
                                        </p:tav>
                                      </p:tavLst>
                                    </p:anim>
                                  </p:childTnLst>
                                </p:cTn>
                              </p:par>
                              <p:par>
                                <p:cTn id="188" presetID="2" presetClass="entr" presetSubtype="1" fill="hold" nodeType="withEffect">
                                  <p:stCondLst>
                                    <p:cond delay="0"/>
                                  </p:stCondLst>
                                  <p:childTnLst>
                                    <p:set>
                                      <p:cBhvr>
                                        <p:cTn id="189" dur="1" fill="hold">
                                          <p:stCondLst>
                                            <p:cond delay="0"/>
                                          </p:stCondLst>
                                        </p:cTn>
                                        <p:tgtEl>
                                          <p:spTgt spid="20"/>
                                        </p:tgtEl>
                                        <p:attrNameLst>
                                          <p:attrName>style.visibility</p:attrName>
                                        </p:attrNameLst>
                                      </p:cBhvr>
                                      <p:to>
                                        <p:strVal val="visible"/>
                                      </p:to>
                                    </p:set>
                                    <p:anim calcmode="lin" valueType="num">
                                      <p:cBhvr additive="base">
                                        <p:cTn id="190" dur="1500" fill="hold"/>
                                        <p:tgtEl>
                                          <p:spTgt spid="20"/>
                                        </p:tgtEl>
                                        <p:attrNameLst>
                                          <p:attrName>ppt_x</p:attrName>
                                        </p:attrNameLst>
                                      </p:cBhvr>
                                      <p:tavLst>
                                        <p:tav tm="0">
                                          <p:val>
                                            <p:strVal val="#ppt_x"/>
                                          </p:val>
                                        </p:tav>
                                        <p:tav tm="100000">
                                          <p:val>
                                            <p:strVal val="#ppt_x"/>
                                          </p:val>
                                        </p:tav>
                                      </p:tavLst>
                                    </p:anim>
                                    <p:anim calcmode="lin" valueType="num">
                                      <p:cBhvr additive="base">
                                        <p:cTn id="191" dur="1500" fill="hold"/>
                                        <p:tgtEl>
                                          <p:spTgt spid="20"/>
                                        </p:tgtEl>
                                        <p:attrNameLst>
                                          <p:attrName>ppt_y</p:attrName>
                                        </p:attrNameLst>
                                      </p:cBhvr>
                                      <p:tavLst>
                                        <p:tav tm="0">
                                          <p:val>
                                            <p:strVal val="0-#ppt_h/2"/>
                                          </p:val>
                                        </p:tav>
                                        <p:tav tm="100000">
                                          <p:val>
                                            <p:strVal val="#ppt_y"/>
                                          </p:val>
                                        </p:tav>
                                      </p:tavLst>
                                    </p:anim>
                                  </p:childTnLst>
                                </p:cTn>
                              </p:par>
                              <p:par>
                                <p:cTn id="192" presetID="2" presetClass="entr" presetSubtype="1" fill="hold" nodeType="withEffect">
                                  <p:stCondLst>
                                    <p:cond delay="250"/>
                                  </p:stCondLst>
                                  <p:childTnLst>
                                    <p:set>
                                      <p:cBhvr>
                                        <p:cTn id="193" dur="1" fill="hold">
                                          <p:stCondLst>
                                            <p:cond delay="0"/>
                                          </p:stCondLst>
                                        </p:cTn>
                                        <p:tgtEl>
                                          <p:spTgt spid="22"/>
                                        </p:tgtEl>
                                        <p:attrNameLst>
                                          <p:attrName>style.visibility</p:attrName>
                                        </p:attrNameLst>
                                      </p:cBhvr>
                                      <p:to>
                                        <p:strVal val="visible"/>
                                      </p:to>
                                    </p:set>
                                    <p:anim calcmode="lin" valueType="num">
                                      <p:cBhvr additive="base">
                                        <p:cTn id="194" dur="1500" fill="hold"/>
                                        <p:tgtEl>
                                          <p:spTgt spid="22"/>
                                        </p:tgtEl>
                                        <p:attrNameLst>
                                          <p:attrName>ppt_x</p:attrName>
                                        </p:attrNameLst>
                                      </p:cBhvr>
                                      <p:tavLst>
                                        <p:tav tm="0">
                                          <p:val>
                                            <p:strVal val="#ppt_x"/>
                                          </p:val>
                                        </p:tav>
                                        <p:tav tm="100000">
                                          <p:val>
                                            <p:strVal val="#ppt_x"/>
                                          </p:val>
                                        </p:tav>
                                      </p:tavLst>
                                    </p:anim>
                                    <p:anim calcmode="lin" valueType="num">
                                      <p:cBhvr additive="base">
                                        <p:cTn id="195" dur="1500" fill="hold"/>
                                        <p:tgtEl>
                                          <p:spTgt spid="22"/>
                                        </p:tgtEl>
                                        <p:attrNameLst>
                                          <p:attrName>ppt_y</p:attrName>
                                        </p:attrNameLst>
                                      </p:cBhvr>
                                      <p:tavLst>
                                        <p:tav tm="0">
                                          <p:val>
                                            <p:strVal val="0-#ppt_h/2"/>
                                          </p:val>
                                        </p:tav>
                                        <p:tav tm="100000">
                                          <p:val>
                                            <p:strVal val="#ppt_y"/>
                                          </p:val>
                                        </p:tav>
                                      </p:tavLst>
                                    </p:anim>
                                  </p:childTnLst>
                                </p:cTn>
                              </p:par>
                              <p:par>
                                <p:cTn id="196" presetID="2" presetClass="entr" presetSubtype="1"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 calcmode="lin" valueType="num">
                                      <p:cBhvr additive="base">
                                        <p:cTn id="198" dur="1500" fill="hold"/>
                                        <p:tgtEl>
                                          <p:spTgt spid="18"/>
                                        </p:tgtEl>
                                        <p:attrNameLst>
                                          <p:attrName>ppt_x</p:attrName>
                                        </p:attrNameLst>
                                      </p:cBhvr>
                                      <p:tavLst>
                                        <p:tav tm="0">
                                          <p:val>
                                            <p:strVal val="#ppt_x"/>
                                          </p:val>
                                        </p:tav>
                                        <p:tav tm="100000">
                                          <p:val>
                                            <p:strVal val="#ppt_x"/>
                                          </p:val>
                                        </p:tav>
                                      </p:tavLst>
                                    </p:anim>
                                    <p:anim calcmode="lin" valueType="num">
                                      <p:cBhvr additive="base">
                                        <p:cTn id="199" dur="1500" fill="hold"/>
                                        <p:tgtEl>
                                          <p:spTgt spid="18"/>
                                        </p:tgtEl>
                                        <p:attrNameLst>
                                          <p:attrName>ppt_y</p:attrName>
                                        </p:attrNameLst>
                                      </p:cBhvr>
                                      <p:tavLst>
                                        <p:tav tm="0">
                                          <p:val>
                                            <p:strVal val="0-#ppt_h/2"/>
                                          </p:val>
                                        </p:tav>
                                        <p:tav tm="100000">
                                          <p:val>
                                            <p:strVal val="#ppt_y"/>
                                          </p:val>
                                        </p:tav>
                                      </p:tavLst>
                                    </p:anim>
                                  </p:childTnLst>
                                </p:cTn>
                              </p:par>
                              <p:par>
                                <p:cTn id="200" presetID="2" presetClass="entr" presetSubtype="1" fill="hold" nodeType="withEffect">
                                  <p:stCondLst>
                                    <p:cond delay="0"/>
                                  </p:stCondLst>
                                  <p:childTnLst>
                                    <p:set>
                                      <p:cBhvr>
                                        <p:cTn id="201" dur="1" fill="hold">
                                          <p:stCondLst>
                                            <p:cond delay="0"/>
                                          </p:stCondLst>
                                        </p:cTn>
                                        <p:tgtEl>
                                          <p:spTgt spid="19"/>
                                        </p:tgtEl>
                                        <p:attrNameLst>
                                          <p:attrName>style.visibility</p:attrName>
                                        </p:attrNameLst>
                                      </p:cBhvr>
                                      <p:to>
                                        <p:strVal val="visible"/>
                                      </p:to>
                                    </p:set>
                                    <p:anim calcmode="lin" valueType="num">
                                      <p:cBhvr additive="base">
                                        <p:cTn id="202" dur="1500" fill="hold"/>
                                        <p:tgtEl>
                                          <p:spTgt spid="19"/>
                                        </p:tgtEl>
                                        <p:attrNameLst>
                                          <p:attrName>ppt_x</p:attrName>
                                        </p:attrNameLst>
                                      </p:cBhvr>
                                      <p:tavLst>
                                        <p:tav tm="0">
                                          <p:val>
                                            <p:strVal val="#ppt_x"/>
                                          </p:val>
                                        </p:tav>
                                        <p:tav tm="100000">
                                          <p:val>
                                            <p:strVal val="#ppt_x"/>
                                          </p:val>
                                        </p:tav>
                                      </p:tavLst>
                                    </p:anim>
                                    <p:anim calcmode="lin" valueType="num">
                                      <p:cBhvr additive="base">
                                        <p:cTn id="203" dur="1500" fill="hold"/>
                                        <p:tgtEl>
                                          <p:spTgt spid="19"/>
                                        </p:tgtEl>
                                        <p:attrNameLst>
                                          <p:attrName>ppt_y</p:attrName>
                                        </p:attrNameLst>
                                      </p:cBhvr>
                                      <p:tavLst>
                                        <p:tav tm="0">
                                          <p:val>
                                            <p:strVal val="0-#ppt_h/2"/>
                                          </p:val>
                                        </p:tav>
                                        <p:tav tm="100000">
                                          <p:val>
                                            <p:strVal val="#ppt_y"/>
                                          </p:val>
                                        </p:tav>
                                      </p:tavLst>
                                    </p:anim>
                                  </p:childTnLst>
                                </p:cTn>
                              </p:par>
                              <p:par>
                                <p:cTn id="204" presetID="2" presetClass="entr" presetSubtype="1" fill="hold" nodeType="withEffect">
                                  <p:stCondLst>
                                    <p:cond delay="500"/>
                                  </p:stCondLst>
                                  <p:childTnLst>
                                    <p:set>
                                      <p:cBhvr>
                                        <p:cTn id="205" dur="1" fill="hold">
                                          <p:stCondLst>
                                            <p:cond delay="0"/>
                                          </p:stCondLst>
                                        </p:cTn>
                                        <p:tgtEl>
                                          <p:spTgt spid="5"/>
                                        </p:tgtEl>
                                        <p:attrNameLst>
                                          <p:attrName>style.visibility</p:attrName>
                                        </p:attrNameLst>
                                      </p:cBhvr>
                                      <p:to>
                                        <p:strVal val="visible"/>
                                      </p:to>
                                    </p:set>
                                    <p:anim calcmode="lin" valueType="num">
                                      <p:cBhvr additive="base">
                                        <p:cTn id="206" dur="1500" fill="hold"/>
                                        <p:tgtEl>
                                          <p:spTgt spid="5"/>
                                        </p:tgtEl>
                                        <p:attrNameLst>
                                          <p:attrName>ppt_x</p:attrName>
                                        </p:attrNameLst>
                                      </p:cBhvr>
                                      <p:tavLst>
                                        <p:tav tm="0">
                                          <p:val>
                                            <p:strVal val="#ppt_x"/>
                                          </p:val>
                                        </p:tav>
                                        <p:tav tm="100000">
                                          <p:val>
                                            <p:strVal val="#ppt_x"/>
                                          </p:val>
                                        </p:tav>
                                      </p:tavLst>
                                    </p:anim>
                                    <p:anim calcmode="lin" valueType="num">
                                      <p:cBhvr additive="base">
                                        <p:cTn id="207" dur="1500" fill="hold"/>
                                        <p:tgtEl>
                                          <p:spTgt spid="5"/>
                                        </p:tgtEl>
                                        <p:attrNameLst>
                                          <p:attrName>ppt_y</p:attrName>
                                        </p:attrNameLst>
                                      </p:cBhvr>
                                      <p:tavLst>
                                        <p:tav tm="0">
                                          <p:val>
                                            <p:strVal val="0-#ppt_h/2"/>
                                          </p:val>
                                        </p:tav>
                                        <p:tav tm="100000">
                                          <p:val>
                                            <p:strVal val="#ppt_y"/>
                                          </p:val>
                                        </p:tav>
                                      </p:tavLst>
                                    </p:anim>
                                  </p:childTnLst>
                                </p:cTn>
                              </p:par>
                              <p:par>
                                <p:cTn id="208" presetID="2" presetClass="entr" presetSubtype="1" fill="hold" nodeType="with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additive="base">
                                        <p:cTn id="210" dur="1500" fill="hold"/>
                                        <p:tgtEl>
                                          <p:spTgt spid="24"/>
                                        </p:tgtEl>
                                        <p:attrNameLst>
                                          <p:attrName>ppt_x</p:attrName>
                                        </p:attrNameLst>
                                      </p:cBhvr>
                                      <p:tavLst>
                                        <p:tav tm="0">
                                          <p:val>
                                            <p:strVal val="#ppt_x"/>
                                          </p:val>
                                        </p:tav>
                                        <p:tav tm="100000">
                                          <p:val>
                                            <p:strVal val="#ppt_x"/>
                                          </p:val>
                                        </p:tav>
                                      </p:tavLst>
                                    </p:anim>
                                    <p:anim calcmode="lin" valueType="num">
                                      <p:cBhvr additive="base">
                                        <p:cTn id="211" dur="1500" fill="hold"/>
                                        <p:tgtEl>
                                          <p:spTgt spid="24"/>
                                        </p:tgtEl>
                                        <p:attrNameLst>
                                          <p:attrName>ppt_y</p:attrName>
                                        </p:attrNameLst>
                                      </p:cBhvr>
                                      <p:tavLst>
                                        <p:tav tm="0">
                                          <p:val>
                                            <p:strVal val="0-#ppt_h/2"/>
                                          </p:val>
                                        </p:tav>
                                        <p:tav tm="100000">
                                          <p:val>
                                            <p:strVal val="#ppt_y"/>
                                          </p:val>
                                        </p:tav>
                                      </p:tavLst>
                                    </p:anim>
                                  </p:childTnLst>
                                </p:cTn>
                              </p:par>
                              <p:par>
                                <p:cTn id="212" presetID="8" presetClass="emph" presetSubtype="0" fill="hold" nodeType="withEffect">
                                  <p:stCondLst>
                                    <p:cond delay="0"/>
                                  </p:stCondLst>
                                  <p:childTnLst>
                                    <p:animRot by="21600000">
                                      <p:cBhvr>
                                        <p:cTn id="213" dur="1500" fill="hold"/>
                                        <p:tgtEl>
                                          <p:spTgt spid="16"/>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9"/>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8"/>
                                        </p:tgtEl>
                                        <p:attrNameLst>
                                          <p:attrName>r</p:attrName>
                                        </p:attrNameLst>
                                      </p:cBhvr>
                                    </p:animRot>
                                  </p:childTnLst>
                                </p:cTn>
                              </p:par>
                              <p:par>
                                <p:cTn id="218" presetID="8" presetClass="emph" presetSubtype="0" fill="hold" nodeType="withEffect">
                                  <p:stCondLst>
                                    <p:cond delay="250"/>
                                  </p:stCondLst>
                                  <p:childTnLst>
                                    <p:animRot by="21600000">
                                      <p:cBhvr>
                                        <p:cTn id="219" dur="1500" fill="hold"/>
                                        <p:tgtEl>
                                          <p:spTgt spid="15"/>
                                        </p:tgtEl>
                                        <p:attrNameLst>
                                          <p:attrName>r</p:attrName>
                                        </p:attrNameLst>
                                      </p:cBhvr>
                                    </p:animRot>
                                  </p:childTnLst>
                                </p:cTn>
                              </p:par>
                              <p:par>
                                <p:cTn id="220" presetID="8" presetClass="emph" presetSubtype="0" fill="hold" nodeType="withEffect">
                                  <p:stCondLst>
                                    <p:cond delay="500"/>
                                  </p:stCondLst>
                                  <p:childTnLst>
                                    <p:animRot by="21600000">
                                      <p:cBhvr>
                                        <p:cTn id="221" dur="1500" fill="hold"/>
                                        <p:tgtEl>
                                          <p:spTgt spid="6"/>
                                        </p:tgtEl>
                                        <p:attrNameLst>
                                          <p:attrName>r</p:attrName>
                                        </p:attrNameLst>
                                      </p:cBhvr>
                                    </p:animRot>
                                  </p:childTnLst>
                                </p:cTn>
                              </p:par>
                              <p:par>
                                <p:cTn id="222" presetID="8" presetClass="emph" presetSubtype="0" fill="hold" nodeType="withEffect">
                                  <p:stCondLst>
                                    <p:cond delay="0"/>
                                  </p:stCondLst>
                                  <p:childTnLst>
                                    <p:animRot by="21600000">
                                      <p:cBhvr>
                                        <p:cTn id="223" dur="1500" fill="hold"/>
                                        <p:tgtEl>
                                          <p:spTgt spid="7"/>
                                        </p:tgtEl>
                                        <p:attrNameLst>
                                          <p:attrName>r</p:attrName>
                                        </p:attrNameLst>
                                      </p:cBhvr>
                                    </p:animRot>
                                  </p:childTnLst>
                                </p:cTn>
                              </p:par>
                              <p:par>
                                <p:cTn id="224" presetID="8" presetClass="emph" presetSubtype="0" fill="hold" nodeType="withEffect">
                                  <p:stCondLst>
                                    <p:cond delay="250"/>
                                  </p:stCondLst>
                                  <p:childTnLst>
                                    <p:animRot by="21600000">
                                      <p:cBhvr>
                                        <p:cTn id="225" dur="1500" fill="hold"/>
                                        <p:tgtEl>
                                          <p:spTgt spid="23"/>
                                        </p:tgtEl>
                                        <p:attrNameLst>
                                          <p:attrName>r</p:attrName>
                                        </p:attrNameLst>
                                      </p:cBhvr>
                                    </p:animRot>
                                  </p:childTnLst>
                                </p:cTn>
                              </p:par>
                              <p:par>
                                <p:cTn id="226" presetID="8" presetClass="emph" presetSubtype="0" fill="hold" nodeType="withEffect">
                                  <p:stCondLst>
                                    <p:cond delay="500"/>
                                  </p:stCondLst>
                                  <p:childTnLst>
                                    <p:animRot by="21600000">
                                      <p:cBhvr>
                                        <p:cTn id="227" dur="1500" fill="hold"/>
                                        <p:tgtEl>
                                          <p:spTgt spid="21"/>
                                        </p:tgtEl>
                                        <p:attrNameLst>
                                          <p:attrName>r</p:attrName>
                                        </p:attrNameLst>
                                      </p:cBhvr>
                                    </p:animRot>
                                  </p:childTnLst>
                                </p:cTn>
                              </p:par>
                              <p:par>
                                <p:cTn id="228" presetID="8" presetClass="emph" presetSubtype="0" fill="hold" nodeType="withEffect">
                                  <p:stCondLst>
                                    <p:cond delay="0"/>
                                  </p:stCondLst>
                                  <p:childTnLst>
                                    <p:animRot by="21600000">
                                      <p:cBhvr>
                                        <p:cTn id="229" dur="1500" fill="hold"/>
                                        <p:tgtEl>
                                          <p:spTgt spid="20"/>
                                        </p:tgtEl>
                                        <p:attrNameLst>
                                          <p:attrName>r</p:attrName>
                                        </p:attrNameLst>
                                      </p:cBhvr>
                                    </p:animRot>
                                  </p:childTnLst>
                                </p:cTn>
                              </p:par>
                              <p:par>
                                <p:cTn id="230" presetID="8" presetClass="emph" presetSubtype="0" fill="hold" nodeType="withEffect">
                                  <p:stCondLst>
                                    <p:cond delay="250"/>
                                  </p:stCondLst>
                                  <p:childTnLst>
                                    <p:animRot by="21600000">
                                      <p:cBhvr>
                                        <p:cTn id="231" dur="1500" fill="hold"/>
                                        <p:tgtEl>
                                          <p:spTgt spid="22"/>
                                        </p:tgtEl>
                                        <p:attrNameLst>
                                          <p:attrName>r</p:attrName>
                                        </p:attrNameLst>
                                      </p:cBhvr>
                                    </p:animRot>
                                  </p:childTnLst>
                                </p:cTn>
                              </p:par>
                              <p:par>
                                <p:cTn id="232" presetID="8" presetClass="emph" presetSubtype="0" fill="hold" nodeType="withEffect">
                                  <p:stCondLst>
                                    <p:cond delay="0"/>
                                  </p:stCondLst>
                                  <p:childTnLst>
                                    <p:animRot by="21600000">
                                      <p:cBhvr>
                                        <p:cTn id="233" dur="1500" fill="hold"/>
                                        <p:tgtEl>
                                          <p:spTgt spid="18"/>
                                        </p:tgtEl>
                                        <p:attrNameLst>
                                          <p:attrName>r</p:attrName>
                                        </p:attrNameLst>
                                      </p:cBhvr>
                                    </p:animRot>
                                  </p:childTnLst>
                                </p:cTn>
                              </p:par>
                              <p:par>
                                <p:cTn id="234" presetID="8" presetClass="emph" presetSubtype="0" fill="hold" nodeType="withEffect">
                                  <p:stCondLst>
                                    <p:cond delay="0"/>
                                  </p:stCondLst>
                                  <p:childTnLst>
                                    <p:animRot by="21600000">
                                      <p:cBhvr>
                                        <p:cTn id="235" dur="1500" fill="hold"/>
                                        <p:tgtEl>
                                          <p:spTgt spid="19"/>
                                        </p:tgtEl>
                                        <p:attrNameLst>
                                          <p:attrName>r</p:attrName>
                                        </p:attrNameLst>
                                      </p:cBhvr>
                                    </p:animRot>
                                  </p:childTnLst>
                                </p:cTn>
                              </p:par>
                              <p:par>
                                <p:cTn id="236" presetID="8" presetClass="emph" presetSubtype="0" fill="hold" nodeType="withEffect">
                                  <p:stCondLst>
                                    <p:cond delay="500"/>
                                  </p:stCondLst>
                                  <p:childTnLst>
                                    <p:animRot by="21600000">
                                      <p:cBhvr>
                                        <p:cTn id="237" dur="1500" fill="hold"/>
                                        <p:tgtEl>
                                          <p:spTgt spid="5"/>
                                        </p:tgtEl>
                                        <p:attrNameLst>
                                          <p:attrName>r</p:attrName>
                                        </p:attrNameLst>
                                      </p:cBhvr>
                                    </p:animRot>
                                  </p:childTnLst>
                                </p:cTn>
                              </p:par>
                              <p:par>
                                <p:cTn id="238" presetID="8" presetClass="emph" presetSubtype="0" fill="hold" nodeType="withEffect">
                                  <p:stCondLst>
                                    <p:cond delay="0"/>
                                  </p:stCondLst>
                                  <p:childTnLst>
                                    <p:animRot by="21600000">
                                      <p:cBhvr>
                                        <p:cTn id="239" dur="1500" fill="hold"/>
                                        <p:tgtEl>
                                          <p:spTgt spid="24"/>
                                        </p:tgtEl>
                                        <p:attrNameLst>
                                          <p:attrName>r</p:attrName>
                                        </p:attrNameLst>
                                      </p:cBhvr>
                                    </p:animRot>
                                  </p:childTnLst>
                                </p:cTn>
                              </p:par>
                            </p:childTnLst>
                          </p:cTn>
                        </p:par>
                        <p:par>
                          <p:cTn id="240" fill="hold">
                            <p:stCondLst>
                              <p:cond delay="9000"/>
                            </p:stCondLst>
                            <p:childTnLst>
                              <p:par>
                                <p:cTn id="241" presetID="37" presetClass="entr" presetSubtype="0" fill="hold" nodeType="afterEffect">
                                  <p:stCondLst>
                                    <p:cond delay="0"/>
                                  </p:stCondLst>
                                  <p:childTnLst>
                                    <p:set>
                                      <p:cBhvr>
                                        <p:cTn id="242" dur="1" fill="hold">
                                          <p:stCondLst>
                                            <p:cond delay="0"/>
                                          </p:stCondLst>
                                        </p:cTn>
                                        <p:tgtEl>
                                          <p:spTgt spid="39"/>
                                        </p:tgtEl>
                                        <p:attrNameLst>
                                          <p:attrName>style.visibility</p:attrName>
                                        </p:attrNameLst>
                                      </p:cBhvr>
                                      <p:to>
                                        <p:strVal val="visible"/>
                                      </p:to>
                                    </p:set>
                                    <p:animEffect transition="in" filter="fade">
                                      <p:cBhvr>
                                        <p:cTn id="243" dur="1250"/>
                                        <p:tgtEl>
                                          <p:spTgt spid="39"/>
                                        </p:tgtEl>
                                      </p:cBhvr>
                                    </p:animEffect>
                                    <p:anim calcmode="lin" valueType="num">
                                      <p:cBhvr>
                                        <p:cTn id="244" dur="1250" fill="hold"/>
                                        <p:tgtEl>
                                          <p:spTgt spid="39"/>
                                        </p:tgtEl>
                                        <p:attrNameLst>
                                          <p:attrName>ppt_x</p:attrName>
                                        </p:attrNameLst>
                                      </p:cBhvr>
                                      <p:tavLst>
                                        <p:tav tm="0">
                                          <p:val>
                                            <p:strVal val="#ppt_x"/>
                                          </p:val>
                                        </p:tav>
                                        <p:tav tm="100000">
                                          <p:val>
                                            <p:strVal val="#ppt_x"/>
                                          </p:val>
                                        </p:tav>
                                      </p:tavLst>
                                    </p:anim>
                                    <p:anim calcmode="lin" valueType="num">
                                      <p:cBhvr>
                                        <p:cTn id="245" dur="1125" decel="100000" fill="hold"/>
                                        <p:tgtEl>
                                          <p:spTgt spid="39"/>
                                        </p:tgtEl>
                                        <p:attrNameLst>
                                          <p:attrName>ppt_y</p:attrName>
                                        </p:attrNameLst>
                                      </p:cBhvr>
                                      <p:tavLst>
                                        <p:tav tm="0">
                                          <p:val>
                                            <p:strVal val="#ppt_y+1"/>
                                          </p:val>
                                        </p:tav>
                                        <p:tav tm="100000">
                                          <p:val>
                                            <p:strVal val="#ppt_y-.03"/>
                                          </p:val>
                                        </p:tav>
                                      </p:tavLst>
                                    </p:anim>
                                    <p:anim calcmode="lin" valueType="num">
                                      <p:cBhvr>
                                        <p:cTn id="246"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par>
                                <p:cTn id="247" presetID="23" presetClass="entr" presetSubtype="16" fill="hold" nodeType="withEffect">
                                  <p:stCondLst>
                                    <p:cond delay="0"/>
                                  </p:stCondLst>
                                  <p:childTnLst>
                                    <p:set>
                                      <p:cBhvr>
                                        <p:cTn id="248" dur="1" fill="hold">
                                          <p:stCondLst>
                                            <p:cond delay="0"/>
                                          </p:stCondLst>
                                        </p:cTn>
                                        <p:tgtEl>
                                          <p:spTgt spid="39"/>
                                        </p:tgtEl>
                                        <p:attrNameLst>
                                          <p:attrName>style.visibility</p:attrName>
                                        </p:attrNameLst>
                                      </p:cBhvr>
                                      <p:to>
                                        <p:strVal val="visible"/>
                                      </p:to>
                                    </p:set>
                                    <p:anim calcmode="lin" valueType="num">
                                      <p:cBhvr>
                                        <p:cTn id="249" dur="1250" fill="hold"/>
                                        <p:tgtEl>
                                          <p:spTgt spid="39"/>
                                        </p:tgtEl>
                                        <p:attrNameLst>
                                          <p:attrName>ppt_w</p:attrName>
                                        </p:attrNameLst>
                                      </p:cBhvr>
                                      <p:tavLst>
                                        <p:tav tm="0">
                                          <p:val>
                                            <p:fltVal val="0"/>
                                          </p:val>
                                        </p:tav>
                                        <p:tav tm="100000">
                                          <p:val>
                                            <p:strVal val="#ppt_w"/>
                                          </p:val>
                                        </p:tav>
                                      </p:tavLst>
                                    </p:anim>
                                    <p:anim calcmode="lin" valueType="num">
                                      <p:cBhvr>
                                        <p:cTn id="250" dur="1250" fill="hold"/>
                                        <p:tgtEl>
                                          <p:spTgt spid="39"/>
                                        </p:tgtEl>
                                        <p:attrNameLst>
                                          <p:attrName>ppt_h</p:attrName>
                                        </p:attrNameLst>
                                      </p:cBhvr>
                                      <p:tavLst>
                                        <p:tav tm="0">
                                          <p:val>
                                            <p:fltVal val="0"/>
                                          </p:val>
                                        </p:tav>
                                        <p:tav tm="100000">
                                          <p:val>
                                            <p:strVal val="#ppt_h"/>
                                          </p:val>
                                        </p:tav>
                                      </p:tavLst>
                                    </p:anim>
                                  </p:childTnLst>
                                </p:cTn>
                              </p:par>
                            </p:childTnLst>
                          </p:cTn>
                        </p:par>
                        <p:par>
                          <p:cTn id="251" fill="hold">
                            <p:stCondLst>
                              <p:cond delay="10250"/>
                            </p:stCondLst>
                            <p:childTnLst>
                              <p:par>
                                <p:cTn id="252" presetID="31" presetClass="entr" presetSubtype="0" fill="hold" grpId="0" nodeType="afterEffect">
                                  <p:stCondLst>
                                    <p:cond delay="0"/>
                                  </p:stCondLst>
                                  <p:iterate type="lt">
                                    <p:tmPct val="5000"/>
                                  </p:iterate>
                                  <p:childTnLst>
                                    <p:set>
                                      <p:cBhvr>
                                        <p:cTn id="253" dur="1" fill="hold">
                                          <p:stCondLst>
                                            <p:cond delay="0"/>
                                          </p:stCondLst>
                                        </p:cTn>
                                        <p:tgtEl>
                                          <p:spTgt spid="44"/>
                                        </p:tgtEl>
                                        <p:attrNameLst>
                                          <p:attrName>style.visibility</p:attrName>
                                        </p:attrNameLst>
                                      </p:cBhvr>
                                      <p:to>
                                        <p:strVal val="visible"/>
                                      </p:to>
                                    </p:set>
                                    <p:anim calcmode="lin" valueType="num">
                                      <p:cBhvr>
                                        <p:cTn id="254" dur="1000" fill="hold"/>
                                        <p:tgtEl>
                                          <p:spTgt spid="44"/>
                                        </p:tgtEl>
                                        <p:attrNameLst>
                                          <p:attrName>ppt_w</p:attrName>
                                        </p:attrNameLst>
                                      </p:cBhvr>
                                      <p:tavLst>
                                        <p:tav tm="0">
                                          <p:val>
                                            <p:fltVal val="0"/>
                                          </p:val>
                                        </p:tav>
                                        <p:tav tm="100000">
                                          <p:val>
                                            <p:strVal val="#ppt_w"/>
                                          </p:val>
                                        </p:tav>
                                      </p:tavLst>
                                    </p:anim>
                                    <p:anim calcmode="lin" valueType="num">
                                      <p:cBhvr>
                                        <p:cTn id="255" dur="1000" fill="hold"/>
                                        <p:tgtEl>
                                          <p:spTgt spid="44"/>
                                        </p:tgtEl>
                                        <p:attrNameLst>
                                          <p:attrName>ppt_h</p:attrName>
                                        </p:attrNameLst>
                                      </p:cBhvr>
                                      <p:tavLst>
                                        <p:tav tm="0">
                                          <p:val>
                                            <p:fltVal val="0"/>
                                          </p:val>
                                        </p:tav>
                                        <p:tav tm="100000">
                                          <p:val>
                                            <p:strVal val="#ppt_h"/>
                                          </p:val>
                                        </p:tav>
                                      </p:tavLst>
                                    </p:anim>
                                    <p:anim calcmode="lin" valueType="num">
                                      <p:cBhvr>
                                        <p:cTn id="256" dur="1000" fill="hold"/>
                                        <p:tgtEl>
                                          <p:spTgt spid="44"/>
                                        </p:tgtEl>
                                        <p:attrNameLst>
                                          <p:attrName>style.rotation</p:attrName>
                                        </p:attrNameLst>
                                      </p:cBhvr>
                                      <p:tavLst>
                                        <p:tav tm="0">
                                          <p:val>
                                            <p:fltVal val="90"/>
                                          </p:val>
                                        </p:tav>
                                        <p:tav tm="100000">
                                          <p:val>
                                            <p:fltVal val="0"/>
                                          </p:val>
                                        </p:tav>
                                      </p:tavLst>
                                    </p:anim>
                                    <p:animEffect transition="in" filter="fade">
                                      <p:cBhvr>
                                        <p:cTn id="257" dur="1000"/>
                                        <p:tgtEl>
                                          <p:spTgt spid="44"/>
                                        </p:tgtEl>
                                      </p:cBhvr>
                                    </p:animEffect>
                                  </p:childTnLst>
                                </p:cTn>
                              </p:par>
                            </p:childTnLst>
                          </p:cTn>
                        </p:par>
                        <p:par>
                          <p:cTn id="258" fill="hold">
                            <p:stCondLst>
                              <p:cond delay="11550"/>
                            </p:stCondLst>
                            <p:childTnLst>
                              <p:par>
                                <p:cTn id="25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60" dur="2000" fill="hold"/>
                                        <p:tgtEl>
                                          <p:spTgt spid="34"/>
                                        </p:tgtEl>
                                        <p:attrNameLst>
                                          <p:attrName>ppt_x</p:attrName>
                                          <p:attrName>ppt_y</p:attrName>
                                        </p:attrNameLst>
                                      </p:cBhvr>
                                    </p:animMotion>
                                  </p:childTnLst>
                                </p:cTn>
                              </p:par>
                              <p:par>
                                <p:cTn id="261" presetID="45" presetClass="entr" presetSubtype="0" fill="hold" grpId="1" nodeType="withEffect">
                                  <p:stCondLst>
                                    <p:cond delay="0"/>
                                  </p:stCondLst>
                                  <p:childTnLst>
                                    <p:set>
                                      <p:cBhvr>
                                        <p:cTn id="262" dur="1" fill="hold">
                                          <p:stCondLst>
                                            <p:cond delay="0"/>
                                          </p:stCondLst>
                                        </p:cTn>
                                        <p:tgtEl>
                                          <p:spTgt spid="34"/>
                                        </p:tgtEl>
                                        <p:attrNameLst>
                                          <p:attrName>style.visibility</p:attrName>
                                        </p:attrNameLst>
                                      </p:cBhvr>
                                      <p:to>
                                        <p:strVal val="visible"/>
                                      </p:to>
                                    </p:set>
                                    <p:animEffect transition="in" filter="fade">
                                      <p:cBhvr>
                                        <p:cTn id="263" dur="2000"/>
                                        <p:tgtEl>
                                          <p:spTgt spid="34"/>
                                        </p:tgtEl>
                                      </p:cBhvr>
                                    </p:animEffect>
                                    <p:anim calcmode="lin" valueType="num">
                                      <p:cBhvr>
                                        <p:cTn id="264" dur="2000" fill="hold"/>
                                        <p:tgtEl>
                                          <p:spTgt spid="34"/>
                                        </p:tgtEl>
                                        <p:attrNameLst>
                                          <p:attrName>ppt_w</p:attrName>
                                        </p:attrNameLst>
                                      </p:cBhvr>
                                      <p:tavLst>
                                        <p:tav tm="0" fmla="#ppt_w*sin(2.5*pi*$)">
                                          <p:val>
                                            <p:fltVal val="0"/>
                                          </p:val>
                                        </p:tav>
                                        <p:tav tm="100000">
                                          <p:val>
                                            <p:fltVal val="1"/>
                                          </p:val>
                                        </p:tav>
                                      </p:tavLst>
                                    </p:anim>
                                    <p:anim calcmode="lin" valueType="num">
                                      <p:cBhvr>
                                        <p:cTn id="265" dur="2000" fill="hold"/>
                                        <p:tgtEl>
                                          <p:spTgt spid="34"/>
                                        </p:tgtEl>
                                        <p:attrNameLst>
                                          <p:attrName>ppt_h</p:attrName>
                                        </p:attrNameLst>
                                      </p:cBhvr>
                                      <p:tavLst>
                                        <p:tav tm="0">
                                          <p:val>
                                            <p:strVal val="#ppt_h"/>
                                          </p:val>
                                        </p:tav>
                                        <p:tav tm="100000">
                                          <p:val>
                                            <p:strVal val="#ppt_h"/>
                                          </p:val>
                                        </p:tav>
                                      </p:tavLst>
                                    </p:anim>
                                  </p:childTnLst>
                                </p:cTn>
                              </p:par>
                              <p:par>
                                <p:cTn id="26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67" dur="2000" fill="hold"/>
                                        <p:tgtEl>
                                          <p:spTgt spid="47"/>
                                        </p:tgtEl>
                                        <p:attrNameLst>
                                          <p:attrName>ppt_x</p:attrName>
                                          <p:attrName>ppt_y</p:attrName>
                                        </p:attrNameLst>
                                      </p:cBhvr>
                                    </p:animMotion>
                                  </p:childTnLst>
                                </p:cTn>
                              </p:par>
                              <p:par>
                                <p:cTn id="268" presetID="45" presetClass="entr" presetSubtype="0" fill="hold" grpId="1" nodeType="withEffect">
                                  <p:stCondLst>
                                    <p:cond delay="250"/>
                                  </p:stCondLst>
                                  <p:childTnLst>
                                    <p:set>
                                      <p:cBhvr>
                                        <p:cTn id="269" dur="1" fill="hold">
                                          <p:stCondLst>
                                            <p:cond delay="0"/>
                                          </p:stCondLst>
                                        </p:cTn>
                                        <p:tgtEl>
                                          <p:spTgt spid="47"/>
                                        </p:tgtEl>
                                        <p:attrNameLst>
                                          <p:attrName>style.visibility</p:attrName>
                                        </p:attrNameLst>
                                      </p:cBhvr>
                                      <p:to>
                                        <p:strVal val="visible"/>
                                      </p:to>
                                    </p:set>
                                    <p:animEffect transition="in" filter="fade">
                                      <p:cBhvr>
                                        <p:cTn id="270" dur="2000"/>
                                        <p:tgtEl>
                                          <p:spTgt spid="47"/>
                                        </p:tgtEl>
                                      </p:cBhvr>
                                    </p:animEffect>
                                    <p:anim calcmode="lin" valueType="num">
                                      <p:cBhvr>
                                        <p:cTn id="271" dur="2000" fill="hold"/>
                                        <p:tgtEl>
                                          <p:spTgt spid="47"/>
                                        </p:tgtEl>
                                        <p:attrNameLst>
                                          <p:attrName>ppt_w</p:attrName>
                                        </p:attrNameLst>
                                      </p:cBhvr>
                                      <p:tavLst>
                                        <p:tav tm="0" fmla="#ppt_w*sin(2.5*pi*$)">
                                          <p:val>
                                            <p:fltVal val="0"/>
                                          </p:val>
                                        </p:tav>
                                        <p:tav tm="100000">
                                          <p:val>
                                            <p:fltVal val="1"/>
                                          </p:val>
                                        </p:tav>
                                      </p:tavLst>
                                    </p:anim>
                                    <p:anim calcmode="lin" valueType="num">
                                      <p:cBhvr>
                                        <p:cTn id="272" dur="2000" fill="hold"/>
                                        <p:tgtEl>
                                          <p:spTgt spid="47"/>
                                        </p:tgtEl>
                                        <p:attrNameLst>
                                          <p:attrName>ppt_h</p:attrName>
                                        </p:attrNameLst>
                                      </p:cBhvr>
                                      <p:tavLst>
                                        <p:tav tm="0">
                                          <p:val>
                                            <p:strVal val="#ppt_h"/>
                                          </p:val>
                                        </p:tav>
                                        <p:tav tm="100000">
                                          <p:val>
                                            <p:strVal val="#ppt_h"/>
                                          </p:val>
                                        </p:tav>
                                      </p:tavLst>
                                    </p:anim>
                                  </p:childTnLst>
                                </p:cTn>
                              </p:par>
                              <p:par>
                                <p:cTn id="273" presetID="0" presetClass="path" presetSubtype="0" accel="50000" decel="50000" fill="hold" grpId="0" nodeType="withEffect">
                                  <p:stCondLst>
                                    <p:cond delay="0"/>
                                  </p:stCondLst>
                                  <p:childTnLst>
                                    <p:animMotion origin="layout" path="M 4.16667E-6 2.71605E-6 L 4.16667E-6 2.71605E-6 C 0.05156 -0.00833 0.02604 -0.00494 0.13559 2.71605E-6 C 0.14496 0.00031 0.14601 0.00463 0.15399 0.00803 C 0.15538 0.00895 0.15694 0.00926 0.15851 0.01019 C 0.16076 0.01142 0.16302 0.01327 0.16545 0.0142 L 0.16996 0.01636 C 0.17795 0.02562 0.17431 0.02284 0.18038 0.02654 C 0.18177 0.0287 0.18715 0.03673 0.18958 0.03889 C 0.19062 0.03982 0.19184 0.03982 0.19306 0.04074 C 0.19427 0.04198 0.19514 0.04383 0.19653 0.04506 C 0.20017 0.04815 0.20799 0.05309 0.20799 0.05309 C 0.20955 0.05586 0.21076 0.05895 0.2125 0.06142 C 0.21354 0.06266 0.2151 0.06204 0.21597 0.06327 C 0.21701 0.06482 0.21719 0.0679 0.21823 0.06945 C 0.21927 0.07099 0.22066 0.07068 0.2217 0.07161 C 0.22326 0.07284 0.22483 0.07407 0.22639 0.07562 C 0.22795 0.07747 0.22934 0.07994 0.2309 0.08179 C 0.23246 0.08333 0.23403 0.08426 0.23559 0.0858 C 0.2375 0.08827 0.23924 0.09167 0.24132 0.09414 C 0.24375 0.09691 0.24913 0.10031 0.25156 0.10216 C 0.25799 0.11327 0.25191 0.10432 0.26198 0.11235 C 0.27222 0.12037 0.25781 0.11327 0.26996 0.11852 C 0.27153 0.12006 0.27309 0.1213 0.27465 0.12253 C 0.27569 0.12346 0.27691 0.12377 0.27812 0.12469 C 0.27934 0.12593 0.28021 0.12778 0.28142 0.1287 C 0.29687 0.14043 0.27309 0.11821 0.29184 0.13488 C 0.29392 0.13673 0.29566 0.1392 0.29757 0.14105 C 0.29948 0.14259 0.30139 0.14383 0.3033 0.14506 C 0.30556 0.14661 0.31024 0.14907 0.31024 0.14907 C 0.31146 0.15062 0.3125 0.15216 0.31371 0.1534 C 0.31597 0.15494 0.32066 0.15741 0.32066 0.15741 C 0.32778 0.16605 0.32031 0.15803 0.32743 0.16358 C 0.33819 0.17191 0.33038 0.1679 0.33889 0.17161 C 0.34757 0.1821 0.33663 0.17006 0.34705 0.17778 C 0.34826 0.1787 0.34948 0.18025 0.35052 0.18179 C 0.35174 0.18364 0.35243 0.18673 0.35382 0.18796 C 0.35573 0.18951 0.35781 0.18951 0.35972 0.19012 C 0.3625 0.19352 0.36441 0.19599 0.36771 0.19815 C 0.3691 0.19938 0.37083 0.19969 0.37222 0.20031 C 0.37604 0.20185 0.37812 0.20185 0.38142 0.20432 C 0.38299 0.20556 0.38437 0.20741 0.38611 0.20864 C 0.38906 0.21019 0.39236 0.2108 0.39531 0.21266 C 0.39757 0.21389 0.39983 0.21574 0.40226 0.21667 C 0.40365 0.21728 0.40521 0.2179 0.40677 0.21883 C 0.40677 0.21883 0.41545 0.22377 0.41719 0.225 C 0.41823 0.22562 0.41944 0.22654 0.42049 0.22685 C 0.42292 0.22747 0.42517 0.22809 0.42743 0.22901 C 0.43941 0.23364 0.41996 0.22747 0.43559 0.23519 C 0.43819 0.23642 0.4408 0.23642 0.44358 0.23704 C 0.44549 0.23858 0.4474 0.24012 0.44931 0.24136 C 0.45243 0.24321 0.46528 0.24722 0.46545 0.24722 C 0.46736 0.24815 0.46927 0.24815 0.47118 0.24938 C 0.47344 0.25062 0.47569 0.25309 0.47795 0.2534 L 0.49306 0.25556 C 0.49531 0.25617 0.49757 0.25679 0.49983 0.25772 C 0.50365 0.25895 0.50746 0.26111 0.51128 0.26173 L 0.52517 0.26358 C 0.53941 0.26883 0.51962 0.26204 0.54358 0.2679 C 0.56007 0.27161 0.52899 0.26852 0.55729 0.27191 C 0.57448 0.27407 0.57413 0.27377 0.58385 0.27377 L 0.58385 0.27377 " pathEditMode="relative" ptsTypes="AAAAAAAAAAAAAAAAAAAAAAAAAAAAAAAAAAAAAAAAAAAAAAAAAAAAAAAAAAAAAA">
                                      <p:cBhvr>
                                        <p:cTn id="274" dur="2000" fill="hold"/>
                                        <p:tgtEl>
                                          <p:spTgt spid="48"/>
                                        </p:tgtEl>
                                        <p:attrNameLst>
                                          <p:attrName>ppt_x</p:attrName>
                                          <p:attrName>ppt_y</p:attrName>
                                        </p:attrNameLst>
                                      </p:cBhvr>
                                    </p:animMotion>
                                  </p:childTnLst>
                                </p:cTn>
                              </p:par>
                              <p:par>
                                <p:cTn id="275" presetID="45" presetClass="entr" presetSubtype="0" fill="hold" grpId="1" nodeType="withEffect">
                                  <p:stCondLst>
                                    <p:cond delay="0"/>
                                  </p:stCondLst>
                                  <p:childTnLst>
                                    <p:set>
                                      <p:cBhvr>
                                        <p:cTn id="276" dur="1" fill="hold">
                                          <p:stCondLst>
                                            <p:cond delay="0"/>
                                          </p:stCondLst>
                                        </p:cTn>
                                        <p:tgtEl>
                                          <p:spTgt spid="48"/>
                                        </p:tgtEl>
                                        <p:attrNameLst>
                                          <p:attrName>style.visibility</p:attrName>
                                        </p:attrNameLst>
                                      </p:cBhvr>
                                      <p:to>
                                        <p:strVal val="visible"/>
                                      </p:to>
                                    </p:set>
                                    <p:animEffect transition="in" filter="fade">
                                      <p:cBhvr>
                                        <p:cTn id="277" dur="2000"/>
                                        <p:tgtEl>
                                          <p:spTgt spid="48"/>
                                        </p:tgtEl>
                                      </p:cBhvr>
                                    </p:animEffect>
                                    <p:anim calcmode="lin" valueType="num">
                                      <p:cBhvr>
                                        <p:cTn id="278" dur="2000" fill="hold"/>
                                        <p:tgtEl>
                                          <p:spTgt spid="48"/>
                                        </p:tgtEl>
                                        <p:attrNameLst>
                                          <p:attrName>ppt_w</p:attrName>
                                        </p:attrNameLst>
                                      </p:cBhvr>
                                      <p:tavLst>
                                        <p:tav tm="0" fmla="#ppt_w*sin(2.5*pi*$)">
                                          <p:val>
                                            <p:fltVal val="0"/>
                                          </p:val>
                                        </p:tav>
                                        <p:tav tm="100000">
                                          <p:val>
                                            <p:fltVal val="1"/>
                                          </p:val>
                                        </p:tav>
                                      </p:tavLst>
                                    </p:anim>
                                    <p:anim calcmode="lin" valueType="num">
                                      <p:cBhvr>
                                        <p:cTn id="279" dur="2000" fill="hold"/>
                                        <p:tgtEl>
                                          <p:spTgt spid="48"/>
                                        </p:tgtEl>
                                        <p:attrNameLst>
                                          <p:attrName>ppt_h</p:attrName>
                                        </p:attrNameLst>
                                      </p:cBhvr>
                                      <p:tavLst>
                                        <p:tav tm="0">
                                          <p:val>
                                            <p:strVal val="#ppt_h"/>
                                          </p:val>
                                        </p:tav>
                                        <p:tav tm="100000">
                                          <p:val>
                                            <p:strVal val="#ppt_h"/>
                                          </p:val>
                                        </p:tav>
                                      </p:tavLst>
                                    </p:anim>
                                  </p:childTnLst>
                                </p:cTn>
                              </p:par>
                              <p:par>
                                <p:cTn id="28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81" dur="2000" fill="hold"/>
                                        <p:tgtEl>
                                          <p:spTgt spid="49"/>
                                        </p:tgtEl>
                                        <p:attrNameLst>
                                          <p:attrName>ppt_x</p:attrName>
                                          <p:attrName>ppt_y</p:attrName>
                                        </p:attrNameLst>
                                      </p:cBhvr>
                                    </p:animMotion>
                                  </p:childTnLst>
                                </p:cTn>
                              </p:par>
                              <p:par>
                                <p:cTn id="282" presetID="45" presetClass="entr" presetSubtype="0" fill="hold" grpId="1" nodeType="withEffect">
                                  <p:stCondLst>
                                    <p:cond delay="250"/>
                                  </p:stCondLst>
                                  <p:childTnLst>
                                    <p:set>
                                      <p:cBhvr>
                                        <p:cTn id="283" dur="1" fill="hold">
                                          <p:stCondLst>
                                            <p:cond delay="0"/>
                                          </p:stCondLst>
                                        </p:cTn>
                                        <p:tgtEl>
                                          <p:spTgt spid="49"/>
                                        </p:tgtEl>
                                        <p:attrNameLst>
                                          <p:attrName>style.visibility</p:attrName>
                                        </p:attrNameLst>
                                      </p:cBhvr>
                                      <p:to>
                                        <p:strVal val="visible"/>
                                      </p:to>
                                    </p:set>
                                    <p:animEffect transition="in" filter="fade">
                                      <p:cBhvr>
                                        <p:cTn id="284" dur="2000"/>
                                        <p:tgtEl>
                                          <p:spTgt spid="49"/>
                                        </p:tgtEl>
                                      </p:cBhvr>
                                    </p:animEffect>
                                    <p:anim calcmode="lin" valueType="num">
                                      <p:cBhvr>
                                        <p:cTn id="285" dur="2000" fill="hold"/>
                                        <p:tgtEl>
                                          <p:spTgt spid="49"/>
                                        </p:tgtEl>
                                        <p:attrNameLst>
                                          <p:attrName>ppt_w</p:attrName>
                                        </p:attrNameLst>
                                      </p:cBhvr>
                                      <p:tavLst>
                                        <p:tav tm="0" fmla="#ppt_w*sin(2.5*pi*$)">
                                          <p:val>
                                            <p:fltVal val="0"/>
                                          </p:val>
                                        </p:tav>
                                        <p:tav tm="100000">
                                          <p:val>
                                            <p:fltVal val="1"/>
                                          </p:val>
                                        </p:tav>
                                      </p:tavLst>
                                    </p:anim>
                                    <p:anim calcmode="lin" valueType="num">
                                      <p:cBhvr>
                                        <p:cTn id="286" dur="2000" fill="hold"/>
                                        <p:tgtEl>
                                          <p:spTgt spid="49"/>
                                        </p:tgtEl>
                                        <p:attrNameLst>
                                          <p:attrName>ppt_h</p:attrName>
                                        </p:attrNameLst>
                                      </p:cBhvr>
                                      <p:tavLst>
                                        <p:tav tm="0">
                                          <p:val>
                                            <p:strVal val="#ppt_h"/>
                                          </p:val>
                                        </p:tav>
                                        <p:tav tm="100000">
                                          <p:val>
                                            <p:strVal val="#ppt_h"/>
                                          </p:val>
                                        </p:tav>
                                      </p:tavLst>
                                    </p:anim>
                                  </p:childTnLst>
                                </p:cTn>
                              </p:par>
                            </p:childTnLst>
                          </p:cTn>
                        </p:par>
                        <p:par>
                          <p:cTn id="287" fill="hold">
                            <p:stCondLst>
                              <p:cond delay="13800"/>
                            </p:stCondLst>
                            <p:childTnLst>
                              <p:par>
                                <p:cTn id="288" presetID="47" presetClass="entr" presetSubtype="0" fill="hold" grpId="0" nodeType="afterEffect">
                                  <p:stCondLst>
                                    <p:cond delay="0"/>
                                  </p:stCondLst>
                                  <p:childTnLst>
                                    <p:set>
                                      <p:cBhvr>
                                        <p:cTn id="289" dur="1" fill="hold">
                                          <p:stCondLst>
                                            <p:cond delay="0"/>
                                          </p:stCondLst>
                                        </p:cTn>
                                        <p:tgtEl>
                                          <p:spTgt spid="46"/>
                                        </p:tgtEl>
                                        <p:attrNameLst>
                                          <p:attrName>style.visibility</p:attrName>
                                        </p:attrNameLst>
                                      </p:cBhvr>
                                      <p:to>
                                        <p:strVal val="visible"/>
                                      </p:to>
                                    </p:set>
                                    <p:animEffect transition="in" filter="fade">
                                      <p:cBhvr>
                                        <p:cTn id="290" dur="1000"/>
                                        <p:tgtEl>
                                          <p:spTgt spid="46"/>
                                        </p:tgtEl>
                                      </p:cBhvr>
                                    </p:animEffect>
                                    <p:anim calcmode="lin" valueType="num">
                                      <p:cBhvr>
                                        <p:cTn id="291" dur="1000" fill="hold"/>
                                        <p:tgtEl>
                                          <p:spTgt spid="46"/>
                                        </p:tgtEl>
                                        <p:attrNameLst>
                                          <p:attrName>ppt_x</p:attrName>
                                        </p:attrNameLst>
                                      </p:cBhvr>
                                      <p:tavLst>
                                        <p:tav tm="0">
                                          <p:val>
                                            <p:strVal val="#ppt_x"/>
                                          </p:val>
                                        </p:tav>
                                        <p:tav tm="100000">
                                          <p:val>
                                            <p:strVal val="#ppt_x"/>
                                          </p:val>
                                        </p:tav>
                                      </p:tavLst>
                                    </p:anim>
                                    <p:anim calcmode="lin" valueType="num">
                                      <p:cBhvr>
                                        <p:cTn id="292" dur="1000" fill="hold"/>
                                        <p:tgtEl>
                                          <p:spTgt spid="46"/>
                                        </p:tgtEl>
                                        <p:attrNameLst>
                                          <p:attrName>ppt_y</p:attrName>
                                        </p:attrNameLst>
                                      </p:cBhvr>
                                      <p:tavLst>
                                        <p:tav tm="0">
                                          <p:val>
                                            <p:strVal val="#ppt_y-.1"/>
                                          </p:val>
                                        </p:tav>
                                        <p:tav tm="100000">
                                          <p:val>
                                            <p:strVal val="#ppt_y"/>
                                          </p:val>
                                        </p:tav>
                                      </p:tavLst>
                                    </p:anim>
                                  </p:childTnLst>
                                </p:cTn>
                              </p:par>
                              <p:par>
                                <p:cTn id="293" presetID="47" presetClass="entr" presetSubtype="0" fill="hold" grpId="0" nodeType="withEffect">
                                  <p:stCondLst>
                                    <p:cond delay="0"/>
                                  </p:stCondLst>
                                  <p:childTnLst>
                                    <p:set>
                                      <p:cBhvr>
                                        <p:cTn id="294" dur="1" fill="hold">
                                          <p:stCondLst>
                                            <p:cond delay="0"/>
                                          </p:stCondLst>
                                        </p:cTn>
                                        <p:tgtEl>
                                          <p:spTgt spid="45"/>
                                        </p:tgtEl>
                                        <p:attrNameLst>
                                          <p:attrName>style.visibility</p:attrName>
                                        </p:attrNameLst>
                                      </p:cBhvr>
                                      <p:to>
                                        <p:strVal val="visible"/>
                                      </p:to>
                                    </p:set>
                                    <p:animEffect transition="in" filter="fade">
                                      <p:cBhvr>
                                        <p:cTn id="295" dur="1000"/>
                                        <p:tgtEl>
                                          <p:spTgt spid="45"/>
                                        </p:tgtEl>
                                      </p:cBhvr>
                                    </p:animEffect>
                                    <p:anim calcmode="lin" valueType="num">
                                      <p:cBhvr>
                                        <p:cTn id="296" dur="1000" fill="hold"/>
                                        <p:tgtEl>
                                          <p:spTgt spid="45"/>
                                        </p:tgtEl>
                                        <p:attrNameLst>
                                          <p:attrName>ppt_x</p:attrName>
                                        </p:attrNameLst>
                                      </p:cBhvr>
                                      <p:tavLst>
                                        <p:tav tm="0">
                                          <p:val>
                                            <p:strVal val="#ppt_x"/>
                                          </p:val>
                                        </p:tav>
                                        <p:tav tm="100000">
                                          <p:val>
                                            <p:strVal val="#ppt_x"/>
                                          </p:val>
                                        </p:tav>
                                      </p:tavLst>
                                    </p:anim>
                                    <p:anim calcmode="lin" valueType="num">
                                      <p:cBhvr>
                                        <p:cTn id="297" dur="1000" fill="hold"/>
                                        <p:tgtEl>
                                          <p:spTgt spid="45"/>
                                        </p:tgtEl>
                                        <p:attrNameLst>
                                          <p:attrName>ppt_y</p:attrName>
                                        </p:attrNameLst>
                                      </p:cBhvr>
                                      <p:tavLst>
                                        <p:tav tm="0">
                                          <p:val>
                                            <p:strVal val="#ppt_y-.1"/>
                                          </p:val>
                                        </p:tav>
                                        <p:tav tm="100000">
                                          <p:val>
                                            <p:strVal val="#ppt_y"/>
                                          </p:val>
                                        </p:tav>
                                      </p:tavLst>
                                    </p:anim>
                                  </p:childTnLst>
                                </p:cTn>
                              </p:par>
                            </p:childTnLst>
                          </p:cTn>
                        </p:par>
                        <p:par>
                          <p:cTn id="298" fill="hold">
                            <p:stCondLst>
                              <p:cond delay="14800"/>
                            </p:stCondLst>
                            <p:childTnLst>
                              <p:par>
                                <p:cTn id="299" presetID="2" presetClass="entr" presetSubtype="3" decel="38000" fill="hold" nodeType="afterEffect">
                                  <p:stCondLst>
                                    <p:cond delay="0"/>
                                  </p:stCondLst>
                                  <p:childTnLst>
                                    <p:set>
                                      <p:cBhvr>
                                        <p:cTn id="300" dur="1" fill="hold">
                                          <p:stCondLst>
                                            <p:cond delay="0"/>
                                          </p:stCondLst>
                                        </p:cTn>
                                        <p:tgtEl>
                                          <p:spTgt spid="50"/>
                                        </p:tgtEl>
                                        <p:attrNameLst>
                                          <p:attrName>style.visibility</p:attrName>
                                        </p:attrNameLst>
                                      </p:cBhvr>
                                      <p:to>
                                        <p:strVal val="visible"/>
                                      </p:to>
                                    </p:set>
                                    <p:anim calcmode="lin" valueType="num">
                                      <p:cBhvr additive="base">
                                        <p:cTn id="301" dur="1500" fill="hold"/>
                                        <p:tgtEl>
                                          <p:spTgt spid="50"/>
                                        </p:tgtEl>
                                        <p:attrNameLst>
                                          <p:attrName>ppt_x</p:attrName>
                                        </p:attrNameLst>
                                      </p:cBhvr>
                                      <p:tavLst>
                                        <p:tav tm="0">
                                          <p:val>
                                            <p:strVal val="1+#ppt_w/2"/>
                                          </p:val>
                                        </p:tav>
                                        <p:tav tm="100000">
                                          <p:val>
                                            <p:strVal val="#ppt_x"/>
                                          </p:val>
                                        </p:tav>
                                      </p:tavLst>
                                    </p:anim>
                                    <p:anim calcmode="lin" valueType="num">
                                      <p:cBhvr additive="base">
                                        <p:cTn id="302" dur="1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44" grpId="0"/>
      <p:bldP spid="45" grpId="0" animBg="1"/>
      <p:bldP spid="46" grpId="0"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eptile, green, amphibian, chameleon&#10;&#10;Description automatically generated">
            <a:extLst>
              <a:ext uri="{FF2B5EF4-FFF2-40B4-BE49-F238E27FC236}">
                <a16:creationId xmlns:a16="http://schemas.microsoft.com/office/drawing/2014/main" id="{B25B0592-22F7-39F6-AF8A-16051B894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2495">
            <a:off x="7134579" y="2937916"/>
            <a:ext cx="2090195" cy="1040379"/>
          </a:xfrm>
          <a:prstGeom prst="rect">
            <a:avLst/>
          </a:prstGeom>
        </p:spPr>
      </p:pic>
      <p:pic>
        <p:nvPicPr>
          <p:cNvPr id="3" name="Picture 2">
            <a:extLst>
              <a:ext uri="{FF2B5EF4-FFF2-40B4-BE49-F238E27FC236}">
                <a16:creationId xmlns:a16="http://schemas.microsoft.com/office/drawing/2014/main" id="{B87703CC-BBE8-D374-601C-8D16275CEE91}"/>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rot="19778396" flipH="1">
            <a:off x="100052" y="3409120"/>
            <a:ext cx="1715588" cy="1581074"/>
          </a:xfrm>
          <a:prstGeom prst="rect">
            <a:avLst/>
          </a:prstGeom>
        </p:spPr>
      </p:pic>
      <p:sp>
        <p:nvSpPr>
          <p:cNvPr id="4" name="Rectangle: Rounded Corners 3">
            <a:extLst>
              <a:ext uri="{FF2B5EF4-FFF2-40B4-BE49-F238E27FC236}">
                <a16:creationId xmlns:a16="http://schemas.microsoft.com/office/drawing/2014/main" id="{F8FD6632-B30D-CB7F-55C1-0B7FAE7C9127}"/>
              </a:ext>
            </a:extLst>
          </p:cNvPr>
          <p:cNvSpPr/>
          <p:nvPr/>
        </p:nvSpPr>
        <p:spPr>
          <a:xfrm>
            <a:off x="292963" y="177552"/>
            <a:ext cx="8407154" cy="1014947"/>
          </a:xfrm>
          <a:prstGeom prst="roundRect">
            <a:avLst/>
          </a:prstGeom>
          <a:solidFill>
            <a:srgbClr val="FFFFFF"/>
          </a:solidFill>
          <a:ln w="25400">
            <a:solidFill>
              <a:schemeClr val="accent5">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0C4D5E70-C9DD-221F-3171-FD3283CD61D7}"/>
              </a:ext>
            </a:extLst>
          </p:cNvPr>
          <p:cNvSpPr txBox="1"/>
          <p:nvPr/>
        </p:nvSpPr>
        <p:spPr>
          <a:xfrm>
            <a:off x="292962" y="164456"/>
            <a:ext cx="8407153" cy="1015663"/>
          </a:xfrm>
          <a:prstGeom prst="rect">
            <a:avLst/>
          </a:prstGeom>
          <a:noFill/>
        </p:spPr>
        <p:txBody>
          <a:bodyPr wrap="square" rtlCol="0">
            <a:spAutoFit/>
          </a:bodyPr>
          <a:lstStyle/>
          <a:p>
            <a:r>
              <a:rPr lang="en-US" sz="3000" b="1" dirty="0" err="1">
                <a:latin typeface="Cambria" panose="02040503050406030204" pitchFamily="18" charset="0"/>
                <a:ea typeface="Cambria" panose="02040503050406030204" pitchFamily="18" charset="0"/>
              </a:rPr>
              <a:t>Em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hãy</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trả</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con </a:t>
            </a:r>
            <a:r>
              <a:rPr lang="en-US" sz="3000" b="1" dirty="0" err="1">
                <a:latin typeface="Cambria" panose="02040503050406030204" pitchFamily="18" charset="0"/>
                <a:ea typeface="Cambria" panose="02040503050406030204" pitchFamily="18" charset="0"/>
              </a:rPr>
              <a:t>vật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sau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cùng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đặc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điểm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trường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sống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thói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quen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của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nó</a:t>
            </a:r>
            <a:endParaRPr lang="en-US" sz="3000" b="1" dirty="0">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C872F264-40EF-E7B5-5C32-4D8628E820BE}"/>
              </a:ext>
            </a:extLst>
          </p:cNvPr>
          <p:cNvGrpSpPr/>
          <p:nvPr/>
        </p:nvGrpSpPr>
        <p:grpSpPr>
          <a:xfrm>
            <a:off x="1606858" y="1444423"/>
            <a:ext cx="5556695" cy="3432081"/>
            <a:chOff x="3974297" y="187222"/>
            <a:chExt cx="8013141" cy="6709181"/>
          </a:xfrm>
        </p:grpSpPr>
        <p:sp>
          <p:nvSpPr>
            <p:cNvPr id="7" name="Rounded Rectangle 36">
              <a:extLst>
                <a:ext uri="{FF2B5EF4-FFF2-40B4-BE49-F238E27FC236}">
                  <a16:creationId xmlns:a16="http://schemas.microsoft.com/office/drawing/2014/main" id="{46549291-5745-0D68-B3F7-116236DA0796}"/>
                </a:ext>
              </a:extLst>
            </p:cNvPr>
            <p:cNvSpPr/>
            <p:nvPr/>
          </p:nvSpPr>
          <p:spPr>
            <a:xfrm>
              <a:off x="4101118" y="301219"/>
              <a:ext cx="7787065" cy="64572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7">
              <a:extLst>
                <a:ext uri="{FF2B5EF4-FFF2-40B4-BE49-F238E27FC236}">
                  <a16:creationId xmlns:a16="http://schemas.microsoft.com/office/drawing/2014/main" id="{1B25A03C-7A10-7F4C-4622-6E2BCC808A7E}"/>
                </a:ext>
              </a:extLst>
            </p:cNvPr>
            <p:cNvSpPr/>
            <p:nvPr/>
          </p:nvSpPr>
          <p:spPr>
            <a:xfrm>
              <a:off x="3974297" y="187222"/>
              <a:ext cx="8013141" cy="6709181"/>
            </a:xfrm>
            <a:prstGeom prst="roundRect">
              <a:avLst/>
            </a:prstGeom>
            <a:noFill/>
            <a:ln w="508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BC9249B1-37A9-271B-0249-80405C27F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742" y="1625284"/>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532E869-E707-4D22-D077-6CBD0D20C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742" y="1635559"/>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4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71315" y="949708"/>
            <a:ext cx="495649"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chemeClr val="tx1">
                      <a:lumMod val="95000"/>
                      <a:lumOff val="5000"/>
                    </a:schemeClr>
                  </a:solidFill>
                </a:ln>
                <a:solidFill>
                  <a:srgbClr val="FFC000">
                    <a:lumMod val="20000"/>
                    <a:lumOff val="80000"/>
                  </a:srgbClr>
                </a:solidFill>
                <a:effectLst/>
                <a:uLnTx/>
                <a:uFillTx/>
                <a:latin typeface="UVN Dzung Dakao" panose="00000400000000000000" pitchFamily="2" charset="0"/>
                <a:ea typeface="微软雅黑"/>
                <a:cs typeface="+mn-ea"/>
                <a:sym typeface="+mn-lt"/>
              </a:rPr>
              <a:t>2</a:t>
            </a:r>
            <a:endParaRPr kumimoji="0" lang="zh-CN" altLang="en-US" sz="4800" b="0" i="0" u="none" strike="noStrike" kern="1200" cap="none" spc="0" normalizeH="0" baseline="0" noProof="0" dirty="0">
              <a:ln>
                <a:solidFill>
                  <a:schemeClr val="tx1">
                    <a:lumMod val="95000"/>
                    <a:lumOff val="5000"/>
                  </a:schemeClr>
                </a:solidFill>
              </a:ln>
              <a:solidFill>
                <a:prstClr val="black"/>
              </a:solidFill>
              <a:effectLst/>
              <a:uLnTx/>
              <a:uFillTx/>
              <a:latin typeface="UVN Dzung Dakao" panose="00000400000000000000" pitchFamily="2" charset="0"/>
              <a:ea typeface="微软雅黑"/>
              <a:cs typeface="+mn-ea"/>
              <a:sym typeface="+mn-lt"/>
            </a:endParaRPr>
          </a:p>
        </p:txBody>
      </p:sp>
      <p:sp>
        <p:nvSpPr>
          <p:cNvPr id="5" name="矩形 8">
            <a:extLst>
              <a:ext uri="{FF2B5EF4-FFF2-40B4-BE49-F238E27FC236}">
                <a16:creationId xmlns:a16="http://schemas.microsoft.com/office/drawing/2014/main" id="{2B45CF15-4A67-C285-68C1-D21B41D18EED}"/>
              </a:ext>
            </a:extLst>
          </p:cNvPr>
          <p:cNvSpPr/>
          <p:nvPr/>
        </p:nvSpPr>
        <p:spPr>
          <a:xfrm>
            <a:off x="1795412" y="1676322"/>
            <a:ext cx="5532284"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rPr>
              <a:t>KHÁM PHÁ</a:t>
            </a:r>
            <a:endParaRPr kumimoji="0" lang="zh-CN" altLang="en-US"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endParaRPr>
          </a:p>
        </p:txBody>
      </p:sp>
      <p:pic>
        <p:nvPicPr>
          <p:cNvPr id="2" name="Picture 1">
            <a:extLst>
              <a:ext uri="{FF2B5EF4-FFF2-40B4-BE49-F238E27FC236}">
                <a16:creationId xmlns:a16="http://schemas.microsoft.com/office/drawing/2014/main" id="{0C9BC2CD-0C92-D3BB-373F-6B2E7497DFC8}"/>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264364" y="419725"/>
            <a:ext cx="1715588" cy="1581074"/>
          </a:xfrm>
          <a:prstGeom prst="rect">
            <a:avLst/>
          </a:prstGeom>
        </p:spPr>
      </p:pic>
    </p:spTree>
    <p:extLst>
      <p:ext uri="{BB962C8B-B14F-4D97-AF65-F5344CB8AC3E}">
        <p14:creationId xmlns:p14="http://schemas.microsoft.com/office/powerpoint/2010/main" val="322322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1263" y="352926"/>
            <a:ext cx="8309811" cy="44115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文本框 38"/>
          <p:cNvSpPr txBox="1"/>
          <p:nvPr/>
        </p:nvSpPr>
        <p:spPr>
          <a:xfrm>
            <a:off x="2176432" y="352926"/>
            <a:ext cx="4919472" cy="707886"/>
          </a:xfrm>
          <a:prstGeom prst="rect">
            <a:avLst/>
          </a:prstGeom>
          <a:noFill/>
        </p:spPr>
        <p:txBody>
          <a:bodyPr wrap="square">
            <a:spAutoFit/>
          </a:bodyPr>
          <a:lstStyle/>
          <a:p>
            <a:pPr algn="ct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4" name="TextBox 3"/>
          <p:cNvSpPr txBox="1"/>
          <p:nvPr/>
        </p:nvSpPr>
        <p:spPr>
          <a:xfrm>
            <a:off x="633662" y="1060812"/>
            <a:ext cx="8005011" cy="3693319"/>
          </a:xfrm>
          <a:prstGeom prst="rect">
            <a:avLst/>
          </a:prstGeom>
          <a:noFill/>
        </p:spPr>
        <p:txBody>
          <a:bodyPr wrap="square" rtlCol="0">
            <a:spAutoFit/>
          </a:bodyPr>
          <a:lstStyle/>
          <a:p>
            <a:pPr algn="just"/>
            <a:r>
              <a:rPr lang="vi-VN" sz="2600" b="1" dirty="0">
                <a:solidFill>
                  <a:schemeClr val="accent6">
                    <a:lumMod val="75000"/>
                  </a:schemeClr>
                </a:solidFill>
                <a:latin typeface="Cambria" panose="02040503050406030204" pitchFamily="18" charset="0"/>
              </a:rPr>
              <a:t>-  Đọc đúng và diễn cảm bài Thằn lằn xanh và tắc kè, biết nhấn giọng vào</a:t>
            </a:r>
            <a:r>
              <a:rPr lang="en-US" sz="2600" b="1" dirty="0">
                <a:solidFill>
                  <a:schemeClr val="accent6">
                    <a:lumMod val="75000"/>
                  </a:schemeClr>
                </a:solidFill>
                <a:latin typeface="Cambria" panose="02040503050406030204" pitchFamily="18" charset="0"/>
              </a:rPr>
              <a:t> </a:t>
            </a:r>
            <a:r>
              <a:rPr lang="vi-VN" sz="2600" b="1" dirty="0">
                <a:solidFill>
                  <a:schemeClr val="accent6">
                    <a:lumMod val="75000"/>
                  </a:schemeClr>
                </a:solidFill>
                <a:latin typeface="Cambria" panose="02040503050406030204" pitchFamily="18" charset="0"/>
              </a:rPr>
              <a:t>những từ ngữ cần thiết để thể hiện tâm trạng, cảm xúc của nhân vật trong bài.</a:t>
            </a:r>
            <a:endParaRPr lang="en-US" sz="2600" b="1" dirty="0">
              <a:solidFill>
                <a:schemeClr val="accent6">
                  <a:lumMod val="75000"/>
                </a:schemeClr>
              </a:solidFill>
              <a:latin typeface="Cambria" panose="02040503050406030204" pitchFamily="18" charset="0"/>
            </a:endParaRPr>
          </a:p>
          <a:p>
            <a:pPr algn="just"/>
            <a:r>
              <a:rPr lang="vi-VN" sz="2600" b="1" dirty="0">
                <a:solidFill>
                  <a:schemeClr val="accent6">
                    <a:lumMod val="75000"/>
                  </a:schemeClr>
                </a:solidFill>
                <a:latin typeface="Cambria" panose="02040503050406030204" pitchFamily="18" charset="0"/>
              </a:rPr>
              <a:t>- Nhận biết được bối cảnh, diễn biến các sự việc qua lời kể của tác giả </a:t>
            </a:r>
            <a:r>
              <a:rPr lang="vi-VN" sz="2600" b="1">
                <a:solidFill>
                  <a:schemeClr val="accent6">
                    <a:lumMod val="75000"/>
                  </a:schemeClr>
                </a:solidFill>
                <a:latin typeface="Cambria" panose="02040503050406030204" pitchFamily="18" charset="0"/>
              </a:rPr>
              <a:t>câu chuyện. </a:t>
            </a:r>
            <a:endParaRPr lang="en-US" sz="2600" b="1" dirty="0">
              <a:solidFill>
                <a:schemeClr val="accent6">
                  <a:lumMod val="75000"/>
                </a:schemeClr>
              </a:solidFill>
              <a:latin typeface="Cambria" panose="02040503050406030204" pitchFamily="18" charset="0"/>
            </a:endParaRPr>
          </a:p>
          <a:p>
            <a:pPr algn="just"/>
            <a:r>
              <a:rPr lang="vi-VN" sz="2600" b="1" dirty="0">
                <a:solidFill>
                  <a:schemeClr val="accent6">
                    <a:lumMod val="75000"/>
                  </a:schemeClr>
                </a:solidFill>
                <a:latin typeface="Cambria" panose="02040503050406030204" pitchFamily="18" charset="0"/>
              </a:rPr>
              <a:t>- Hiểu điều tác giả muốn nói qua bài đọc</a:t>
            </a:r>
            <a:r>
              <a:rPr lang="en-US" sz="2600" b="1" dirty="0">
                <a:solidFill>
                  <a:schemeClr val="accent6">
                    <a:lumMod val="75000"/>
                  </a:schemeClr>
                </a:solidFill>
                <a:latin typeface="Cambria" panose="02040503050406030204" pitchFamily="18" charset="0"/>
              </a:rPr>
              <a:t>: </a:t>
            </a:r>
            <a:r>
              <a:rPr lang="en-US" sz="2600" b="1" i="1" dirty="0" err="1">
                <a:solidFill>
                  <a:srgbClr val="002060"/>
                </a:solidFill>
                <a:latin typeface="Cambria" panose="02040503050406030204" pitchFamily="18" charset="0"/>
              </a:rPr>
              <a:t>Cần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trân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trọng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những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đặc</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điểm</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của</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mình</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và</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biết</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lựa</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chọn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hoàn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cảnh</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sống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phù</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hợp</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với</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những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đặc</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điểm</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đó</a:t>
            </a:r>
            <a:r>
              <a:rPr lang="en-US" sz="2600" b="1" i="1" dirty="0">
                <a:solidFill>
                  <a:srgbClr val="002060"/>
                </a:solidFill>
                <a:latin typeface="Cambria" panose="02040503050406030204" pitchFamily="18" charset="0"/>
              </a:rPr>
              <a:t>.</a:t>
            </a:r>
          </a:p>
          <a:p>
            <a:endParaRPr lang="en-US" sz="2600" b="1" dirty="0">
              <a:solidFill>
                <a:schemeClr val="accent6">
                  <a:lumMod val="75000"/>
                </a:schemeClr>
              </a:solidFill>
              <a:latin typeface="Cambria" panose="02040503050406030204" pitchFamily="18" charset="0"/>
            </a:endParaRPr>
          </a:p>
        </p:txBody>
      </p:sp>
    </p:spTree>
    <p:extLst>
      <p:ext uri="{BB962C8B-B14F-4D97-AF65-F5344CB8AC3E}">
        <p14:creationId xmlns:p14="http://schemas.microsoft.com/office/powerpoint/2010/main" val="26544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amels in the desert&#10;&#10;Description automatically generated with medium confidence">
            <a:extLst>
              <a:ext uri="{FF2B5EF4-FFF2-40B4-BE49-F238E27FC236}">
                <a16:creationId xmlns:a16="http://schemas.microsoft.com/office/drawing/2014/main" id="{FF52B3F5-63B1-C26A-A40A-50365685C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9568" y="1240972"/>
            <a:ext cx="4188279" cy="331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nguins on ice&#10;&#10;Description automatically generated with medium confidence">
            <a:extLst>
              <a:ext uri="{FF2B5EF4-FFF2-40B4-BE49-F238E27FC236}">
                <a16:creationId xmlns:a16="http://schemas.microsoft.com/office/drawing/2014/main" id="{48CD6095-E664-FB90-8776-065D3E994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89" y="1240972"/>
            <a:ext cx="4305845" cy="331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CA0A0B26-6723-83A7-274A-DE1AA32CCB6D}"/>
              </a:ext>
            </a:extLst>
          </p:cNvPr>
          <p:cNvPicPr>
            <a:picLocks noChangeAspect="1"/>
          </p:cNvPicPr>
          <p:nvPr/>
        </p:nvPicPr>
        <p:blipFill>
          <a:blip r:embed="rId4"/>
          <a:stretch>
            <a:fillRect/>
          </a:stretch>
        </p:blipFill>
        <p:spPr>
          <a:xfrm>
            <a:off x="47767" y="411640"/>
            <a:ext cx="9144000" cy="558504"/>
          </a:xfrm>
          <a:prstGeom prst="rect">
            <a:avLst/>
          </a:prstGeom>
        </p:spPr>
      </p:pic>
    </p:spTree>
    <p:extLst>
      <p:ext uri="{BB962C8B-B14F-4D97-AF65-F5344CB8AC3E}">
        <p14:creationId xmlns:p14="http://schemas.microsoft.com/office/powerpoint/2010/main" val="1074718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18" name="PA_图片 17"/>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6"/>
            </p:custDataLst>
          </p:nvPr>
        </p:nvPicPr>
        <p:blipFill rotWithShape="1">
          <a:blip r:embed="rId50"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7"/>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8"/>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9"/>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1"/>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4"/>
            </p:custDataLst>
          </p:nvPr>
        </p:nvPicPr>
        <p:blipFill>
          <a:blip r:embed="rId46"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18"/>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0"/>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1"/>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2"/>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3"/>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4"/>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5"/>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0"/>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63" name="PA_图片 62"/>
          <p:cNvPicPr>
            <a:picLocks noChangeAspect="1"/>
          </p:cNvPicPr>
          <p:nvPr>
            <p:custDataLst>
              <p:tags r:id="rId31"/>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2"/>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sp>
        <p:nvSpPr>
          <p:cNvPr id="57" name="PA_任意多边形 56"/>
          <p:cNvSpPr/>
          <p:nvPr>
            <p:custDataLst>
              <p:tags r:id="rId34"/>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58" name="PA_任意多边形 57"/>
          <p:cNvSpPr/>
          <p:nvPr>
            <p:custDataLst>
              <p:tags r:id="rId35"/>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59" name="PA_任意多边形 58"/>
          <p:cNvSpPr/>
          <p:nvPr>
            <p:custDataLst>
              <p:tags r:id="rId36"/>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60" name="PA_任意多边形 59"/>
          <p:cNvSpPr/>
          <p:nvPr>
            <p:custDataLst>
              <p:tags r:id="rId37"/>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61" name="PA_任意多边形 60"/>
          <p:cNvSpPr/>
          <p:nvPr>
            <p:custDataLst>
              <p:tags r:id="rId38"/>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31" name="PA_图片 30"/>
          <p:cNvPicPr>
            <a:picLocks noChangeAspect="1"/>
          </p:cNvPicPr>
          <p:nvPr>
            <p:custDataLst>
              <p:tags r:id="rId39"/>
            </p:custDataLst>
          </p:nvPr>
        </p:nvPicPr>
        <p:blipFill>
          <a:blip r:embed="rId54" cstate="print">
            <a:extLst>
              <a:ext uri="{28A0092B-C50C-407E-A947-70E740481C1C}">
                <a14:useLocalDpi xmlns:a14="http://schemas.microsoft.com/office/drawing/2010/main" val="0"/>
              </a:ext>
            </a:extLst>
          </a:blip>
          <a:stretch>
            <a:fillRect/>
          </a:stretch>
        </p:blipFill>
        <p:spPr>
          <a:xfrm>
            <a:off x="6126026" y="218714"/>
            <a:ext cx="485178" cy="419735"/>
          </a:xfrm>
          <a:prstGeom prst="rect">
            <a:avLst/>
          </a:prstGeom>
        </p:spPr>
      </p:pic>
      <p:pic>
        <p:nvPicPr>
          <p:cNvPr id="10" name="PA_久石让-めぐる季節">
            <a:hlinkClick r:id="" action="ppaction://media"/>
          </p:cNvPr>
          <p:cNvPicPr>
            <a:picLocks noChangeAspect="1"/>
          </p:cNvPicPr>
          <p:nvPr>
            <a:audioFile r:link="rId41"/>
            <p:custDataLst>
              <p:tags r:id="rId42"/>
            </p:custDataLst>
            <p:extLst>
              <p:ext uri="{DAA4B4D4-6D71-4841-9C94-3DE7FCFB9230}">
                <p14:media xmlns:p14="http://schemas.microsoft.com/office/powerpoint/2010/main" r:embed="rId40"/>
              </p:ext>
            </p:extLst>
          </p:nvPr>
        </p:nvPicPr>
        <p:blipFill>
          <a:blip r:embed="rId55"/>
          <a:stretch>
            <a:fillRect/>
          </a:stretch>
        </p:blipFill>
        <p:spPr>
          <a:xfrm>
            <a:off x="9680027" y="-1632388"/>
            <a:ext cx="609600" cy="609600"/>
          </a:xfrm>
          <a:prstGeom prst="rect">
            <a:avLst/>
          </a:prstGeom>
        </p:spPr>
      </p:pic>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2" name="Picture 1">
            <a:extLst>
              <a:ext uri="{FF2B5EF4-FFF2-40B4-BE49-F238E27FC236}">
                <a16:creationId xmlns:a16="http://schemas.microsoft.com/office/drawing/2014/main" id="{AD17597C-FB9F-CF56-281D-5B212B74FF8E}"/>
              </a:ext>
            </a:extLst>
          </p:cNvPr>
          <p:cNvPicPr>
            <a:picLocks noChangeAspect="1"/>
          </p:cNvPicPr>
          <p:nvPr/>
        </p:nvPicPr>
        <p:blipFill>
          <a:blip r:embed="rId57"/>
          <a:stretch>
            <a:fillRect/>
          </a:stretch>
        </p:blipFill>
        <p:spPr>
          <a:xfrm>
            <a:off x="-177675" y="963715"/>
            <a:ext cx="4857289" cy="4179785"/>
          </a:xfrm>
          <a:prstGeom prst="rect">
            <a:avLst/>
          </a:prstGeom>
        </p:spPr>
      </p:pic>
      <p:pic>
        <p:nvPicPr>
          <p:cNvPr id="55" name="Picture 54">
            <a:extLst>
              <a:ext uri="{FF2B5EF4-FFF2-40B4-BE49-F238E27FC236}">
                <a16:creationId xmlns:a16="http://schemas.microsoft.com/office/drawing/2014/main" id="{B1F67FCE-2470-70A1-2BBB-AC822875C0C1}"/>
              </a:ext>
            </a:extLst>
          </p:cNvPr>
          <p:cNvPicPr>
            <a:picLocks noChangeAspect="1"/>
          </p:cNvPicPr>
          <p:nvPr/>
        </p:nvPicPr>
        <p:blipFill>
          <a:blip r:embed="rId58"/>
          <a:stretch>
            <a:fillRect/>
          </a:stretch>
        </p:blipFill>
        <p:spPr>
          <a:xfrm>
            <a:off x="1386562" y="797745"/>
            <a:ext cx="10484209" cy="1490458"/>
          </a:xfrm>
          <a:prstGeom prst="rect">
            <a:avLst/>
          </a:prstGeom>
        </p:spPr>
      </p:pic>
      <p:pic>
        <p:nvPicPr>
          <p:cNvPr id="69" name="Picture 68"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950039" y="2910622"/>
            <a:ext cx="2090195" cy="1040379"/>
          </a:xfrm>
          <a:prstGeom prst="rect">
            <a:avLst/>
          </a:prstGeom>
        </p:spPr>
      </p:pic>
      <p:pic>
        <p:nvPicPr>
          <p:cNvPr id="81" name="Picture 80">
            <a:extLst>
              <a:ext uri="{FF2B5EF4-FFF2-40B4-BE49-F238E27FC236}">
                <a16:creationId xmlns:a16="http://schemas.microsoft.com/office/drawing/2014/main" id="{4D3F830B-0F79-9D19-5B5C-CE3D39B1CAE0}"/>
              </a:ext>
            </a:extLst>
          </p:cNvPr>
          <p:cNvPicPr>
            <a:picLocks noChangeAspect="1"/>
          </p:cNvPicPr>
          <p:nvPr/>
        </p:nvPicPr>
        <p:blipFill rotWithShape="1">
          <a:blip r:embed="rId60">
            <a:extLst>
              <a:ext uri="{28A0092B-C50C-407E-A947-70E740481C1C}">
                <a14:useLocalDpi xmlns:a14="http://schemas.microsoft.com/office/drawing/2010/main" val="0"/>
              </a:ext>
            </a:extLst>
          </a:blip>
          <a:srcRect t="51337"/>
          <a:stretch/>
        </p:blipFill>
        <p:spPr>
          <a:xfrm flipH="1">
            <a:off x="690496" y="2966983"/>
            <a:ext cx="1715588" cy="1581074"/>
          </a:xfrm>
          <a:prstGeom prst="rect">
            <a:avLst/>
          </a:prstGeom>
        </p:spPr>
      </p:pic>
      <p:sp>
        <p:nvSpPr>
          <p:cNvPr id="82" name="TextBox 7">
            <a:extLst>
              <a:ext uri="{FF2B5EF4-FFF2-40B4-BE49-F238E27FC236}">
                <a16:creationId xmlns:a16="http://schemas.microsoft.com/office/drawing/2014/main" id="{843A77F7-2202-B8A4-10E9-8D3B4838BC30}"/>
              </a:ext>
            </a:extLst>
          </p:cNvPr>
          <p:cNvSpPr txBox="1"/>
          <p:nvPr/>
        </p:nvSpPr>
        <p:spPr>
          <a:xfrm>
            <a:off x="-63298" y="1287399"/>
            <a:ext cx="4860681" cy="874920"/>
          </a:xfrm>
          <a:prstGeom prst="rect">
            <a:avLst/>
          </a:prstGeom>
        </p:spPr>
        <p:txBody>
          <a:bodyPr wrap="square" lIns="0" tIns="0" rIns="0" bIns="0" rtlCol="0" anchor="t">
            <a:spAutoFit/>
          </a:bodyPr>
          <a:lstStyle/>
          <a:p>
            <a:pPr marL="0" marR="0" lvl="0" indent="0" algn="ctr" defTabSz="685800" rtl="0" eaLnBrk="1" fontAlgn="auto" latinLnBrk="0" hangingPunct="1">
              <a:lnSpc>
                <a:spcPts val="7461"/>
              </a:lnSpc>
              <a:spcBef>
                <a:spcPts val="0"/>
              </a:spcBef>
              <a:spcAft>
                <a:spcPts val="0"/>
              </a:spcAft>
              <a:buClrTx/>
              <a:buSzTx/>
              <a:buFontTx/>
              <a:buNone/>
              <a:tabLst/>
              <a:defRPr/>
            </a:pPr>
            <a:r>
              <a:rPr kumimoji="0" lang="en-US" sz="5329" b="0" i="0" u="none" strike="noStrike" kern="1200" cap="none" spc="0" normalizeH="0" baseline="0" noProof="0" dirty="0" err="1">
                <a:ln w="19050">
                  <a:solidFill>
                    <a:schemeClr val="tx1">
                      <a:lumMod val="95000"/>
                      <a:lumOff val="5000"/>
                    </a:schemeClr>
                  </a:solidFill>
                </a:ln>
                <a:solidFill>
                  <a:schemeClr val="bg1"/>
                </a:solidFill>
                <a:effectLst/>
                <a:uLnTx/>
                <a:uFillTx/>
                <a:latin typeface="UVN Dzung Dakao" panose="00000400000000000000" pitchFamily="2" charset="0"/>
                <a:ea typeface="微软雅黑"/>
              </a:rPr>
              <a:t>Đọc</a:t>
            </a:r>
            <a:r>
              <a:rPr kumimoji="0" lang="en-US" sz="5329" b="0" i="0" u="none" strike="noStrike" kern="1200" cap="none" spc="0" normalizeH="0" baseline="0" noProof="0" dirty="0">
                <a:ln w="19050">
                  <a:solidFill>
                    <a:schemeClr val="tx1">
                      <a:lumMod val="95000"/>
                      <a:lumOff val="5000"/>
                    </a:schemeClr>
                  </a:solidFill>
                </a:ln>
                <a:solidFill>
                  <a:schemeClr val="bg1"/>
                </a:solidFill>
                <a:effectLst/>
                <a:uLnTx/>
                <a:uFillTx/>
                <a:latin typeface="UVN Dzung Dakao" panose="00000400000000000000" pitchFamily="2" charset="0"/>
                <a:ea typeface="微软雅黑"/>
              </a:rPr>
              <a:t> 4 </a:t>
            </a:r>
          </a:p>
        </p:txBody>
      </p:sp>
      <p:pic>
        <p:nvPicPr>
          <p:cNvPr id="88" name="Picture 87">
            <a:extLst>
              <a:ext uri="{FF2B5EF4-FFF2-40B4-BE49-F238E27FC236}">
                <a16:creationId xmlns:a16="http://schemas.microsoft.com/office/drawing/2014/main" id="{F7692636-7DCA-895E-25FF-85FA4C47B58B}"/>
              </a:ext>
            </a:extLst>
          </p:cNvPr>
          <p:cNvPicPr>
            <a:picLocks noChangeAspect="1"/>
          </p:cNvPicPr>
          <p:nvPr/>
        </p:nvPicPr>
        <p:blipFill>
          <a:blip r:embed="rId61"/>
          <a:stretch>
            <a:fillRect/>
          </a:stretch>
        </p:blipFill>
        <p:spPr>
          <a:xfrm>
            <a:off x="-197977" y="-129317"/>
            <a:ext cx="5761219" cy="1603387"/>
          </a:xfrm>
          <a:prstGeom prst="rect">
            <a:avLst/>
          </a:prstGeom>
        </p:spPr>
      </p:pic>
    </p:spTree>
    <p:extLst>
      <p:ext uri="{BB962C8B-B14F-4D97-AF65-F5344CB8AC3E}">
        <p14:creationId xmlns:p14="http://schemas.microsoft.com/office/powerpoint/2010/main" val="184043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10" presetClass="entr" presetSubtype="0" fill="hold" grpId="2"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49" presetClass="entr" presetSubtype="0" decel="10000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360"/>
                                          </p:val>
                                        </p:tav>
                                        <p:tav tm="100000">
                                          <p:val>
                                            <p:fltVal val="0"/>
                                          </p:val>
                                        </p:tav>
                                      </p:tavLst>
                                    </p:anim>
                                    <p:animEffect transition="in" filter="fade">
                                      <p:cBhvr>
                                        <p:cTn id="25" dur="1000"/>
                                        <p:tgtEl>
                                          <p:spTgt spid="23"/>
                                        </p:tgtEl>
                                      </p:cBhvr>
                                    </p:animEffect>
                                  </p:childTnLst>
                                </p:cTn>
                              </p:par>
                              <p:par>
                                <p:cTn id="26" presetID="49" presetClass="entr" presetSubtype="0" decel="100000" fill="hold" nodeType="withEffect">
                                  <p:stCondLst>
                                    <p:cond delay="125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360"/>
                                          </p:val>
                                        </p:tav>
                                        <p:tav tm="100000">
                                          <p:val>
                                            <p:fltVal val="0"/>
                                          </p:val>
                                        </p:tav>
                                      </p:tavLst>
                                    </p:anim>
                                    <p:animEffect transition="in" filter="fade">
                                      <p:cBhvr>
                                        <p:cTn id="31" dur="1000"/>
                                        <p:tgtEl>
                                          <p:spTgt spid="26"/>
                                        </p:tgtEl>
                                      </p:cBhvr>
                                    </p:animEffect>
                                  </p:childTnLst>
                                </p:cTn>
                              </p:par>
                              <p:par>
                                <p:cTn id="32" presetID="49" presetClass="entr" presetSubtype="0" decel="100000" fill="hold" nodeType="withEffect">
                                  <p:stCondLst>
                                    <p:cond delay="1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360"/>
                                          </p:val>
                                        </p:tav>
                                        <p:tav tm="100000">
                                          <p:val>
                                            <p:fltVal val="0"/>
                                          </p:val>
                                        </p:tav>
                                      </p:tavLst>
                                    </p:anim>
                                    <p:animEffect transition="in" filter="fade">
                                      <p:cBhvr>
                                        <p:cTn id="37" dur="1000"/>
                                        <p:tgtEl>
                                          <p:spTgt spid="25"/>
                                        </p:tgtEl>
                                      </p:cBhvr>
                                    </p:animEffect>
                                  </p:childTnLst>
                                </p:cTn>
                              </p:par>
                              <p:par>
                                <p:cTn id="38" presetID="49" presetClass="entr" presetSubtype="0" decel="100000" fill="hold" nodeType="withEffect">
                                  <p:stCondLst>
                                    <p:cond delay="1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1000" fill="hold"/>
                                        <p:tgtEl>
                                          <p:spTgt spid="63"/>
                                        </p:tgtEl>
                                        <p:attrNameLst>
                                          <p:attrName>ppt_w</p:attrName>
                                        </p:attrNameLst>
                                      </p:cBhvr>
                                      <p:tavLst>
                                        <p:tav tm="0">
                                          <p:val>
                                            <p:fltVal val="0"/>
                                          </p:val>
                                        </p:tav>
                                        <p:tav tm="100000">
                                          <p:val>
                                            <p:strVal val="#ppt_w"/>
                                          </p:val>
                                        </p:tav>
                                      </p:tavLst>
                                    </p:anim>
                                    <p:anim calcmode="lin" valueType="num">
                                      <p:cBhvr>
                                        <p:cTn id="41" dur="1000" fill="hold"/>
                                        <p:tgtEl>
                                          <p:spTgt spid="63"/>
                                        </p:tgtEl>
                                        <p:attrNameLst>
                                          <p:attrName>ppt_h</p:attrName>
                                        </p:attrNameLst>
                                      </p:cBhvr>
                                      <p:tavLst>
                                        <p:tav tm="0">
                                          <p:val>
                                            <p:fltVal val="0"/>
                                          </p:val>
                                        </p:tav>
                                        <p:tav tm="100000">
                                          <p:val>
                                            <p:strVal val="#ppt_h"/>
                                          </p:val>
                                        </p:tav>
                                      </p:tavLst>
                                    </p:anim>
                                    <p:anim calcmode="lin" valueType="num">
                                      <p:cBhvr>
                                        <p:cTn id="42" dur="1000" fill="hold"/>
                                        <p:tgtEl>
                                          <p:spTgt spid="63"/>
                                        </p:tgtEl>
                                        <p:attrNameLst>
                                          <p:attrName>style.rotation</p:attrName>
                                        </p:attrNameLst>
                                      </p:cBhvr>
                                      <p:tavLst>
                                        <p:tav tm="0">
                                          <p:val>
                                            <p:fltVal val="360"/>
                                          </p:val>
                                        </p:tav>
                                        <p:tav tm="100000">
                                          <p:val>
                                            <p:fltVal val="0"/>
                                          </p:val>
                                        </p:tav>
                                      </p:tavLst>
                                    </p:anim>
                                    <p:animEffect transition="in" filter="fade">
                                      <p:cBhvr>
                                        <p:cTn id="43" dur="1000"/>
                                        <p:tgtEl>
                                          <p:spTgt spid="63"/>
                                        </p:tgtEl>
                                      </p:cBhvr>
                                    </p:animEffect>
                                  </p:childTnLst>
                                </p:cTn>
                              </p:par>
                              <p:par>
                                <p:cTn id="44" presetID="49" presetClass="entr" presetSubtype="0" decel="100000" fill="hold" nodeType="withEffect">
                                  <p:stCondLst>
                                    <p:cond delay="125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360"/>
                                          </p:val>
                                        </p:tav>
                                        <p:tav tm="100000">
                                          <p:val>
                                            <p:fltVal val="0"/>
                                          </p:val>
                                        </p:tav>
                                      </p:tavLst>
                                    </p:anim>
                                    <p:animEffect transition="in" filter="fade">
                                      <p:cBhvr>
                                        <p:cTn id="49" dur="1000"/>
                                        <p:tgtEl>
                                          <p:spTgt spid="47"/>
                                        </p:tgtEl>
                                      </p:cBhvr>
                                    </p:animEffect>
                                  </p:childTnLst>
                                </p:cTn>
                              </p:par>
                              <p:par>
                                <p:cTn id="50" presetID="49" presetClass="entr" presetSubtype="0" decel="10000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style.rotation</p:attrName>
                                        </p:attrNameLst>
                                      </p:cBhvr>
                                      <p:tavLst>
                                        <p:tav tm="0">
                                          <p:val>
                                            <p:fltVal val="360"/>
                                          </p:val>
                                        </p:tav>
                                        <p:tav tm="100000">
                                          <p:val>
                                            <p:fltVal val="0"/>
                                          </p:val>
                                        </p:tav>
                                      </p:tavLst>
                                    </p:anim>
                                    <p:animEffect transition="in" filter="fade">
                                      <p:cBhvr>
                                        <p:cTn id="55" dur="1000"/>
                                        <p:tgtEl>
                                          <p:spTgt spid="51"/>
                                        </p:tgtEl>
                                      </p:cBhvr>
                                    </p:animEffect>
                                  </p:childTnLst>
                                </p:cTn>
                              </p:par>
                              <p:par>
                                <p:cTn id="56" presetID="49" presetClass="entr" presetSubtype="0" decel="100000" fill="hold" nodeType="withEffect">
                                  <p:stCondLst>
                                    <p:cond delay="15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1000" fill="hold"/>
                                        <p:tgtEl>
                                          <p:spTgt spid="49"/>
                                        </p:tgtEl>
                                        <p:attrNameLst>
                                          <p:attrName>ppt_w</p:attrName>
                                        </p:attrNameLst>
                                      </p:cBhvr>
                                      <p:tavLst>
                                        <p:tav tm="0">
                                          <p:val>
                                            <p:fltVal val="0"/>
                                          </p:val>
                                        </p:tav>
                                        <p:tav tm="100000">
                                          <p:val>
                                            <p:strVal val="#ppt_w"/>
                                          </p:val>
                                        </p:tav>
                                      </p:tavLst>
                                    </p:anim>
                                    <p:anim calcmode="lin" valueType="num">
                                      <p:cBhvr>
                                        <p:cTn id="59" dur="1000" fill="hold"/>
                                        <p:tgtEl>
                                          <p:spTgt spid="49"/>
                                        </p:tgtEl>
                                        <p:attrNameLst>
                                          <p:attrName>ppt_h</p:attrName>
                                        </p:attrNameLst>
                                      </p:cBhvr>
                                      <p:tavLst>
                                        <p:tav tm="0">
                                          <p:val>
                                            <p:fltVal val="0"/>
                                          </p:val>
                                        </p:tav>
                                        <p:tav tm="100000">
                                          <p:val>
                                            <p:strVal val="#ppt_h"/>
                                          </p:val>
                                        </p:tav>
                                      </p:tavLst>
                                    </p:anim>
                                    <p:anim calcmode="lin" valueType="num">
                                      <p:cBhvr>
                                        <p:cTn id="60" dur="1000" fill="hold"/>
                                        <p:tgtEl>
                                          <p:spTgt spid="49"/>
                                        </p:tgtEl>
                                        <p:attrNameLst>
                                          <p:attrName>style.rotation</p:attrName>
                                        </p:attrNameLst>
                                      </p:cBhvr>
                                      <p:tavLst>
                                        <p:tav tm="0">
                                          <p:val>
                                            <p:fltVal val="360"/>
                                          </p:val>
                                        </p:tav>
                                        <p:tav tm="100000">
                                          <p:val>
                                            <p:fltVal val="0"/>
                                          </p:val>
                                        </p:tav>
                                      </p:tavLst>
                                    </p:anim>
                                    <p:animEffect transition="in" filter="fade">
                                      <p:cBhvr>
                                        <p:cTn id="61" dur="1000"/>
                                        <p:tgtEl>
                                          <p:spTgt spid="49"/>
                                        </p:tgtEl>
                                      </p:cBhvr>
                                    </p:animEffect>
                                  </p:childTnLst>
                                </p:cTn>
                              </p:par>
                              <p:par>
                                <p:cTn id="62" presetID="49" presetClass="entr" presetSubtype="0" decel="100000" fill="hold" nodeType="withEffect">
                                  <p:stCondLst>
                                    <p:cond delay="1250"/>
                                  </p:stCondLst>
                                  <p:childTnLst>
                                    <p:set>
                                      <p:cBhvr>
                                        <p:cTn id="63" dur="1" fill="hold">
                                          <p:stCondLst>
                                            <p:cond delay="0"/>
                                          </p:stCondLst>
                                        </p:cTn>
                                        <p:tgtEl>
                                          <p:spTgt spid="53"/>
                                        </p:tgtEl>
                                        <p:attrNameLst>
                                          <p:attrName>style.visibility</p:attrName>
                                        </p:attrNameLst>
                                      </p:cBhvr>
                                      <p:to>
                                        <p:strVal val="visible"/>
                                      </p:to>
                                    </p:set>
                                    <p:anim calcmode="lin" valueType="num">
                                      <p:cBhvr>
                                        <p:cTn id="64" dur="1000" fill="hold"/>
                                        <p:tgtEl>
                                          <p:spTgt spid="53"/>
                                        </p:tgtEl>
                                        <p:attrNameLst>
                                          <p:attrName>ppt_w</p:attrName>
                                        </p:attrNameLst>
                                      </p:cBhvr>
                                      <p:tavLst>
                                        <p:tav tm="0">
                                          <p:val>
                                            <p:fltVal val="0"/>
                                          </p:val>
                                        </p:tav>
                                        <p:tav tm="100000">
                                          <p:val>
                                            <p:strVal val="#ppt_w"/>
                                          </p:val>
                                        </p:tav>
                                      </p:tavLst>
                                    </p:anim>
                                    <p:anim calcmode="lin" valueType="num">
                                      <p:cBhvr>
                                        <p:cTn id="65" dur="1000" fill="hold"/>
                                        <p:tgtEl>
                                          <p:spTgt spid="53"/>
                                        </p:tgtEl>
                                        <p:attrNameLst>
                                          <p:attrName>ppt_h</p:attrName>
                                        </p:attrNameLst>
                                      </p:cBhvr>
                                      <p:tavLst>
                                        <p:tav tm="0">
                                          <p:val>
                                            <p:fltVal val="0"/>
                                          </p:val>
                                        </p:tav>
                                        <p:tav tm="100000">
                                          <p:val>
                                            <p:strVal val="#ppt_h"/>
                                          </p:val>
                                        </p:tav>
                                      </p:tavLst>
                                    </p:anim>
                                    <p:anim calcmode="lin" valueType="num">
                                      <p:cBhvr>
                                        <p:cTn id="66" dur="1000" fill="hold"/>
                                        <p:tgtEl>
                                          <p:spTgt spid="53"/>
                                        </p:tgtEl>
                                        <p:attrNameLst>
                                          <p:attrName>style.rotation</p:attrName>
                                        </p:attrNameLst>
                                      </p:cBhvr>
                                      <p:tavLst>
                                        <p:tav tm="0">
                                          <p:val>
                                            <p:fltVal val="360"/>
                                          </p:val>
                                        </p:tav>
                                        <p:tav tm="100000">
                                          <p:val>
                                            <p:fltVal val="0"/>
                                          </p:val>
                                        </p:tav>
                                      </p:tavLst>
                                    </p:anim>
                                    <p:animEffect transition="in" filter="fade">
                                      <p:cBhvr>
                                        <p:cTn id="67" dur="1000"/>
                                        <p:tgtEl>
                                          <p:spTgt spid="53"/>
                                        </p:tgtEl>
                                      </p:cBhvr>
                                    </p:animEffect>
                                  </p:childTnLst>
                                </p:cTn>
                              </p:par>
                              <p:par>
                                <p:cTn id="68" presetID="49" presetClass="entr" presetSubtype="0" decel="100000" fill="hold" nodeType="withEffect">
                                  <p:stCondLst>
                                    <p:cond delay="1250"/>
                                  </p:stCondLst>
                                  <p:childTnLst>
                                    <p:set>
                                      <p:cBhvr>
                                        <p:cTn id="69" dur="1" fill="hold">
                                          <p:stCondLst>
                                            <p:cond delay="0"/>
                                          </p:stCondLst>
                                        </p:cTn>
                                        <p:tgtEl>
                                          <p:spTgt spid="50"/>
                                        </p:tgtEl>
                                        <p:attrNameLst>
                                          <p:attrName>style.visibility</p:attrName>
                                        </p:attrNameLst>
                                      </p:cBhvr>
                                      <p:to>
                                        <p:strVal val="visible"/>
                                      </p:to>
                                    </p:set>
                                    <p:anim calcmode="lin" valueType="num">
                                      <p:cBhvr>
                                        <p:cTn id="70" dur="1000" fill="hold"/>
                                        <p:tgtEl>
                                          <p:spTgt spid="50"/>
                                        </p:tgtEl>
                                        <p:attrNameLst>
                                          <p:attrName>ppt_w</p:attrName>
                                        </p:attrNameLst>
                                      </p:cBhvr>
                                      <p:tavLst>
                                        <p:tav tm="0">
                                          <p:val>
                                            <p:fltVal val="0"/>
                                          </p:val>
                                        </p:tav>
                                        <p:tav tm="100000">
                                          <p:val>
                                            <p:strVal val="#ppt_w"/>
                                          </p:val>
                                        </p:tav>
                                      </p:tavLst>
                                    </p:anim>
                                    <p:anim calcmode="lin" valueType="num">
                                      <p:cBhvr>
                                        <p:cTn id="71" dur="1000" fill="hold"/>
                                        <p:tgtEl>
                                          <p:spTgt spid="50"/>
                                        </p:tgtEl>
                                        <p:attrNameLst>
                                          <p:attrName>ppt_h</p:attrName>
                                        </p:attrNameLst>
                                      </p:cBhvr>
                                      <p:tavLst>
                                        <p:tav tm="0">
                                          <p:val>
                                            <p:fltVal val="0"/>
                                          </p:val>
                                        </p:tav>
                                        <p:tav tm="100000">
                                          <p:val>
                                            <p:strVal val="#ppt_h"/>
                                          </p:val>
                                        </p:tav>
                                      </p:tavLst>
                                    </p:anim>
                                    <p:anim calcmode="lin" valueType="num">
                                      <p:cBhvr>
                                        <p:cTn id="72" dur="1000" fill="hold"/>
                                        <p:tgtEl>
                                          <p:spTgt spid="50"/>
                                        </p:tgtEl>
                                        <p:attrNameLst>
                                          <p:attrName>style.rotation</p:attrName>
                                        </p:attrNameLst>
                                      </p:cBhvr>
                                      <p:tavLst>
                                        <p:tav tm="0">
                                          <p:val>
                                            <p:fltVal val="360"/>
                                          </p:val>
                                        </p:tav>
                                        <p:tav tm="100000">
                                          <p:val>
                                            <p:fltVal val="0"/>
                                          </p:val>
                                        </p:tav>
                                      </p:tavLst>
                                    </p:anim>
                                    <p:animEffect transition="in" filter="fade">
                                      <p:cBhvr>
                                        <p:cTn id="73" dur="1000"/>
                                        <p:tgtEl>
                                          <p:spTgt spid="50"/>
                                        </p:tgtEl>
                                      </p:cBhvr>
                                    </p:animEffect>
                                  </p:childTnLst>
                                </p:cTn>
                              </p:par>
                              <p:par>
                                <p:cTn id="74" presetID="49" presetClass="entr" presetSubtype="0" decel="100000" fill="hold" nodeType="withEffect">
                                  <p:stCondLst>
                                    <p:cond delay="175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360"/>
                                          </p:val>
                                        </p:tav>
                                        <p:tav tm="100000">
                                          <p:val>
                                            <p:fltVal val="0"/>
                                          </p:val>
                                        </p:tav>
                                      </p:tavLst>
                                    </p:anim>
                                    <p:animEffect transition="in" filter="fade">
                                      <p:cBhvr>
                                        <p:cTn id="79" dur="1000"/>
                                        <p:tgtEl>
                                          <p:spTgt spid="52"/>
                                        </p:tgtEl>
                                      </p:cBhvr>
                                    </p:animEffect>
                                  </p:childTnLst>
                                </p:cTn>
                              </p:par>
                              <p:par>
                                <p:cTn id="80" presetID="49" presetClass="entr" presetSubtype="0" decel="100000" fill="hold" nodeType="withEffect">
                                  <p:stCondLst>
                                    <p:cond delay="1250"/>
                                  </p:stCondLst>
                                  <p:childTnLst>
                                    <p:set>
                                      <p:cBhvr>
                                        <p:cTn id="81" dur="1" fill="hold">
                                          <p:stCondLst>
                                            <p:cond delay="0"/>
                                          </p:stCondLst>
                                        </p:cTn>
                                        <p:tgtEl>
                                          <p:spTgt spid="64"/>
                                        </p:tgtEl>
                                        <p:attrNameLst>
                                          <p:attrName>style.visibility</p:attrName>
                                        </p:attrNameLst>
                                      </p:cBhvr>
                                      <p:to>
                                        <p:strVal val="visible"/>
                                      </p:to>
                                    </p:set>
                                    <p:anim calcmode="lin" valueType="num">
                                      <p:cBhvr>
                                        <p:cTn id="82" dur="1000" fill="hold"/>
                                        <p:tgtEl>
                                          <p:spTgt spid="64"/>
                                        </p:tgtEl>
                                        <p:attrNameLst>
                                          <p:attrName>ppt_w</p:attrName>
                                        </p:attrNameLst>
                                      </p:cBhvr>
                                      <p:tavLst>
                                        <p:tav tm="0">
                                          <p:val>
                                            <p:fltVal val="0"/>
                                          </p:val>
                                        </p:tav>
                                        <p:tav tm="100000">
                                          <p:val>
                                            <p:strVal val="#ppt_w"/>
                                          </p:val>
                                        </p:tav>
                                      </p:tavLst>
                                    </p:anim>
                                    <p:anim calcmode="lin" valueType="num">
                                      <p:cBhvr>
                                        <p:cTn id="83" dur="1000" fill="hold"/>
                                        <p:tgtEl>
                                          <p:spTgt spid="64"/>
                                        </p:tgtEl>
                                        <p:attrNameLst>
                                          <p:attrName>ppt_h</p:attrName>
                                        </p:attrNameLst>
                                      </p:cBhvr>
                                      <p:tavLst>
                                        <p:tav tm="0">
                                          <p:val>
                                            <p:fltVal val="0"/>
                                          </p:val>
                                        </p:tav>
                                        <p:tav tm="100000">
                                          <p:val>
                                            <p:strVal val="#ppt_h"/>
                                          </p:val>
                                        </p:tav>
                                      </p:tavLst>
                                    </p:anim>
                                    <p:anim calcmode="lin" valueType="num">
                                      <p:cBhvr>
                                        <p:cTn id="84" dur="1000" fill="hold"/>
                                        <p:tgtEl>
                                          <p:spTgt spid="64"/>
                                        </p:tgtEl>
                                        <p:attrNameLst>
                                          <p:attrName>style.rotation</p:attrName>
                                        </p:attrNameLst>
                                      </p:cBhvr>
                                      <p:tavLst>
                                        <p:tav tm="0">
                                          <p:val>
                                            <p:fltVal val="360"/>
                                          </p:val>
                                        </p:tav>
                                        <p:tav tm="100000">
                                          <p:val>
                                            <p:fltVal val="0"/>
                                          </p:val>
                                        </p:tav>
                                      </p:tavLst>
                                    </p:anim>
                                    <p:animEffect transition="in" filter="fade">
                                      <p:cBhvr>
                                        <p:cTn id="85" dur="1000"/>
                                        <p:tgtEl>
                                          <p:spTgt spid="64"/>
                                        </p:tgtEl>
                                      </p:cBhvr>
                                    </p:animEffect>
                                  </p:childTnLst>
                                </p:cTn>
                              </p:par>
                              <p:par>
                                <p:cTn id="86" presetID="49" presetClass="entr" presetSubtype="0" decel="100000" fill="hold" nodeType="withEffect">
                                  <p:stCondLst>
                                    <p:cond delay="1250"/>
                                  </p:stCondLst>
                                  <p:childTnLst>
                                    <p:set>
                                      <p:cBhvr>
                                        <p:cTn id="87" dur="1" fill="hold">
                                          <p:stCondLst>
                                            <p:cond delay="0"/>
                                          </p:stCondLst>
                                        </p:cTn>
                                        <p:tgtEl>
                                          <p:spTgt spid="65"/>
                                        </p:tgtEl>
                                        <p:attrNameLst>
                                          <p:attrName>style.visibility</p:attrName>
                                        </p:attrNameLst>
                                      </p:cBhvr>
                                      <p:to>
                                        <p:strVal val="visible"/>
                                      </p:to>
                                    </p:set>
                                    <p:anim calcmode="lin" valueType="num">
                                      <p:cBhvr>
                                        <p:cTn id="88" dur="1000" fill="hold"/>
                                        <p:tgtEl>
                                          <p:spTgt spid="65"/>
                                        </p:tgtEl>
                                        <p:attrNameLst>
                                          <p:attrName>ppt_w</p:attrName>
                                        </p:attrNameLst>
                                      </p:cBhvr>
                                      <p:tavLst>
                                        <p:tav tm="0">
                                          <p:val>
                                            <p:fltVal val="0"/>
                                          </p:val>
                                        </p:tav>
                                        <p:tav tm="100000">
                                          <p:val>
                                            <p:strVal val="#ppt_w"/>
                                          </p:val>
                                        </p:tav>
                                      </p:tavLst>
                                    </p:anim>
                                    <p:anim calcmode="lin" valueType="num">
                                      <p:cBhvr>
                                        <p:cTn id="89" dur="1000" fill="hold"/>
                                        <p:tgtEl>
                                          <p:spTgt spid="65"/>
                                        </p:tgtEl>
                                        <p:attrNameLst>
                                          <p:attrName>ppt_h</p:attrName>
                                        </p:attrNameLst>
                                      </p:cBhvr>
                                      <p:tavLst>
                                        <p:tav tm="0">
                                          <p:val>
                                            <p:fltVal val="0"/>
                                          </p:val>
                                        </p:tav>
                                        <p:tav tm="100000">
                                          <p:val>
                                            <p:strVal val="#ppt_h"/>
                                          </p:val>
                                        </p:tav>
                                      </p:tavLst>
                                    </p:anim>
                                    <p:anim calcmode="lin" valueType="num">
                                      <p:cBhvr>
                                        <p:cTn id="90" dur="1000" fill="hold"/>
                                        <p:tgtEl>
                                          <p:spTgt spid="65"/>
                                        </p:tgtEl>
                                        <p:attrNameLst>
                                          <p:attrName>style.rotation</p:attrName>
                                        </p:attrNameLst>
                                      </p:cBhvr>
                                      <p:tavLst>
                                        <p:tav tm="0">
                                          <p:val>
                                            <p:fltVal val="360"/>
                                          </p:val>
                                        </p:tav>
                                        <p:tav tm="100000">
                                          <p:val>
                                            <p:fltVal val="0"/>
                                          </p:val>
                                        </p:tav>
                                      </p:tavLst>
                                    </p:anim>
                                    <p:animEffect transition="in" filter="fade">
                                      <p:cBhvr>
                                        <p:cTn id="91" dur="1000"/>
                                        <p:tgtEl>
                                          <p:spTgt spid="65"/>
                                        </p:tgtEl>
                                      </p:cBhvr>
                                    </p:animEffect>
                                  </p:childTnLst>
                                </p:cTn>
                              </p:par>
                              <p:par>
                                <p:cTn id="92" presetID="49" presetClass="entr" presetSubtype="0" decel="100000" fill="hold" nodeType="withEffect">
                                  <p:stCondLst>
                                    <p:cond delay="175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fltVal val="0"/>
                                          </p:val>
                                        </p:tav>
                                        <p:tav tm="100000">
                                          <p:val>
                                            <p:strVal val="#ppt_w"/>
                                          </p:val>
                                        </p:tav>
                                      </p:tavLst>
                                    </p:anim>
                                    <p:anim calcmode="lin" valueType="num">
                                      <p:cBhvr>
                                        <p:cTn id="95" dur="1000" fill="hold"/>
                                        <p:tgtEl>
                                          <p:spTgt spid="48"/>
                                        </p:tgtEl>
                                        <p:attrNameLst>
                                          <p:attrName>ppt_h</p:attrName>
                                        </p:attrNameLst>
                                      </p:cBhvr>
                                      <p:tavLst>
                                        <p:tav tm="0">
                                          <p:val>
                                            <p:fltVal val="0"/>
                                          </p:val>
                                        </p:tav>
                                        <p:tav tm="100000">
                                          <p:val>
                                            <p:strVal val="#ppt_h"/>
                                          </p:val>
                                        </p:tav>
                                      </p:tavLst>
                                    </p:anim>
                                    <p:anim calcmode="lin" valueType="num">
                                      <p:cBhvr>
                                        <p:cTn id="96" dur="1000" fill="hold"/>
                                        <p:tgtEl>
                                          <p:spTgt spid="48"/>
                                        </p:tgtEl>
                                        <p:attrNameLst>
                                          <p:attrName>style.rotation</p:attrName>
                                        </p:attrNameLst>
                                      </p:cBhvr>
                                      <p:tavLst>
                                        <p:tav tm="0">
                                          <p:val>
                                            <p:fltVal val="360"/>
                                          </p:val>
                                        </p:tav>
                                        <p:tav tm="100000">
                                          <p:val>
                                            <p:fltVal val="0"/>
                                          </p:val>
                                        </p:tav>
                                      </p:tavLst>
                                    </p:anim>
                                    <p:animEffect transition="in" filter="fade">
                                      <p:cBhvr>
                                        <p:cTn id="97" dur="1000"/>
                                        <p:tgtEl>
                                          <p:spTgt spid="48"/>
                                        </p:tgtEl>
                                      </p:cBhvr>
                                    </p:animEffect>
                                  </p:childTnLst>
                                </p:cTn>
                              </p:par>
                              <p:par>
                                <p:cTn id="98" presetID="49" presetClass="entr" presetSubtype="0" decel="100000" fill="hold" nodeType="withEffect">
                                  <p:stCondLst>
                                    <p:cond delay="125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1000" fill="hold"/>
                                        <p:tgtEl>
                                          <p:spTgt spid="45"/>
                                        </p:tgtEl>
                                        <p:attrNameLst>
                                          <p:attrName>ppt_w</p:attrName>
                                        </p:attrNameLst>
                                      </p:cBhvr>
                                      <p:tavLst>
                                        <p:tav tm="0">
                                          <p:val>
                                            <p:fltVal val="0"/>
                                          </p:val>
                                        </p:tav>
                                        <p:tav tm="100000">
                                          <p:val>
                                            <p:strVal val="#ppt_w"/>
                                          </p:val>
                                        </p:tav>
                                      </p:tavLst>
                                    </p:anim>
                                    <p:anim calcmode="lin" valueType="num">
                                      <p:cBhvr>
                                        <p:cTn id="101" dur="1000" fill="hold"/>
                                        <p:tgtEl>
                                          <p:spTgt spid="45"/>
                                        </p:tgtEl>
                                        <p:attrNameLst>
                                          <p:attrName>ppt_h</p:attrName>
                                        </p:attrNameLst>
                                      </p:cBhvr>
                                      <p:tavLst>
                                        <p:tav tm="0">
                                          <p:val>
                                            <p:fltVal val="0"/>
                                          </p:val>
                                        </p:tav>
                                        <p:tav tm="100000">
                                          <p:val>
                                            <p:strVal val="#ppt_h"/>
                                          </p:val>
                                        </p:tav>
                                      </p:tavLst>
                                    </p:anim>
                                    <p:anim calcmode="lin" valueType="num">
                                      <p:cBhvr>
                                        <p:cTn id="102" dur="1000" fill="hold"/>
                                        <p:tgtEl>
                                          <p:spTgt spid="45"/>
                                        </p:tgtEl>
                                        <p:attrNameLst>
                                          <p:attrName>style.rotation</p:attrName>
                                        </p:attrNameLst>
                                      </p:cBhvr>
                                      <p:tavLst>
                                        <p:tav tm="0">
                                          <p:val>
                                            <p:fltVal val="360"/>
                                          </p:val>
                                        </p:tav>
                                        <p:tav tm="100000">
                                          <p:val>
                                            <p:fltVal val="0"/>
                                          </p:val>
                                        </p:tav>
                                      </p:tavLst>
                                    </p:anim>
                                    <p:animEffect transition="in" filter="fade">
                                      <p:cBhvr>
                                        <p:cTn id="103" dur="1000"/>
                                        <p:tgtEl>
                                          <p:spTgt spid="45"/>
                                        </p:tgtEl>
                                      </p:cBhvr>
                                    </p:animEffect>
                                  </p:childTnLst>
                                </p:cTn>
                              </p:par>
                              <p:par>
                                <p:cTn id="104" presetID="49" presetClass="entr" presetSubtype="0" decel="100000" fill="hold" nodeType="withEffect">
                                  <p:stCondLst>
                                    <p:cond delay="175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360"/>
                                          </p:val>
                                        </p:tav>
                                        <p:tav tm="100000">
                                          <p:val>
                                            <p:fltVal val="0"/>
                                          </p:val>
                                        </p:tav>
                                      </p:tavLst>
                                    </p:anim>
                                    <p:animEffect transition="in" filter="fade">
                                      <p:cBhvr>
                                        <p:cTn id="109" dur="1000"/>
                                        <p:tgtEl>
                                          <p:spTgt spid="24"/>
                                        </p:tgtEl>
                                      </p:cBhvr>
                                    </p:animEffect>
                                  </p:childTnLst>
                                </p:cTn>
                              </p:par>
                              <p:par>
                                <p:cTn id="110" presetID="49" presetClass="entr" presetSubtype="0" decel="100000" fill="hold" nodeType="withEffect">
                                  <p:stCondLst>
                                    <p:cond delay="1250"/>
                                  </p:stCondLst>
                                  <p:childTnLst>
                                    <p:set>
                                      <p:cBhvr>
                                        <p:cTn id="111" dur="1" fill="hold">
                                          <p:stCondLst>
                                            <p:cond delay="0"/>
                                          </p:stCondLst>
                                        </p:cTn>
                                        <p:tgtEl>
                                          <p:spTgt spid="54"/>
                                        </p:tgtEl>
                                        <p:attrNameLst>
                                          <p:attrName>style.visibility</p:attrName>
                                        </p:attrNameLst>
                                      </p:cBhvr>
                                      <p:to>
                                        <p:strVal val="visible"/>
                                      </p:to>
                                    </p:set>
                                    <p:anim calcmode="lin" valueType="num">
                                      <p:cBhvr>
                                        <p:cTn id="112" dur="1000" fill="hold"/>
                                        <p:tgtEl>
                                          <p:spTgt spid="54"/>
                                        </p:tgtEl>
                                        <p:attrNameLst>
                                          <p:attrName>ppt_w</p:attrName>
                                        </p:attrNameLst>
                                      </p:cBhvr>
                                      <p:tavLst>
                                        <p:tav tm="0">
                                          <p:val>
                                            <p:fltVal val="0"/>
                                          </p:val>
                                        </p:tav>
                                        <p:tav tm="100000">
                                          <p:val>
                                            <p:strVal val="#ppt_w"/>
                                          </p:val>
                                        </p:tav>
                                      </p:tavLst>
                                    </p:anim>
                                    <p:anim calcmode="lin" valueType="num">
                                      <p:cBhvr>
                                        <p:cTn id="113" dur="1000" fill="hold"/>
                                        <p:tgtEl>
                                          <p:spTgt spid="54"/>
                                        </p:tgtEl>
                                        <p:attrNameLst>
                                          <p:attrName>ppt_h</p:attrName>
                                        </p:attrNameLst>
                                      </p:cBhvr>
                                      <p:tavLst>
                                        <p:tav tm="0">
                                          <p:val>
                                            <p:fltVal val="0"/>
                                          </p:val>
                                        </p:tav>
                                        <p:tav tm="100000">
                                          <p:val>
                                            <p:strVal val="#ppt_h"/>
                                          </p:val>
                                        </p:tav>
                                      </p:tavLst>
                                    </p:anim>
                                    <p:anim calcmode="lin" valueType="num">
                                      <p:cBhvr>
                                        <p:cTn id="114" dur="1000" fill="hold"/>
                                        <p:tgtEl>
                                          <p:spTgt spid="54"/>
                                        </p:tgtEl>
                                        <p:attrNameLst>
                                          <p:attrName>style.rotation</p:attrName>
                                        </p:attrNameLst>
                                      </p:cBhvr>
                                      <p:tavLst>
                                        <p:tav tm="0">
                                          <p:val>
                                            <p:fltVal val="360"/>
                                          </p:val>
                                        </p:tav>
                                        <p:tav tm="100000">
                                          <p:val>
                                            <p:fltVal val="0"/>
                                          </p:val>
                                        </p:tav>
                                      </p:tavLst>
                                    </p:anim>
                                    <p:animEffect transition="in" filter="fade">
                                      <p:cBhvr>
                                        <p:cTn id="115" dur="1000"/>
                                        <p:tgtEl>
                                          <p:spTgt spid="54"/>
                                        </p:tgtEl>
                                      </p:cBhvr>
                                    </p:animEffect>
                                  </p:childTnLst>
                                </p:cTn>
                              </p:par>
                              <p:par>
                                <p:cTn id="116" presetID="49" presetClass="entr" presetSubtype="0" decel="100000" fill="hold" nodeType="withEffect">
                                  <p:stCondLst>
                                    <p:cond delay="150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1000" fill="hold"/>
                                        <p:tgtEl>
                                          <p:spTgt spid="27"/>
                                        </p:tgtEl>
                                        <p:attrNameLst>
                                          <p:attrName>ppt_w</p:attrName>
                                        </p:attrNameLst>
                                      </p:cBhvr>
                                      <p:tavLst>
                                        <p:tav tm="0">
                                          <p:val>
                                            <p:fltVal val="0"/>
                                          </p:val>
                                        </p:tav>
                                        <p:tav tm="100000">
                                          <p:val>
                                            <p:strVal val="#ppt_w"/>
                                          </p:val>
                                        </p:tav>
                                      </p:tavLst>
                                    </p:anim>
                                    <p:anim calcmode="lin" valueType="num">
                                      <p:cBhvr>
                                        <p:cTn id="119" dur="1000" fill="hold"/>
                                        <p:tgtEl>
                                          <p:spTgt spid="27"/>
                                        </p:tgtEl>
                                        <p:attrNameLst>
                                          <p:attrName>ppt_h</p:attrName>
                                        </p:attrNameLst>
                                      </p:cBhvr>
                                      <p:tavLst>
                                        <p:tav tm="0">
                                          <p:val>
                                            <p:fltVal val="0"/>
                                          </p:val>
                                        </p:tav>
                                        <p:tav tm="100000">
                                          <p:val>
                                            <p:strVal val="#ppt_h"/>
                                          </p:val>
                                        </p:tav>
                                      </p:tavLst>
                                    </p:anim>
                                    <p:anim calcmode="lin" valueType="num">
                                      <p:cBhvr>
                                        <p:cTn id="120" dur="1000" fill="hold"/>
                                        <p:tgtEl>
                                          <p:spTgt spid="27"/>
                                        </p:tgtEl>
                                        <p:attrNameLst>
                                          <p:attrName>style.rotation</p:attrName>
                                        </p:attrNameLst>
                                      </p:cBhvr>
                                      <p:tavLst>
                                        <p:tav tm="0">
                                          <p:val>
                                            <p:fltVal val="360"/>
                                          </p:val>
                                        </p:tav>
                                        <p:tav tm="100000">
                                          <p:val>
                                            <p:fltVal val="0"/>
                                          </p:val>
                                        </p:tav>
                                      </p:tavLst>
                                    </p:anim>
                                    <p:animEffect transition="in" filter="fade">
                                      <p:cBhvr>
                                        <p:cTn id="121" dur="1000"/>
                                        <p:tgtEl>
                                          <p:spTgt spid="27"/>
                                        </p:tgtEl>
                                      </p:cBhvr>
                                    </p:animEffect>
                                  </p:childTnLst>
                                </p:cTn>
                              </p:par>
                              <p:par>
                                <p:cTn id="122" presetID="53" presetClass="entr" presetSubtype="16" fill="hold" nodeType="withEffect">
                                  <p:stCondLst>
                                    <p:cond delay="2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32" presetClass="emph" presetSubtype="0" fill="hold" nodeType="withEffect">
                                  <p:stCondLst>
                                    <p:cond delay="3000"/>
                                  </p:stCondLst>
                                  <p:childTnLst>
                                    <p:animRot by="120000">
                                      <p:cBhvr>
                                        <p:cTn id="128" dur="100" fill="hold">
                                          <p:stCondLst>
                                            <p:cond delay="0"/>
                                          </p:stCondLst>
                                        </p:cTn>
                                        <p:tgtEl>
                                          <p:spTgt spid="30"/>
                                        </p:tgtEl>
                                        <p:attrNameLst>
                                          <p:attrName>r</p:attrName>
                                        </p:attrNameLst>
                                      </p:cBhvr>
                                    </p:animRot>
                                    <p:animRot by="-240000">
                                      <p:cBhvr>
                                        <p:cTn id="129" dur="200" fill="hold">
                                          <p:stCondLst>
                                            <p:cond delay="200"/>
                                          </p:stCondLst>
                                        </p:cTn>
                                        <p:tgtEl>
                                          <p:spTgt spid="30"/>
                                        </p:tgtEl>
                                        <p:attrNameLst>
                                          <p:attrName>r</p:attrName>
                                        </p:attrNameLst>
                                      </p:cBhvr>
                                    </p:animRot>
                                    <p:animRot by="240000">
                                      <p:cBhvr>
                                        <p:cTn id="130" dur="200" fill="hold">
                                          <p:stCondLst>
                                            <p:cond delay="400"/>
                                          </p:stCondLst>
                                        </p:cTn>
                                        <p:tgtEl>
                                          <p:spTgt spid="30"/>
                                        </p:tgtEl>
                                        <p:attrNameLst>
                                          <p:attrName>r</p:attrName>
                                        </p:attrNameLst>
                                      </p:cBhvr>
                                    </p:animRot>
                                    <p:animRot by="-240000">
                                      <p:cBhvr>
                                        <p:cTn id="131" dur="200" fill="hold">
                                          <p:stCondLst>
                                            <p:cond delay="600"/>
                                          </p:stCondLst>
                                        </p:cTn>
                                        <p:tgtEl>
                                          <p:spTgt spid="30"/>
                                        </p:tgtEl>
                                        <p:attrNameLst>
                                          <p:attrName>r</p:attrName>
                                        </p:attrNameLst>
                                      </p:cBhvr>
                                    </p:animRot>
                                    <p:animRot by="120000">
                                      <p:cBhvr>
                                        <p:cTn id="132" dur="200" fill="hold">
                                          <p:stCondLst>
                                            <p:cond delay="800"/>
                                          </p:stCondLst>
                                        </p:cTn>
                                        <p:tgtEl>
                                          <p:spTgt spid="30"/>
                                        </p:tgtEl>
                                        <p:attrNameLst>
                                          <p:attrName>r</p:attrName>
                                        </p:attrNameLst>
                                      </p:cBhvr>
                                    </p:animRot>
                                  </p:childTnLst>
                                </p:cTn>
                              </p:par>
                            </p:childTnLst>
                          </p:cTn>
                        </p:par>
                        <p:par>
                          <p:cTn id="133" fill="hold">
                            <p:stCondLst>
                              <p:cond delay="4000"/>
                            </p:stCondLst>
                            <p:childTnLst>
                              <p:par>
                                <p:cTn id="134" presetID="2" presetClass="entr" presetSubtype="1"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1500" fill="hold"/>
                                        <p:tgtEl>
                                          <p:spTgt spid="29"/>
                                        </p:tgtEl>
                                        <p:attrNameLst>
                                          <p:attrName>ppt_x</p:attrName>
                                        </p:attrNameLst>
                                      </p:cBhvr>
                                      <p:tavLst>
                                        <p:tav tm="0">
                                          <p:val>
                                            <p:strVal val="#ppt_x"/>
                                          </p:val>
                                        </p:tav>
                                        <p:tav tm="100000">
                                          <p:val>
                                            <p:strVal val="#ppt_x"/>
                                          </p:val>
                                        </p:tav>
                                      </p:tavLst>
                                    </p:anim>
                                    <p:anim calcmode="lin" valueType="num">
                                      <p:cBhvr additive="base">
                                        <p:cTn id="137" dur="1500" fill="hold"/>
                                        <p:tgtEl>
                                          <p:spTgt spid="29"/>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500"/>
                                  </p:stCondLst>
                                  <p:childTnLst>
                                    <p:set>
                                      <p:cBhvr>
                                        <p:cTn id="139" dur="1" fill="hold">
                                          <p:stCondLst>
                                            <p:cond delay="0"/>
                                          </p:stCondLst>
                                        </p:cTn>
                                        <p:tgtEl>
                                          <p:spTgt spid="22"/>
                                        </p:tgtEl>
                                        <p:attrNameLst>
                                          <p:attrName>style.visibility</p:attrName>
                                        </p:attrNameLst>
                                      </p:cBhvr>
                                      <p:to>
                                        <p:strVal val="visible"/>
                                      </p:to>
                                    </p:set>
                                    <p:anim calcmode="lin" valueType="num">
                                      <p:cBhvr additive="base">
                                        <p:cTn id="140" dur="1500" fill="hold"/>
                                        <p:tgtEl>
                                          <p:spTgt spid="22"/>
                                        </p:tgtEl>
                                        <p:attrNameLst>
                                          <p:attrName>ppt_x</p:attrName>
                                        </p:attrNameLst>
                                      </p:cBhvr>
                                      <p:tavLst>
                                        <p:tav tm="0">
                                          <p:val>
                                            <p:strVal val="#ppt_x"/>
                                          </p:val>
                                        </p:tav>
                                        <p:tav tm="100000">
                                          <p:val>
                                            <p:strVal val="#ppt_x"/>
                                          </p:val>
                                        </p:tav>
                                      </p:tavLst>
                                    </p:anim>
                                    <p:anim calcmode="lin" valueType="num">
                                      <p:cBhvr additive="base">
                                        <p:cTn id="141" dur="1500" fill="hold"/>
                                        <p:tgtEl>
                                          <p:spTgt spid="22"/>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additive="base">
                                        <p:cTn id="144" dur="1500" fill="hold"/>
                                        <p:tgtEl>
                                          <p:spTgt spid="21"/>
                                        </p:tgtEl>
                                        <p:attrNameLst>
                                          <p:attrName>ppt_x</p:attrName>
                                        </p:attrNameLst>
                                      </p:cBhvr>
                                      <p:tavLst>
                                        <p:tav tm="0">
                                          <p:val>
                                            <p:strVal val="#ppt_x"/>
                                          </p:val>
                                        </p:tav>
                                        <p:tav tm="100000">
                                          <p:val>
                                            <p:strVal val="#ppt_x"/>
                                          </p:val>
                                        </p:tav>
                                      </p:tavLst>
                                    </p:anim>
                                    <p:anim calcmode="lin" valueType="num">
                                      <p:cBhvr additive="base">
                                        <p:cTn id="145" dur="1500" fill="hold"/>
                                        <p:tgtEl>
                                          <p:spTgt spid="21"/>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50"/>
                                  </p:stCondLst>
                                  <p:childTnLst>
                                    <p:set>
                                      <p:cBhvr>
                                        <p:cTn id="147" dur="1" fill="hold">
                                          <p:stCondLst>
                                            <p:cond delay="0"/>
                                          </p:stCondLst>
                                        </p:cTn>
                                        <p:tgtEl>
                                          <p:spTgt spid="28"/>
                                        </p:tgtEl>
                                        <p:attrNameLst>
                                          <p:attrName>style.visibility</p:attrName>
                                        </p:attrNameLst>
                                      </p:cBhvr>
                                      <p:to>
                                        <p:strVal val="visible"/>
                                      </p:to>
                                    </p:set>
                                    <p:anim calcmode="lin" valueType="num">
                                      <p:cBhvr additive="base">
                                        <p:cTn id="148" dur="1500" fill="hold"/>
                                        <p:tgtEl>
                                          <p:spTgt spid="28"/>
                                        </p:tgtEl>
                                        <p:attrNameLst>
                                          <p:attrName>ppt_x</p:attrName>
                                        </p:attrNameLst>
                                      </p:cBhvr>
                                      <p:tavLst>
                                        <p:tav tm="0">
                                          <p:val>
                                            <p:strVal val="#ppt_x"/>
                                          </p:val>
                                        </p:tav>
                                        <p:tav tm="100000">
                                          <p:val>
                                            <p:strVal val="#ppt_x"/>
                                          </p:val>
                                        </p:tav>
                                      </p:tavLst>
                                    </p:anim>
                                    <p:anim calcmode="lin" valueType="num">
                                      <p:cBhvr additive="base">
                                        <p:cTn id="149" dur="1500" fill="hold"/>
                                        <p:tgtEl>
                                          <p:spTgt spid="28"/>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500"/>
                                  </p:stCondLst>
                                  <p:childTnLst>
                                    <p:set>
                                      <p:cBhvr>
                                        <p:cTn id="151" dur="1" fill="hold">
                                          <p:stCondLst>
                                            <p:cond delay="0"/>
                                          </p:stCondLst>
                                        </p:cTn>
                                        <p:tgtEl>
                                          <p:spTgt spid="19"/>
                                        </p:tgtEl>
                                        <p:attrNameLst>
                                          <p:attrName>style.visibility</p:attrName>
                                        </p:attrNameLst>
                                      </p:cBhvr>
                                      <p:to>
                                        <p:strVal val="visible"/>
                                      </p:to>
                                    </p:set>
                                    <p:anim calcmode="lin" valueType="num">
                                      <p:cBhvr additive="base">
                                        <p:cTn id="152" dur="1500" fill="hold"/>
                                        <p:tgtEl>
                                          <p:spTgt spid="19"/>
                                        </p:tgtEl>
                                        <p:attrNameLst>
                                          <p:attrName>ppt_x</p:attrName>
                                        </p:attrNameLst>
                                      </p:cBhvr>
                                      <p:tavLst>
                                        <p:tav tm="0">
                                          <p:val>
                                            <p:strVal val="#ppt_x"/>
                                          </p:val>
                                        </p:tav>
                                        <p:tav tm="100000">
                                          <p:val>
                                            <p:strVal val="#ppt_x"/>
                                          </p:val>
                                        </p:tav>
                                      </p:tavLst>
                                    </p:anim>
                                    <p:anim calcmode="lin" valueType="num">
                                      <p:cBhvr additive="base">
                                        <p:cTn id="153" dur="1500" fill="hold"/>
                                        <p:tgtEl>
                                          <p:spTgt spid="19"/>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additive="base">
                                        <p:cTn id="156" dur="1500" fill="hold"/>
                                        <p:tgtEl>
                                          <p:spTgt spid="20"/>
                                        </p:tgtEl>
                                        <p:attrNameLst>
                                          <p:attrName>ppt_x</p:attrName>
                                        </p:attrNameLst>
                                      </p:cBhvr>
                                      <p:tavLst>
                                        <p:tav tm="0">
                                          <p:val>
                                            <p:strVal val="#ppt_x"/>
                                          </p:val>
                                        </p:tav>
                                        <p:tav tm="100000">
                                          <p:val>
                                            <p:strVal val="#ppt_x"/>
                                          </p:val>
                                        </p:tav>
                                      </p:tavLst>
                                    </p:anim>
                                    <p:anim calcmode="lin" valueType="num">
                                      <p:cBhvr additive="base">
                                        <p:cTn id="157" dur="1500" fill="hold"/>
                                        <p:tgtEl>
                                          <p:spTgt spid="20"/>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50"/>
                                  </p:stCondLst>
                                  <p:childTnLst>
                                    <p:set>
                                      <p:cBhvr>
                                        <p:cTn id="159" dur="1" fill="hold">
                                          <p:stCondLst>
                                            <p:cond delay="0"/>
                                          </p:stCondLst>
                                        </p:cTn>
                                        <p:tgtEl>
                                          <p:spTgt spid="39"/>
                                        </p:tgtEl>
                                        <p:attrNameLst>
                                          <p:attrName>style.visibility</p:attrName>
                                        </p:attrNameLst>
                                      </p:cBhvr>
                                      <p:to>
                                        <p:strVal val="visible"/>
                                      </p:to>
                                    </p:set>
                                    <p:anim calcmode="lin" valueType="num">
                                      <p:cBhvr additive="base">
                                        <p:cTn id="160" dur="1500" fill="hold"/>
                                        <p:tgtEl>
                                          <p:spTgt spid="39"/>
                                        </p:tgtEl>
                                        <p:attrNameLst>
                                          <p:attrName>ppt_x</p:attrName>
                                        </p:attrNameLst>
                                      </p:cBhvr>
                                      <p:tavLst>
                                        <p:tav tm="0">
                                          <p:val>
                                            <p:strVal val="#ppt_x"/>
                                          </p:val>
                                        </p:tav>
                                        <p:tav tm="100000">
                                          <p:val>
                                            <p:strVal val="#ppt_x"/>
                                          </p:val>
                                        </p:tav>
                                      </p:tavLst>
                                    </p:anim>
                                    <p:anim calcmode="lin" valueType="num">
                                      <p:cBhvr additive="base">
                                        <p:cTn id="161" dur="1500" fill="hold"/>
                                        <p:tgtEl>
                                          <p:spTgt spid="39"/>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500"/>
                                  </p:stCondLst>
                                  <p:childTnLst>
                                    <p:set>
                                      <p:cBhvr>
                                        <p:cTn id="163" dur="1" fill="hold">
                                          <p:stCondLst>
                                            <p:cond delay="0"/>
                                          </p:stCondLst>
                                        </p:cTn>
                                        <p:tgtEl>
                                          <p:spTgt spid="37"/>
                                        </p:tgtEl>
                                        <p:attrNameLst>
                                          <p:attrName>style.visibility</p:attrName>
                                        </p:attrNameLst>
                                      </p:cBhvr>
                                      <p:to>
                                        <p:strVal val="visible"/>
                                      </p:to>
                                    </p:set>
                                    <p:anim calcmode="lin" valueType="num">
                                      <p:cBhvr additive="base">
                                        <p:cTn id="164" dur="1500" fill="hold"/>
                                        <p:tgtEl>
                                          <p:spTgt spid="37"/>
                                        </p:tgtEl>
                                        <p:attrNameLst>
                                          <p:attrName>ppt_x</p:attrName>
                                        </p:attrNameLst>
                                      </p:cBhvr>
                                      <p:tavLst>
                                        <p:tav tm="0">
                                          <p:val>
                                            <p:strVal val="#ppt_x"/>
                                          </p:val>
                                        </p:tav>
                                        <p:tav tm="100000">
                                          <p:val>
                                            <p:strVal val="#ppt_x"/>
                                          </p:val>
                                        </p:tav>
                                      </p:tavLst>
                                    </p:anim>
                                    <p:anim calcmode="lin" valueType="num">
                                      <p:cBhvr additive="base">
                                        <p:cTn id="165" dur="1500" fill="hold"/>
                                        <p:tgtEl>
                                          <p:spTgt spid="37"/>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1500" fill="hold"/>
                                        <p:tgtEl>
                                          <p:spTgt spid="36"/>
                                        </p:tgtEl>
                                        <p:attrNameLst>
                                          <p:attrName>ppt_x</p:attrName>
                                        </p:attrNameLst>
                                      </p:cBhvr>
                                      <p:tavLst>
                                        <p:tav tm="0">
                                          <p:val>
                                            <p:strVal val="#ppt_x"/>
                                          </p:val>
                                        </p:tav>
                                        <p:tav tm="100000">
                                          <p:val>
                                            <p:strVal val="#ppt_x"/>
                                          </p:val>
                                        </p:tav>
                                      </p:tavLst>
                                    </p:anim>
                                    <p:anim calcmode="lin" valueType="num">
                                      <p:cBhvr additive="base">
                                        <p:cTn id="169" dur="1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5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1500" fill="hold"/>
                                        <p:tgtEl>
                                          <p:spTgt spid="38"/>
                                        </p:tgtEl>
                                        <p:attrNameLst>
                                          <p:attrName>ppt_x</p:attrName>
                                        </p:attrNameLst>
                                      </p:cBhvr>
                                      <p:tavLst>
                                        <p:tav tm="0">
                                          <p:val>
                                            <p:strVal val="#ppt_x"/>
                                          </p:val>
                                        </p:tav>
                                        <p:tav tm="100000">
                                          <p:val>
                                            <p:strVal val="#ppt_x"/>
                                          </p:val>
                                        </p:tav>
                                      </p:tavLst>
                                    </p:anim>
                                    <p:anim calcmode="lin" valueType="num">
                                      <p:cBhvr additive="base">
                                        <p:cTn id="173" dur="15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additive="base">
                                        <p:cTn id="176" dur="1500" fill="hold"/>
                                        <p:tgtEl>
                                          <p:spTgt spid="34"/>
                                        </p:tgtEl>
                                        <p:attrNameLst>
                                          <p:attrName>ppt_x</p:attrName>
                                        </p:attrNameLst>
                                      </p:cBhvr>
                                      <p:tavLst>
                                        <p:tav tm="0">
                                          <p:val>
                                            <p:strVal val="#ppt_x"/>
                                          </p:val>
                                        </p:tav>
                                        <p:tav tm="100000">
                                          <p:val>
                                            <p:strVal val="#ppt_x"/>
                                          </p:val>
                                        </p:tav>
                                      </p:tavLst>
                                    </p:anim>
                                    <p:anim calcmode="lin" valueType="num">
                                      <p:cBhvr additive="base">
                                        <p:cTn id="177" dur="1500" fill="hold"/>
                                        <p:tgtEl>
                                          <p:spTgt spid="34"/>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1500" fill="hold"/>
                                        <p:tgtEl>
                                          <p:spTgt spid="35"/>
                                        </p:tgtEl>
                                        <p:attrNameLst>
                                          <p:attrName>ppt_x</p:attrName>
                                        </p:attrNameLst>
                                      </p:cBhvr>
                                      <p:tavLst>
                                        <p:tav tm="0">
                                          <p:val>
                                            <p:strVal val="#ppt_x"/>
                                          </p:val>
                                        </p:tav>
                                        <p:tav tm="100000">
                                          <p:val>
                                            <p:strVal val="#ppt_x"/>
                                          </p:val>
                                        </p:tav>
                                      </p:tavLst>
                                    </p:anim>
                                    <p:anim calcmode="lin" valueType="num">
                                      <p:cBhvr additive="base">
                                        <p:cTn id="181" dur="1500" fill="hold"/>
                                        <p:tgtEl>
                                          <p:spTgt spid="35"/>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18"/>
                                        </p:tgtEl>
                                        <p:attrNameLst>
                                          <p:attrName>style.visibility</p:attrName>
                                        </p:attrNameLst>
                                      </p:cBhvr>
                                      <p:to>
                                        <p:strVal val="visible"/>
                                      </p:to>
                                    </p:set>
                                    <p:anim calcmode="lin" valueType="num">
                                      <p:cBhvr additive="base">
                                        <p:cTn id="184" dur="1500" fill="hold"/>
                                        <p:tgtEl>
                                          <p:spTgt spid="18"/>
                                        </p:tgtEl>
                                        <p:attrNameLst>
                                          <p:attrName>ppt_x</p:attrName>
                                        </p:attrNameLst>
                                      </p:cBhvr>
                                      <p:tavLst>
                                        <p:tav tm="0">
                                          <p:val>
                                            <p:strVal val="#ppt_x"/>
                                          </p:val>
                                        </p:tav>
                                        <p:tav tm="100000">
                                          <p:val>
                                            <p:strVal val="#ppt_x"/>
                                          </p:val>
                                        </p:tav>
                                      </p:tavLst>
                                    </p:anim>
                                    <p:anim calcmode="lin" valueType="num">
                                      <p:cBhvr additive="base">
                                        <p:cTn id="185" dur="1500" fill="hold"/>
                                        <p:tgtEl>
                                          <p:spTgt spid="18"/>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additive="base">
                                        <p:cTn id="188" dur="1500" fill="hold"/>
                                        <p:tgtEl>
                                          <p:spTgt spid="46"/>
                                        </p:tgtEl>
                                        <p:attrNameLst>
                                          <p:attrName>ppt_x</p:attrName>
                                        </p:attrNameLst>
                                      </p:cBhvr>
                                      <p:tavLst>
                                        <p:tav tm="0">
                                          <p:val>
                                            <p:strVal val="#ppt_x"/>
                                          </p:val>
                                        </p:tav>
                                        <p:tav tm="100000">
                                          <p:val>
                                            <p:strVal val="#ppt_x"/>
                                          </p:val>
                                        </p:tav>
                                      </p:tavLst>
                                    </p:anim>
                                    <p:anim calcmode="lin" valueType="num">
                                      <p:cBhvr additive="base">
                                        <p:cTn id="189" dur="1500" fill="hold"/>
                                        <p:tgtEl>
                                          <p:spTgt spid="46"/>
                                        </p:tgtEl>
                                        <p:attrNameLst>
                                          <p:attrName>ppt_y</p:attrName>
                                        </p:attrNameLst>
                                      </p:cBhvr>
                                      <p:tavLst>
                                        <p:tav tm="0">
                                          <p:val>
                                            <p:strVal val="0-#ppt_h/2"/>
                                          </p:val>
                                        </p:tav>
                                        <p:tav tm="100000">
                                          <p:val>
                                            <p:strVal val="#ppt_y"/>
                                          </p:val>
                                        </p:tav>
                                      </p:tavLst>
                                    </p:anim>
                                  </p:childTnLst>
                                </p:cTn>
                              </p:par>
                              <p:par>
                                <p:cTn id="190" presetID="8" presetClass="emph" presetSubtype="0" fill="hold" nodeType="withEffect">
                                  <p:stCondLst>
                                    <p:cond delay="0"/>
                                  </p:stCondLst>
                                  <p:childTnLst>
                                    <p:animRot by="21600000">
                                      <p:cBhvr>
                                        <p:cTn id="191" dur="1500" fill="hold"/>
                                        <p:tgtEl>
                                          <p:spTgt spid="29"/>
                                        </p:tgtEl>
                                        <p:attrNameLst>
                                          <p:attrName>r</p:attrName>
                                        </p:attrNameLst>
                                      </p:cBhvr>
                                    </p:animRot>
                                  </p:childTnLst>
                                </p:cTn>
                              </p:par>
                              <p:par>
                                <p:cTn id="192" presetID="8" presetClass="emph" presetSubtype="0" fill="hold" nodeType="withEffect">
                                  <p:stCondLst>
                                    <p:cond delay="500"/>
                                  </p:stCondLst>
                                  <p:childTnLst>
                                    <p:animRot by="21600000">
                                      <p:cBhvr>
                                        <p:cTn id="193" dur="1500" fill="hold"/>
                                        <p:tgtEl>
                                          <p:spTgt spid="22"/>
                                        </p:tgtEl>
                                        <p:attrNameLst>
                                          <p:attrName>r</p:attrName>
                                        </p:attrNameLst>
                                      </p:cBhvr>
                                    </p:animRot>
                                  </p:childTnLst>
                                </p:cTn>
                              </p:par>
                              <p:par>
                                <p:cTn id="194" presetID="8" presetClass="emph" presetSubtype="0" fill="hold" nodeType="withEffect">
                                  <p:stCondLst>
                                    <p:cond delay="0"/>
                                  </p:stCondLst>
                                  <p:childTnLst>
                                    <p:animRot by="21600000">
                                      <p:cBhvr>
                                        <p:cTn id="195" dur="1500" fill="hold"/>
                                        <p:tgtEl>
                                          <p:spTgt spid="21"/>
                                        </p:tgtEl>
                                        <p:attrNameLst>
                                          <p:attrName>r</p:attrName>
                                        </p:attrNameLst>
                                      </p:cBhvr>
                                    </p:animRot>
                                  </p:childTnLst>
                                </p:cTn>
                              </p:par>
                              <p:par>
                                <p:cTn id="196" presetID="8" presetClass="emph" presetSubtype="0" fill="hold" nodeType="withEffect">
                                  <p:stCondLst>
                                    <p:cond delay="250"/>
                                  </p:stCondLst>
                                  <p:childTnLst>
                                    <p:animRot by="21600000">
                                      <p:cBhvr>
                                        <p:cTn id="197" dur="1500" fill="hold"/>
                                        <p:tgtEl>
                                          <p:spTgt spid="28"/>
                                        </p:tgtEl>
                                        <p:attrNameLst>
                                          <p:attrName>r</p:attrName>
                                        </p:attrNameLst>
                                      </p:cBhvr>
                                    </p:animRot>
                                  </p:childTnLst>
                                </p:cTn>
                              </p:par>
                              <p:par>
                                <p:cTn id="198" presetID="8" presetClass="emph" presetSubtype="0" fill="hold" nodeType="withEffect">
                                  <p:stCondLst>
                                    <p:cond delay="500"/>
                                  </p:stCondLst>
                                  <p:childTnLst>
                                    <p:animRot by="21600000">
                                      <p:cBhvr>
                                        <p:cTn id="199" dur="1500" fill="hold"/>
                                        <p:tgtEl>
                                          <p:spTgt spid="19"/>
                                        </p:tgtEl>
                                        <p:attrNameLst>
                                          <p:attrName>r</p:attrName>
                                        </p:attrNameLst>
                                      </p:cBhvr>
                                    </p:animRot>
                                  </p:childTnLst>
                                </p:cTn>
                              </p:par>
                              <p:par>
                                <p:cTn id="200" presetID="8" presetClass="emph" presetSubtype="0" fill="hold" nodeType="withEffect">
                                  <p:stCondLst>
                                    <p:cond delay="0"/>
                                  </p:stCondLst>
                                  <p:childTnLst>
                                    <p:animRot by="21600000">
                                      <p:cBhvr>
                                        <p:cTn id="201" dur="1500" fill="hold"/>
                                        <p:tgtEl>
                                          <p:spTgt spid="20"/>
                                        </p:tgtEl>
                                        <p:attrNameLst>
                                          <p:attrName>r</p:attrName>
                                        </p:attrNameLst>
                                      </p:cBhvr>
                                    </p:animRot>
                                  </p:childTnLst>
                                </p:cTn>
                              </p:par>
                              <p:par>
                                <p:cTn id="202" presetID="8" presetClass="emph" presetSubtype="0" fill="hold" nodeType="withEffect">
                                  <p:stCondLst>
                                    <p:cond delay="250"/>
                                  </p:stCondLst>
                                  <p:childTnLst>
                                    <p:animRot by="21600000">
                                      <p:cBhvr>
                                        <p:cTn id="203" dur="1500" fill="hold"/>
                                        <p:tgtEl>
                                          <p:spTgt spid="39"/>
                                        </p:tgtEl>
                                        <p:attrNameLst>
                                          <p:attrName>r</p:attrName>
                                        </p:attrNameLst>
                                      </p:cBhvr>
                                    </p:animRot>
                                  </p:childTnLst>
                                </p:cTn>
                              </p:par>
                              <p:par>
                                <p:cTn id="204" presetID="8" presetClass="emph" presetSubtype="0" fill="hold" nodeType="withEffect">
                                  <p:stCondLst>
                                    <p:cond delay="500"/>
                                  </p:stCondLst>
                                  <p:childTnLst>
                                    <p:animRot by="21600000">
                                      <p:cBhvr>
                                        <p:cTn id="205" dur="1500" fill="hold"/>
                                        <p:tgtEl>
                                          <p:spTgt spid="37"/>
                                        </p:tgtEl>
                                        <p:attrNameLst>
                                          <p:attrName>r</p:attrName>
                                        </p:attrNameLst>
                                      </p:cBhvr>
                                    </p:animRot>
                                  </p:childTnLst>
                                </p:cTn>
                              </p:par>
                              <p:par>
                                <p:cTn id="206" presetID="8" presetClass="emph" presetSubtype="0" fill="hold" nodeType="withEffect">
                                  <p:stCondLst>
                                    <p:cond delay="0"/>
                                  </p:stCondLst>
                                  <p:childTnLst>
                                    <p:animRot by="21600000">
                                      <p:cBhvr>
                                        <p:cTn id="207" dur="1500" fill="hold"/>
                                        <p:tgtEl>
                                          <p:spTgt spid="36"/>
                                        </p:tgtEl>
                                        <p:attrNameLst>
                                          <p:attrName>r</p:attrName>
                                        </p:attrNameLst>
                                      </p:cBhvr>
                                    </p:animRot>
                                  </p:childTnLst>
                                </p:cTn>
                              </p:par>
                              <p:par>
                                <p:cTn id="208" presetID="8" presetClass="emph" presetSubtype="0" fill="hold" nodeType="withEffect">
                                  <p:stCondLst>
                                    <p:cond delay="250"/>
                                  </p:stCondLst>
                                  <p:childTnLst>
                                    <p:animRot by="21600000">
                                      <p:cBhvr>
                                        <p:cTn id="209" dur="1500" fill="hold"/>
                                        <p:tgtEl>
                                          <p:spTgt spid="38"/>
                                        </p:tgtEl>
                                        <p:attrNameLst>
                                          <p:attrName>r</p:attrName>
                                        </p:attrNameLst>
                                      </p:cBhvr>
                                    </p:animRot>
                                  </p:childTnLst>
                                </p:cTn>
                              </p:par>
                              <p:par>
                                <p:cTn id="210" presetID="8" presetClass="emph" presetSubtype="0" fill="hold" nodeType="withEffect">
                                  <p:stCondLst>
                                    <p:cond delay="0"/>
                                  </p:stCondLst>
                                  <p:childTnLst>
                                    <p:animRot by="21600000">
                                      <p:cBhvr>
                                        <p:cTn id="211" dur="1500" fill="hold"/>
                                        <p:tgtEl>
                                          <p:spTgt spid="34"/>
                                        </p:tgtEl>
                                        <p:attrNameLst>
                                          <p:attrName>r</p:attrName>
                                        </p:attrNameLst>
                                      </p:cBhvr>
                                    </p:animRot>
                                  </p:childTnLst>
                                </p:cTn>
                              </p:par>
                              <p:par>
                                <p:cTn id="212" presetID="8" presetClass="emph" presetSubtype="0" fill="hold" nodeType="withEffect">
                                  <p:stCondLst>
                                    <p:cond delay="0"/>
                                  </p:stCondLst>
                                  <p:childTnLst>
                                    <p:animRot by="21600000">
                                      <p:cBhvr>
                                        <p:cTn id="213" dur="1500" fill="hold"/>
                                        <p:tgtEl>
                                          <p:spTgt spid="35"/>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18"/>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46"/>
                                        </p:tgtEl>
                                        <p:attrNameLst>
                                          <p:attrName>r</p:attrName>
                                        </p:attrNameLst>
                                      </p:cBhvr>
                                    </p:animRot>
                                  </p:childTnLst>
                                </p:cTn>
                              </p:par>
                            </p:childTnLst>
                          </p:cTn>
                        </p:par>
                        <p:par>
                          <p:cTn id="218" fill="hold">
                            <p:stCondLst>
                              <p:cond delay="6000"/>
                            </p:stCondLst>
                            <p:childTnLst>
                              <p:par>
                                <p:cTn id="21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20" dur="2000" fill="hold"/>
                                        <p:tgtEl>
                                          <p:spTgt spid="62"/>
                                        </p:tgtEl>
                                        <p:attrNameLst>
                                          <p:attrName>ppt_x</p:attrName>
                                          <p:attrName>ppt_y</p:attrName>
                                        </p:attrNameLst>
                                      </p:cBhvr>
                                    </p:animMotion>
                                  </p:childTnLst>
                                </p:cTn>
                              </p:par>
                              <p:par>
                                <p:cTn id="221" presetID="45" presetClass="entr" presetSubtype="0" fill="hold" grpId="1" nodeType="with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fade">
                                      <p:cBhvr>
                                        <p:cTn id="223" dur="2000"/>
                                        <p:tgtEl>
                                          <p:spTgt spid="62"/>
                                        </p:tgtEl>
                                      </p:cBhvr>
                                    </p:animEffect>
                                    <p:anim calcmode="lin" valueType="num">
                                      <p:cBhvr>
                                        <p:cTn id="224" dur="2000" fill="hold"/>
                                        <p:tgtEl>
                                          <p:spTgt spid="62"/>
                                        </p:tgtEl>
                                        <p:attrNameLst>
                                          <p:attrName>ppt_w</p:attrName>
                                        </p:attrNameLst>
                                      </p:cBhvr>
                                      <p:tavLst>
                                        <p:tav tm="0" fmla="#ppt_w*sin(2.5*pi*$)">
                                          <p:val>
                                            <p:fltVal val="0"/>
                                          </p:val>
                                        </p:tav>
                                        <p:tav tm="100000">
                                          <p:val>
                                            <p:fltVal val="1"/>
                                          </p:val>
                                        </p:tav>
                                      </p:tavLst>
                                    </p:anim>
                                    <p:anim calcmode="lin" valueType="num">
                                      <p:cBhvr>
                                        <p:cTn id="225" dur="2000" fill="hold"/>
                                        <p:tgtEl>
                                          <p:spTgt spid="62"/>
                                        </p:tgtEl>
                                        <p:attrNameLst>
                                          <p:attrName>ppt_h</p:attrName>
                                        </p:attrNameLst>
                                      </p:cBhvr>
                                      <p:tavLst>
                                        <p:tav tm="0">
                                          <p:val>
                                            <p:strVal val="#ppt_h"/>
                                          </p:val>
                                        </p:tav>
                                        <p:tav tm="100000">
                                          <p:val>
                                            <p:strVal val="#ppt_h"/>
                                          </p:val>
                                        </p:tav>
                                      </p:tavLst>
                                    </p:anim>
                                  </p:childTnLst>
                                </p:cTn>
                              </p:par>
                              <p:par>
                                <p:cTn id="22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27" dur="2000" fill="hold"/>
                                        <p:tgtEl>
                                          <p:spTgt spid="59"/>
                                        </p:tgtEl>
                                        <p:attrNameLst>
                                          <p:attrName>ppt_x</p:attrName>
                                          <p:attrName>ppt_y</p:attrName>
                                        </p:attrNameLst>
                                      </p:cBhvr>
                                    </p:animMotion>
                                  </p:childTnLst>
                                </p:cTn>
                              </p:par>
                              <p:par>
                                <p:cTn id="228" presetID="45" presetClass="entr" presetSubtype="0" fill="hold" grpId="1" nodeType="withEffect">
                                  <p:stCondLst>
                                    <p:cond delay="250"/>
                                  </p:stCondLst>
                                  <p:childTnLst>
                                    <p:set>
                                      <p:cBhvr>
                                        <p:cTn id="229" dur="1" fill="hold">
                                          <p:stCondLst>
                                            <p:cond delay="0"/>
                                          </p:stCondLst>
                                        </p:cTn>
                                        <p:tgtEl>
                                          <p:spTgt spid="59"/>
                                        </p:tgtEl>
                                        <p:attrNameLst>
                                          <p:attrName>style.visibility</p:attrName>
                                        </p:attrNameLst>
                                      </p:cBhvr>
                                      <p:to>
                                        <p:strVal val="visible"/>
                                      </p:to>
                                    </p:set>
                                    <p:animEffect transition="in" filter="fade">
                                      <p:cBhvr>
                                        <p:cTn id="230" dur="2000"/>
                                        <p:tgtEl>
                                          <p:spTgt spid="59"/>
                                        </p:tgtEl>
                                      </p:cBhvr>
                                    </p:animEffect>
                                    <p:anim calcmode="lin" valueType="num">
                                      <p:cBhvr>
                                        <p:cTn id="231" dur="2000" fill="hold"/>
                                        <p:tgtEl>
                                          <p:spTgt spid="59"/>
                                        </p:tgtEl>
                                        <p:attrNameLst>
                                          <p:attrName>ppt_w</p:attrName>
                                        </p:attrNameLst>
                                      </p:cBhvr>
                                      <p:tavLst>
                                        <p:tav tm="0" fmla="#ppt_w*sin(2.5*pi*$)">
                                          <p:val>
                                            <p:fltVal val="0"/>
                                          </p:val>
                                        </p:tav>
                                        <p:tav tm="100000">
                                          <p:val>
                                            <p:fltVal val="1"/>
                                          </p:val>
                                        </p:tav>
                                      </p:tavLst>
                                    </p:anim>
                                    <p:anim calcmode="lin" valueType="num">
                                      <p:cBhvr>
                                        <p:cTn id="232" dur="2000" fill="hold"/>
                                        <p:tgtEl>
                                          <p:spTgt spid="59"/>
                                        </p:tgtEl>
                                        <p:attrNameLst>
                                          <p:attrName>ppt_h</p:attrName>
                                        </p:attrNameLst>
                                      </p:cBhvr>
                                      <p:tavLst>
                                        <p:tav tm="0">
                                          <p:val>
                                            <p:strVal val="#ppt_h"/>
                                          </p:val>
                                        </p:tav>
                                        <p:tav tm="100000">
                                          <p:val>
                                            <p:strVal val="#ppt_h"/>
                                          </p:val>
                                        </p:tav>
                                      </p:tavLst>
                                    </p:anim>
                                  </p:childTnLst>
                                </p:cTn>
                              </p:par>
                              <p:par>
                                <p:cTn id="23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34" dur="2000" fill="hold"/>
                                        <p:tgtEl>
                                          <p:spTgt spid="60"/>
                                        </p:tgtEl>
                                        <p:attrNameLst>
                                          <p:attrName>ppt_x</p:attrName>
                                          <p:attrName>ppt_y</p:attrName>
                                        </p:attrNameLst>
                                      </p:cBhvr>
                                      <p:rCtr x="36753" y="16019"/>
                                    </p:animMotion>
                                  </p:childTnLst>
                                </p:cTn>
                              </p:par>
                              <p:par>
                                <p:cTn id="235" presetID="45" presetClass="entr" presetSubtype="0" fill="hold" grpId="1"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2000"/>
                                        <p:tgtEl>
                                          <p:spTgt spid="60"/>
                                        </p:tgtEl>
                                      </p:cBhvr>
                                    </p:animEffect>
                                    <p:anim calcmode="lin" valueType="num">
                                      <p:cBhvr>
                                        <p:cTn id="238" dur="2000" fill="hold"/>
                                        <p:tgtEl>
                                          <p:spTgt spid="60"/>
                                        </p:tgtEl>
                                        <p:attrNameLst>
                                          <p:attrName>ppt_w</p:attrName>
                                        </p:attrNameLst>
                                      </p:cBhvr>
                                      <p:tavLst>
                                        <p:tav tm="0" fmla="#ppt_w*sin(2.5*pi*$)">
                                          <p:val>
                                            <p:fltVal val="0"/>
                                          </p:val>
                                        </p:tav>
                                        <p:tav tm="100000">
                                          <p:val>
                                            <p:fltVal val="1"/>
                                          </p:val>
                                        </p:tav>
                                      </p:tavLst>
                                    </p:anim>
                                    <p:anim calcmode="lin" valueType="num">
                                      <p:cBhvr>
                                        <p:cTn id="239" dur="2000" fill="hold"/>
                                        <p:tgtEl>
                                          <p:spTgt spid="60"/>
                                        </p:tgtEl>
                                        <p:attrNameLst>
                                          <p:attrName>ppt_h</p:attrName>
                                        </p:attrNameLst>
                                      </p:cBhvr>
                                      <p:tavLst>
                                        <p:tav tm="0">
                                          <p:val>
                                            <p:strVal val="#ppt_h"/>
                                          </p:val>
                                        </p:tav>
                                        <p:tav tm="100000">
                                          <p:val>
                                            <p:strVal val="#ppt_h"/>
                                          </p:val>
                                        </p:tav>
                                      </p:tavLst>
                                    </p:anim>
                                  </p:childTnLst>
                                </p:cTn>
                              </p:par>
                              <p:par>
                                <p:cTn id="24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41" dur="2000" fill="hold"/>
                                        <p:tgtEl>
                                          <p:spTgt spid="61"/>
                                        </p:tgtEl>
                                        <p:attrNameLst>
                                          <p:attrName>ppt_x</p:attrName>
                                          <p:attrName>ppt_y</p:attrName>
                                        </p:attrNameLst>
                                      </p:cBhvr>
                                    </p:animMotion>
                                  </p:childTnLst>
                                </p:cTn>
                              </p:par>
                              <p:par>
                                <p:cTn id="242" presetID="45" presetClass="entr" presetSubtype="0" fill="hold" grpId="1" nodeType="withEffect">
                                  <p:stCondLst>
                                    <p:cond delay="250"/>
                                  </p:stCondLst>
                                  <p:childTnLst>
                                    <p:set>
                                      <p:cBhvr>
                                        <p:cTn id="243" dur="1" fill="hold">
                                          <p:stCondLst>
                                            <p:cond delay="0"/>
                                          </p:stCondLst>
                                        </p:cTn>
                                        <p:tgtEl>
                                          <p:spTgt spid="61"/>
                                        </p:tgtEl>
                                        <p:attrNameLst>
                                          <p:attrName>style.visibility</p:attrName>
                                        </p:attrNameLst>
                                      </p:cBhvr>
                                      <p:to>
                                        <p:strVal val="visible"/>
                                      </p:to>
                                    </p:set>
                                    <p:animEffect transition="in" filter="fade">
                                      <p:cBhvr>
                                        <p:cTn id="244" dur="2000"/>
                                        <p:tgtEl>
                                          <p:spTgt spid="61"/>
                                        </p:tgtEl>
                                      </p:cBhvr>
                                    </p:animEffect>
                                    <p:anim calcmode="lin" valueType="num">
                                      <p:cBhvr>
                                        <p:cTn id="245" dur="2000" fill="hold"/>
                                        <p:tgtEl>
                                          <p:spTgt spid="61"/>
                                        </p:tgtEl>
                                        <p:attrNameLst>
                                          <p:attrName>ppt_w</p:attrName>
                                        </p:attrNameLst>
                                      </p:cBhvr>
                                      <p:tavLst>
                                        <p:tav tm="0" fmla="#ppt_w*sin(2.5*pi*$)">
                                          <p:val>
                                            <p:fltVal val="0"/>
                                          </p:val>
                                        </p:tav>
                                        <p:tav tm="100000">
                                          <p:val>
                                            <p:fltVal val="1"/>
                                          </p:val>
                                        </p:tav>
                                      </p:tavLst>
                                    </p:anim>
                                    <p:anim calcmode="lin" valueType="num">
                                      <p:cBhvr>
                                        <p:cTn id="246" dur="2000" fill="hold"/>
                                        <p:tgtEl>
                                          <p:spTgt spid="61"/>
                                        </p:tgtEl>
                                        <p:attrNameLst>
                                          <p:attrName>ppt_h</p:attrName>
                                        </p:attrNameLst>
                                      </p:cBhvr>
                                      <p:tavLst>
                                        <p:tav tm="0">
                                          <p:val>
                                            <p:strVal val="#ppt_h"/>
                                          </p:val>
                                        </p:tav>
                                        <p:tav tm="100000">
                                          <p:val>
                                            <p:strVal val="#ppt_h"/>
                                          </p:val>
                                        </p:tav>
                                      </p:tavLst>
                                    </p:anim>
                                  </p:childTnLst>
                                </p:cTn>
                              </p:par>
                            </p:childTnLst>
                          </p:cTn>
                        </p:par>
                        <p:par>
                          <p:cTn id="247" fill="hold">
                            <p:stCondLst>
                              <p:cond delay="8250"/>
                            </p:stCondLst>
                            <p:childTnLst>
                              <p:par>
                                <p:cTn id="248" presetID="47" presetClass="entr" presetSubtype="0" fill="hold" grpId="0" nodeType="afterEffect">
                                  <p:stCondLst>
                                    <p:cond delay="0"/>
                                  </p:stCondLst>
                                  <p:childTnLst>
                                    <p:set>
                                      <p:cBhvr>
                                        <p:cTn id="249" dur="1" fill="hold">
                                          <p:stCondLst>
                                            <p:cond delay="0"/>
                                          </p:stCondLst>
                                        </p:cTn>
                                        <p:tgtEl>
                                          <p:spTgt spid="58"/>
                                        </p:tgtEl>
                                        <p:attrNameLst>
                                          <p:attrName>style.visibility</p:attrName>
                                        </p:attrNameLst>
                                      </p:cBhvr>
                                      <p:to>
                                        <p:strVal val="visible"/>
                                      </p:to>
                                    </p:set>
                                    <p:animEffect transition="in" filter="fade">
                                      <p:cBhvr>
                                        <p:cTn id="250" dur="1000"/>
                                        <p:tgtEl>
                                          <p:spTgt spid="58"/>
                                        </p:tgtEl>
                                      </p:cBhvr>
                                    </p:animEffect>
                                    <p:anim calcmode="lin" valueType="num">
                                      <p:cBhvr>
                                        <p:cTn id="251" dur="1000" fill="hold"/>
                                        <p:tgtEl>
                                          <p:spTgt spid="58"/>
                                        </p:tgtEl>
                                        <p:attrNameLst>
                                          <p:attrName>ppt_x</p:attrName>
                                        </p:attrNameLst>
                                      </p:cBhvr>
                                      <p:tavLst>
                                        <p:tav tm="0">
                                          <p:val>
                                            <p:strVal val="#ppt_x"/>
                                          </p:val>
                                        </p:tav>
                                        <p:tav tm="100000">
                                          <p:val>
                                            <p:strVal val="#ppt_x"/>
                                          </p:val>
                                        </p:tav>
                                      </p:tavLst>
                                    </p:anim>
                                    <p:anim calcmode="lin" valueType="num">
                                      <p:cBhvr>
                                        <p:cTn id="252" dur="1000" fill="hold"/>
                                        <p:tgtEl>
                                          <p:spTgt spid="58"/>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1000"/>
                                        <p:tgtEl>
                                          <p:spTgt spid="57"/>
                                        </p:tgtEl>
                                      </p:cBhvr>
                                    </p:animEffect>
                                    <p:anim calcmode="lin" valueType="num">
                                      <p:cBhvr>
                                        <p:cTn id="256" dur="1000" fill="hold"/>
                                        <p:tgtEl>
                                          <p:spTgt spid="57"/>
                                        </p:tgtEl>
                                        <p:attrNameLst>
                                          <p:attrName>ppt_x</p:attrName>
                                        </p:attrNameLst>
                                      </p:cBhvr>
                                      <p:tavLst>
                                        <p:tav tm="0">
                                          <p:val>
                                            <p:strVal val="#ppt_x"/>
                                          </p:val>
                                        </p:tav>
                                        <p:tav tm="100000">
                                          <p:val>
                                            <p:strVal val="#ppt_x"/>
                                          </p:val>
                                        </p:tav>
                                      </p:tavLst>
                                    </p:anim>
                                    <p:anim calcmode="lin" valueType="num">
                                      <p:cBhvr>
                                        <p:cTn id="257" dur="1000" fill="hold"/>
                                        <p:tgtEl>
                                          <p:spTgt spid="57"/>
                                        </p:tgtEl>
                                        <p:attrNameLst>
                                          <p:attrName>ppt_y</p:attrName>
                                        </p:attrNameLst>
                                      </p:cBhvr>
                                      <p:tavLst>
                                        <p:tav tm="0">
                                          <p:val>
                                            <p:strVal val="#ppt_y-.1"/>
                                          </p:val>
                                        </p:tav>
                                        <p:tav tm="100000">
                                          <p:val>
                                            <p:strVal val="#ppt_y"/>
                                          </p:val>
                                        </p:tav>
                                      </p:tavLst>
                                    </p:anim>
                                  </p:childTnLst>
                                </p:cTn>
                              </p:par>
                            </p:childTnLst>
                          </p:cTn>
                        </p:par>
                        <p:par>
                          <p:cTn id="258" fill="hold">
                            <p:stCondLst>
                              <p:cond delay="9250"/>
                            </p:stCondLst>
                            <p:childTnLst>
                              <p:par>
                                <p:cTn id="259" presetID="2" presetClass="entr" presetSubtype="3" decel="38000" fill="hold" nodeType="afterEffect">
                                  <p:stCondLst>
                                    <p:cond delay="0"/>
                                  </p:stCondLst>
                                  <p:childTnLst>
                                    <p:set>
                                      <p:cBhvr>
                                        <p:cTn id="260" dur="1" fill="hold">
                                          <p:stCondLst>
                                            <p:cond delay="0"/>
                                          </p:stCondLst>
                                        </p:cTn>
                                        <p:tgtEl>
                                          <p:spTgt spid="31"/>
                                        </p:tgtEl>
                                        <p:attrNameLst>
                                          <p:attrName>style.visibility</p:attrName>
                                        </p:attrNameLst>
                                      </p:cBhvr>
                                      <p:to>
                                        <p:strVal val="visible"/>
                                      </p:to>
                                    </p:set>
                                    <p:anim calcmode="lin" valueType="num">
                                      <p:cBhvr additive="base">
                                        <p:cTn id="261" dur="1500" fill="hold"/>
                                        <p:tgtEl>
                                          <p:spTgt spid="31"/>
                                        </p:tgtEl>
                                        <p:attrNameLst>
                                          <p:attrName>ppt_x</p:attrName>
                                        </p:attrNameLst>
                                      </p:cBhvr>
                                      <p:tavLst>
                                        <p:tav tm="0">
                                          <p:val>
                                            <p:strVal val="1+#ppt_w/2"/>
                                          </p:val>
                                        </p:tav>
                                        <p:tav tm="100000">
                                          <p:val>
                                            <p:strVal val="#ppt_x"/>
                                          </p:val>
                                        </p:tav>
                                      </p:tavLst>
                                    </p:anim>
                                    <p:anim calcmode="lin" valueType="num">
                                      <p:cBhvr additive="base">
                                        <p:cTn id="262" dur="1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263"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85F08-AEE5-A62A-0D4B-A2B40513BF10}"/>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069319" y="3123738"/>
            <a:ext cx="1715588" cy="1581074"/>
          </a:xfrm>
          <a:prstGeom prst="rect">
            <a:avLst/>
          </a:prstGeom>
        </p:spPr>
      </p:pic>
      <p:pic>
        <p:nvPicPr>
          <p:cNvPr id="2" name="Picture 1"/>
          <p:cNvPicPr>
            <a:picLocks noChangeAspect="1"/>
          </p:cNvPicPr>
          <p:nvPr/>
        </p:nvPicPr>
        <p:blipFill>
          <a:blip r:embed="rId4"/>
          <a:stretch>
            <a:fillRect/>
          </a:stretch>
        </p:blipFill>
        <p:spPr>
          <a:xfrm>
            <a:off x="1814277" y="813154"/>
            <a:ext cx="5675868" cy="2310584"/>
          </a:xfrm>
          <a:prstGeom prst="rect">
            <a:avLst/>
          </a:prstGeom>
        </p:spPr>
      </p:pic>
      <p:sp>
        <p:nvSpPr>
          <p:cNvPr id="4" name="文本框 38"/>
          <p:cNvSpPr txBox="1"/>
          <p:nvPr/>
        </p:nvSpPr>
        <p:spPr>
          <a:xfrm>
            <a:off x="2313585" y="695296"/>
            <a:ext cx="4343400"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416316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PA" val="v3.0.1"/>
</p:tagLst>
</file>

<file path=ppt/tags/tag57.xml><?xml version="1.0" encoding="utf-8"?>
<p:tagLst xmlns:a="http://schemas.openxmlformats.org/drawingml/2006/main" xmlns:r="http://schemas.openxmlformats.org/officeDocument/2006/relationships" xmlns:p="http://schemas.openxmlformats.org/presentationml/2006/main">
  <p:tag name="PA" val="v3.0.1"/>
</p:tagLst>
</file>

<file path=ppt/tags/tag58.xml><?xml version="1.0" encoding="utf-8"?>
<p:tagLst xmlns:a="http://schemas.openxmlformats.org/drawingml/2006/main" xmlns:r="http://schemas.openxmlformats.org/officeDocument/2006/relationships" xmlns:p="http://schemas.openxmlformats.org/presentationml/2006/main">
  <p:tag name="PA" val="v3.0.1"/>
</p:tagLst>
</file>

<file path=ppt/tags/tag59.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PA" val="v3.0.1"/>
</p:tagLst>
</file>

<file path=ppt/tags/tag61.xml><?xml version="1.0" encoding="utf-8"?>
<p:tagLst xmlns:a="http://schemas.openxmlformats.org/drawingml/2006/main" xmlns:r="http://schemas.openxmlformats.org/officeDocument/2006/relationships" xmlns:p="http://schemas.openxmlformats.org/presentationml/2006/main">
  <p:tag name="PA" val="v3.0.1"/>
</p:tagLst>
</file>

<file path=ppt/tags/tag62.xml><?xml version="1.0" encoding="utf-8"?>
<p:tagLst xmlns:a="http://schemas.openxmlformats.org/drawingml/2006/main" xmlns:r="http://schemas.openxmlformats.org/officeDocument/2006/relationships" xmlns:p="http://schemas.openxmlformats.org/presentationml/2006/main">
  <p:tag name="PA" val="v3.0.1"/>
</p:tagLst>
</file>

<file path=ppt/tags/tag63.xml><?xml version="1.0" encoding="utf-8"?>
<p:tagLst xmlns:a="http://schemas.openxmlformats.org/drawingml/2006/main" xmlns:r="http://schemas.openxmlformats.org/officeDocument/2006/relationships" xmlns:p="http://schemas.openxmlformats.org/presentationml/2006/main">
  <p:tag name="PA" val="v3.0.1"/>
</p:tagLst>
</file>

<file path=ppt/tags/tag64.xml><?xml version="1.0" encoding="utf-8"?>
<p:tagLst xmlns:a="http://schemas.openxmlformats.org/drawingml/2006/main" xmlns:r="http://schemas.openxmlformats.org/officeDocument/2006/relationships" xmlns:p="http://schemas.openxmlformats.org/presentationml/2006/main">
  <p:tag name="PA" val="v3.0.1"/>
</p:tagLst>
</file>

<file path=ppt/tags/tag65.xml><?xml version="1.0" encoding="utf-8"?>
<p:tagLst xmlns:a="http://schemas.openxmlformats.org/drawingml/2006/main" xmlns:r="http://schemas.openxmlformats.org/officeDocument/2006/relationships" xmlns:p="http://schemas.openxmlformats.org/presentationml/2006/main">
  <p:tag name="PA" val="v3.0.1"/>
</p:tagLst>
</file>

<file path=ppt/tags/tag66.xml><?xml version="1.0" encoding="utf-8"?>
<p:tagLst xmlns:a="http://schemas.openxmlformats.org/drawingml/2006/main" xmlns:r="http://schemas.openxmlformats.org/officeDocument/2006/relationships" xmlns:p="http://schemas.openxmlformats.org/presentationml/2006/main">
  <p:tag name="PA" val="v3.0.1"/>
</p:tagLst>
</file>

<file path=ppt/tags/tag67.xml><?xml version="1.0" encoding="utf-8"?>
<p:tagLst xmlns:a="http://schemas.openxmlformats.org/drawingml/2006/main" xmlns:r="http://schemas.openxmlformats.org/officeDocument/2006/relationships" xmlns:p="http://schemas.openxmlformats.org/presentationml/2006/main">
  <p:tag name="PA" val="v3.0.1"/>
</p:tagLst>
</file>

<file path=ppt/tags/tag68.xml><?xml version="1.0" encoding="utf-8"?>
<p:tagLst xmlns:a="http://schemas.openxmlformats.org/drawingml/2006/main" xmlns:r="http://schemas.openxmlformats.org/officeDocument/2006/relationships" xmlns:p="http://schemas.openxmlformats.org/presentationml/2006/main">
  <p:tag name="PA" val="v3.0.1"/>
</p:tagLst>
</file>

<file path=ppt/tags/tag69.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PA" val="v3.0.1"/>
</p:tagLst>
</file>

<file path=ppt/tags/tag71.xml><?xml version="1.0" encoding="utf-8"?>
<p:tagLst xmlns:a="http://schemas.openxmlformats.org/drawingml/2006/main" xmlns:r="http://schemas.openxmlformats.org/officeDocument/2006/relationships" xmlns:p="http://schemas.openxmlformats.org/presentationml/2006/main">
  <p:tag name="PA" val="v3.0.1"/>
</p:tagLst>
</file>

<file path=ppt/tags/tag72.xml><?xml version="1.0" encoding="utf-8"?>
<p:tagLst xmlns:a="http://schemas.openxmlformats.org/drawingml/2006/main" xmlns:r="http://schemas.openxmlformats.org/officeDocument/2006/relationships" xmlns:p="http://schemas.openxmlformats.org/presentationml/2006/main">
  <p:tag name="PA" val="v3.0.1"/>
</p:tagLst>
</file>

<file path=ppt/tags/tag73.xml><?xml version="1.0" encoding="utf-8"?>
<p:tagLst xmlns:a="http://schemas.openxmlformats.org/drawingml/2006/main" xmlns:r="http://schemas.openxmlformats.org/officeDocument/2006/relationships" xmlns:p="http://schemas.openxmlformats.org/presentationml/2006/main">
  <p:tag name="PA" val="v3.0.1"/>
</p:tagLst>
</file>

<file path=ppt/tags/tag74.xml><?xml version="1.0" encoding="utf-8"?>
<p:tagLst xmlns:a="http://schemas.openxmlformats.org/drawingml/2006/main" xmlns:r="http://schemas.openxmlformats.org/officeDocument/2006/relationships" xmlns:p="http://schemas.openxmlformats.org/presentationml/2006/main">
  <p:tag name="PA" val="v3.0.1"/>
</p:tagLst>
</file>

<file path=ppt/tags/tag75.xml><?xml version="1.0" encoding="utf-8"?>
<p:tagLst xmlns:a="http://schemas.openxmlformats.org/drawingml/2006/main" xmlns:r="http://schemas.openxmlformats.org/officeDocument/2006/relationships" xmlns:p="http://schemas.openxmlformats.org/presentationml/2006/main">
  <p:tag name="PA" val="v3.0.1"/>
</p:tagLst>
</file>

<file path=ppt/tags/tag76.xml><?xml version="1.0" encoding="utf-8"?>
<p:tagLst xmlns:a="http://schemas.openxmlformats.org/drawingml/2006/main" xmlns:r="http://schemas.openxmlformats.org/officeDocument/2006/relationships" xmlns:p="http://schemas.openxmlformats.org/presentationml/2006/main">
  <p:tag name="PA" val="v3.0.1"/>
</p:tagLst>
</file>

<file path=ppt/tags/tag77.xml><?xml version="1.0" encoding="utf-8"?>
<p:tagLst xmlns:a="http://schemas.openxmlformats.org/drawingml/2006/main" xmlns:r="http://schemas.openxmlformats.org/officeDocument/2006/relationships" xmlns:p="http://schemas.openxmlformats.org/presentationml/2006/main">
  <p:tag name="PA" val="v3.0.1"/>
</p:tagLst>
</file>

<file path=ppt/tags/tag78.xml><?xml version="1.0" encoding="utf-8"?>
<p:tagLst xmlns:a="http://schemas.openxmlformats.org/drawingml/2006/main" xmlns:r="http://schemas.openxmlformats.org/officeDocument/2006/relationships" xmlns:p="http://schemas.openxmlformats.org/presentationml/2006/main">
  <p:tag name="PA" val="v3.0.1"/>
</p:tagLst>
</file>

<file path=ppt/tags/tag79.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80.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1973</TotalTime>
  <Words>2066</Words>
  <Application>Microsoft Office PowerPoint</Application>
  <PresentationFormat>On-screen Show (16:9)</PresentationFormat>
  <Paragraphs>132</Paragraphs>
  <Slides>38</Slides>
  <Notes>21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#9Slide03 Neutra</vt:lpstr>
      <vt:lpstr>微软雅黑</vt:lpstr>
      <vt:lpstr>UTM Showcard</vt:lpstr>
      <vt:lpstr>Arial</vt:lpstr>
      <vt:lpstr>UTM Avo</vt:lpstr>
      <vt:lpstr>UVN Dzung Dakao</vt:lpstr>
      <vt:lpstr>#9Slide04 SFU Fenice Bold</vt:lpstr>
      <vt:lpstr>Open Sans</vt:lpstr>
      <vt:lpstr>Cambria</vt:lpstr>
      <vt:lpstr>Calibri</vt:lpstr>
      <vt:lpstr>#9Slide03 AmpleSoft Bold</vt:lpstr>
      <vt:lpstr>UTM Aurora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MANG NON</dc:creator>
  <cp:keywords>MANG NON</cp:keywords>
  <dc:description>mang non</dc:description>
  <cp:lastModifiedBy>Thanh Hang</cp:lastModifiedBy>
  <cp:revision>17</cp:revision>
  <dcterms:created xsi:type="dcterms:W3CDTF">2015-10-18T07:11:27Z</dcterms:created>
  <dcterms:modified xsi:type="dcterms:W3CDTF">2025-09-22T05:07:59Z</dcterms:modified>
  <cp:category>MANG NON NT6</cp:category>
  <cp:version>Mang non</cp:version>
</cp:coreProperties>
</file>