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Lst>
  <p:notesMasterIdLst>
    <p:notesMasterId r:id="rId33"/>
  </p:notesMasterIdLst>
  <p:sldIdLst>
    <p:sldId id="2007577527" r:id="rId5"/>
    <p:sldId id="2007577558" r:id="rId6"/>
    <p:sldId id="2007577528" r:id="rId7"/>
    <p:sldId id="291" r:id="rId8"/>
    <p:sldId id="286" r:id="rId9"/>
    <p:sldId id="372" r:id="rId10"/>
    <p:sldId id="2007577176" r:id="rId11"/>
    <p:sldId id="2007577177" r:id="rId12"/>
    <p:sldId id="2007577182" r:id="rId13"/>
    <p:sldId id="2007577552" r:id="rId14"/>
    <p:sldId id="2007577532" r:id="rId15"/>
    <p:sldId id="2007577555" r:id="rId16"/>
    <p:sldId id="2007577553" r:id="rId17"/>
    <p:sldId id="2007577554" r:id="rId18"/>
    <p:sldId id="2007577556" r:id="rId19"/>
    <p:sldId id="664" r:id="rId20"/>
    <p:sldId id="2007577533" r:id="rId21"/>
    <p:sldId id="2007577544" r:id="rId22"/>
    <p:sldId id="2007577550" r:id="rId23"/>
    <p:sldId id="2007577549" r:id="rId24"/>
    <p:sldId id="2007577542" r:id="rId25"/>
    <p:sldId id="2007577551" r:id="rId26"/>
    <p:sldId id="262" r:id="rId27"/>
    <p:sldId id="282" r:id="rId28"/>
    <p:sldId id="283" r:id="rId29"/>
    <p:sldId id="284" r:id="rId30"/>
    <p:sldId id="2007577557" r:id="rId31"/>
    <p:sldId id="2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38" autoAdjust="0"/>
  </p:normalViewPr>
  <p:slideViewPr>
    <p:cSldViewPr snapToGrid="0">
      <p:cViewPr varScale="1">
        <p:scale>
          <a:sx n="72" d="100"/>
          <a:sy n="72" d="100"/>
        </p:scale>
        <p:origin x="102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6421D-1F76-4819-AA60-21590B8446C8}"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F8B26-0FA9-481F-AD16-350351DB578A}" type="slidenum">
              <a:rPr lang="en-US" smtClean="0"/>
              <a:t>‹#›</a:t>
            </a:fld>
            <a:endParaRPr lang="en-US"/>
          </a:p>
        </p:txBody>
      </p:sp>
    </p:spTree>
    <p:extLst>
      <p:ext uri="{BB962C8B-B14F-4D97-AF65-F5344CB8AC3E}">
        <p14:creationId xmlns:p14="http://schemas.microsoft.com/office/powerpoint/2010/main" val="35841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a:t>
            </a:r>
            <a:r>
              <a:rPr lang="en-US" dirty="0" err="1"/>
              <a:t>tới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em</a:t>
            </a:r>
            <a:r>
              <a:rPr lang="en-US" dirty="0"/>
              <a:t> </a:t>
            </a:r>
            <a:r>
              <a:rPr lang="en-US" dirty="0" err="1"/>
              <a:t>bé</a:t>
            </a:r>
            <a:r>
              <a:rPr lang="en-US" dirty="0"/>
              <a:t> </a:t>
            </a:r>
            <a:r>
              <a:rPr lang="en-US" dirty="0" err="1"/>
              <a:t>để</a:t>
            </a:r>
            <a:r>
              <a:rPr lang="en-US" dirty="0"/>
              <a:t> </a:t>
            </a:r>
            <a:r>
              <a:rPr lang="en-US" dirty="0" err="1"/>
              <a:t>bước</a:t>
            </a:r>
            <a:r>
              <a:rPr lang="en-US" dirty="0"/>
              <a:t> </a:t>
            </a:r>
            <a:r>
              <a:rPr lang="en-US" dirty="0" err="1"/>
              <a:t>lên</a:t>
            </a:r>
            <a:r>
              <a:rPr lang="en-US" dirty="0"/>
              <a:t> </a:t>
            </a:r>
            <a:r>
              <a:rPr lang="en-US" dirty="0" err="1"/>
              <a:t>bậc</a:t>
            </a:r>
            <a:endParaRPr lang="en-US" dirty="0"/>
          </a:p>
        </p:txBody>
      </p:sp>
      <p:sp>
        <p:nvSpPr>
          <p:cNvPr id="4" name="Slide Number Placeholder 3"/>
          <p:cNvSpPr>
            <a:spLocks noGrp="1"/>
          </p:cNvSpPr>
          <p:nvPr>
            <p:ph type="sldNum" sz="quarter" idx="5"/>
          </p:nvPr>
        </p:nvSpPr>
        <p:spPr/>
        <p:txBody>
          <a:bodyPr/>
          <a:lstStyle/>
          <a:p>
            <a:fld id="{22BF8B26-0FA9-481F-AD16-350351DB578A}" type="slidenum">
              <a:rPr lang="en-US" smtClean="0"/>
              <a:t>5</a:t>
            </a:fld>
            <a:endParaRPr lang="en-US"/>
          </a:p>
        </p:txBody>
      </p:sp>
    </p:spTree>
    <p:extLst>
      <p:ext uri="{BB962C8B-B14F-4D97-AF65-F5344CB8AC3E}">
        <p14:creationId xmlns:p14="http://schemas.microsoft.com/office/powerpoint/2010/main" val="2384772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22BF8B26-0FA9-481F-AD16-350351DB578A}" type="slidenum">
              <a:rPr lang="en-US" smtClean="0"/>
              <a:t>20</a:t>
            </a:fld>
            <a:endParaRPr lang="en-US"/>
          </a:p>
        </p:txBody>
      </p:sp>
    </p:spTree>
    <p:extLst>
      <p:ext uri="{BB962C8B-B14F-4D97-AF65-F5344CB8AC3E}">
        <p14:creationId xmlns:p14="http://schemas.microsoft.com/office/powerpoint/2010/main" val="60908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22/09/2025</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5060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22/09/2025</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4857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22/09/2025</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74181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430A-E88C-C5F2-486F-1E3318150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0C74-1253-DD8E-06D4-D02EF1B7E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5F874-C40F-9847-3EA3-ED85C1686DDC}"/>
              </a:ext>
            </a:extLst>
          </p:cNvPr>
          <p:cNvSpPr>
            <a:spLocks noGrp="1"/>
          </p:cNvSpPr>
          <p:nvPr>
            <p:ph type="dt" sz="half" idx="10"/>
          </p:nvPr>
        </p:nvSpPr>
        <p:spPr/>
        <p:txBody>
          <a:bodyPr/>
          <a:lstStyle/>
          <a:p>
            <a:fld id="{F9D8FDC3-6C4E-4504-8AB1-FE78DCA53D9C}" type="datetimeFigureOut">
              <a:rPr lang="en-US" smtClean="0"/>
              <a:t>9/22/2025</a:t>
            </a:fld>
            <a:endParaRPr lang="en-US"/>
          </a:p>
        </p:txBody>
      </p:sp>
      <p:sp>
        <p:nvSpPr>
          <p:cNvPr id="5" name="Footer Placeholder 4">
            <a:extLst>
              <a:ext uri="{FF2B5EF4-FFF2-40B4-BE49-F238E27FC236}">
                <a16:creationId xmlns:a16="http://schemas.microsoft.com/office/drawing/2014/main" id="{025BA439-D7F5-C437-0431-0F749801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AA60-71D9-5CDB-1844-ED6F8ED3EF1A}"/>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615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DF46-865B-9584-229B-546EDA5A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A30B8-BFBF-2D88-8258-282930340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DC631-37C4-B1E8-1285-A13DC9792E20}"/>
              </a:ext>
            </a:extLst>
          </p:cNvPr>
          <p:cNvSpPr>
            <a:spLocks noGrp="1"/>
          </p:cNvSpPr>
          <p:nvPr>
            <p:ph type="dt" sz="half" idx="10"/>
          </p:nvPr>
        </p:nvSpPr>
        <p:spPr/>
        <p:txBody>
          <a:bodyPr/>
          <a:lstStyle/>
          <a:p>
            <a:fld id="{F9D8FDC3-6C4E-4504-8AB1-FE78DCA53D9C}" type="datetimeFigureOut">
              <a:rPr lang="en-US" smtClean="0"/>
              <a:t>9/22/2025</a:t>
            </a:fld>
            <a:endParaRPr lang="en-US"/>
          </a:p>
        </p:txBody>
      </p:sp>
      <p:sp>
        <p:nvSpPr>
          <p:cNvPr id="5" name="Footer Placeholder 4">
            <a:extLst>
              <a:ext uri="{FF2B5EF4-FFF2-40B4-BE49-F238E27FC236}">
                <a16:creationId xmlns:a16="http://schemas.microsoft.com/office/drawing/2014/main" id="{354B7FA4-15E0-C48E-6B41-76775F43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7063D-E305-F770-23CE-6C9EBD9F0DD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58072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1A27-B495-EDAA-A2C8-EA8000CC5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F5C73-7DBD-2829-6875-C51DCCF29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5206-1037-7824-A5C8-6288B952E939}"/>
              </a:ext>
            </a:extLst>
          </p:cNvPr>
          <p:cNvSpPr>
            <a:spLocks noGrp="1"/>
          </p:cNvSpPr>
          <p:nvPr>
            <p:ph type="dt" sz="half" idx="10"/>
          </p:nvPr>
        </p:nvSpPr>
        <p:spPr/>
        <p:txBody>
          <a:bodyPr/>
          <a:lstStyle/>
          <a:p>
            <a:fld id="{F9D8FDC3-6C4E-4504-8AB1-FE78DCA53D9C}" type="datetimeFigureOut">
              <a:rPr lang="en-US" smtClean="0"/>
              <a:t>9/22/2025</a:t>
            </a:fld>
            <a:endParaRPr lang="en-US"/>
          </a:p>
        </p:txBody>
      </p:sp>
      <p:sp>
        <p:nvSpPr>
          <p:cNvPr id="5" name="Footer Placeholder 4">
            <a:extLst>
              <a:ext uri="{FF2B5EF4-FFF2-40B4-BE49-F238E27FC236}">
                <a16:creationId xmlns:a16="http://schemas.microsoft.com/office/drawing/2014/main" id="{639A9004-22F1-3DC8-EC68-B9EC21B5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22E61-2B24-7F38-E3A4-9FBDC6101445}"/>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1879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1137-7BBB-3F77-236C-90082B6FD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B7AB3-9174-994B-42F0-044D3EF62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F016B-2ABF-B4DB-EED2-A45CB9D1E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15C65-9F67-B726-5F76-59D0BFCBD51C}"/>
              </a:ext>
            </a:extLst>
          </p:cNvPr>
          <p:cNvSpPr>
            <a:spLocks noGrp="1"/>
          </p:cNvSpPr>
          <p:nvPr>
            <p:ph type="dt" sz="half" idx="10"/>
          </p:nvPr>
        </p:nvSpPr>
        <p:spPr/>
        <p:txBody>
          <a:bodyPr/>
          <a:lstStyle/>
          <a:p>
            <a:fld id="{F9D8FDC3-6C4E-4504-8AB1-FE78DCA53D9C}" type="datetimeFigureOut">
              <a:rPr lang="en-US" smtClean="0"/>
              <a:t>9/22/2025</a:t>
            </a:fld>
            <a:endParaRPr lang="en-US"/>
          </a:p>
        </p:txBody>
      </p:sp>
      <p:sp>
        <p:nvSpPr>
          <p:cNvPr id="6" name="Footer Placeholder 5">
            <a:extLst>
              <a:ext uri="{FF2B5EF4-FFF2-40B4-BE49-F238E27FC236}">
                <a16:creationId xmlns:a16="http://schemas.microsoft.com/office/drawing/2014/main" id="{C86F21CD-DCBD-72D6-DED8-B350FB1DD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29CE2-B60D-7EE0-76CD-A31EEB4D73DC}"/>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855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2DF3-868E-6243-0869-5B0260A3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6EC66-E956-BAC5-95A7-061D3A3BA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3B272-94DB-4E0C-3F5A-047D1D053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17021-98EC-8D1D-82C1-8F680D188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10657-C493-E30F-995E-AF5147E25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A84AF-1FE6-098D-94BC-0A6EB23A8837}"/>
              </a:ext>
            </a:extLst>
          </p:cNvPr>
          <p:cNvSpPr>
            <a:spLocks noGrp="1"/>
          </p:cNvSpPr>
          <p:nvPr>
            <p:ph type="dt" sz="half" idx="10"/>
          </p:nvPr>
        </p:nvSpPr>
        <p:spPr/>
        <p:txBody>
          <a:bodyPr/>
          <a:lstStyle/>
          <a:p>
            <a:fld id="{F9D8FDC3-6C4E-4504-8AB1-FE78DCA53D9C}" type="datetimeFigureOut">
              <a:rPr lang="en-US" smtClean="0"/>
              <a:t>9/22/2025</a:t>
            </a:fld>
            <a:endParaRPr lang="en-US"/>
          </a:p>
        </p:txBody>
      </p:sp>
      <p:sp>
        <p:nvSpPr>
          <p:cNvPr id="8" name="Footer Placeholder 7">
            <a:extLst>
              <a:ext uri="{FF2B5EF4-FFF2-40B4-BE49-F238E27FC236}">
                <a16:creationId xmlns:a16="http://schemas.microsoft.com/office/drawing/2014/main" id="{8697ECD0-0B6F-150E-C66B-A25D6B210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B7800-344A-4E19-10D9-96E9CD6EAAB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694022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8034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493AE727-551C-AC99-CB6A-F6BF386DAFC3}"/>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0979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0785-E634-D457-536C-9C5264375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C06358-0797-7DF8-3261-02EBF1ED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E382C-E94D-69C6-5A66-A936009F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FA826-C041-0740-E6A1-8094FDEB7104}"/>
              </a:ext>
            </a:extLst>
          </p:cNvPr>
          <p:cNvSpPr>
            <a:spLocks noGrp="1"/>
          </p:cNvSpPr>
          <p:nvPr>
            <p:ph type="dt" sz="half" idx="10"/>
          </p:nvPr>
        </p:nvSpPr>
        <p:spPr/>
        <p:txBody>
          <a:bodyPr/>
          <a:lstStyle/>
          <a:p>
            <a:fld id="{F9D8FDC3-6C4E-4504-8AB1-FE78DCA53D9C}" type="datetimeFigureOut">
              <a:rPr lang="en-US" smtClean="0"/>
              <a:t>9/22/2025</a:t>
            </a:fld>
            <a:endParaRPr lang="en-US"/>
          </a:p>
        </p:txBody>
      </p:sp>
      <p:sp>
        <p:nvSpPr>
          <p:cNvPr id="6" name="Footer Placeholder 5">
            <a:extLst>
              <a:ext uri="{FF2B5EF4-FFF2-40B4-BE49-F238E27FC236}">
                <a16:creationId xmlns:a16="http://schemas.microsoft.com/office/drawing/2014/main" id="{09649330-B734-706A-F5F6-B4E218660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372B9-2E60-0211-5979-7510F9569BBB}"/>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70223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22/09/2025</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691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8424-D009-F690-EF9C-6EF8C2A1E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3B1B0-3918-FBE8-DC7F-7126A354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384FE-2B79-E0A6-86F0-F2350BAF1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E47F0-FEB1-1EED-02DA-2097B98AC13C}"/>
              </a:ext>
            </a:extLst>
          </p:cNvPr>
          <p:cNvSpPr>
            <a:spLocks noGrp="1"/>
          </p:cNvSpPr>
          <p:nvPr>
            <p:ph type="dt" sz="half" idx="10"/>
          </p:nvPr>
        </p:nvSpPr>
        <p:spPr/>
        <p:txBody>
          <a:bodyPr/>
          <a:lstStyle/>
          <a:p>
            <a:fld id="{F9D8FDC3-6C4E-4504-8AB1-FE78DCA53D9C}" type="datetimeFigureOut">
              <a:rPr lang="en-US" smtClean="0"/>
              <a:t>9/22/2025</a:t>
            </a:fld>
            <a:endParaRPr lang="en-US"/>
          </a:p>
        </p:txBody>
      </p:sp>
      <p:sp>
        <p:nvSpPr>
          <p:cNvPr id="6" name="Footer Placeholder 5">
            <a:extLst>
              <a:ext uri="{FF2B5EF4-FFF2-40B4-BE49-F238E27FC236}">
                <a16:creationId xmlns:a16="http://schemas.microsoft.com/office/drawing/2014/main" id="{4C708A86-1823-C9E8-CE05-75EE10370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E97B-107D-41E3-FE20-AE3D127E3E26}"/>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380738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F589-987F-1898-47BD-F1165DD52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C2672-BBBF-5EFE-74C2-21936175E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C6683-BF78-3744-1BA7-8BD8ABFB8900}"/>
              </a:ext>
            </a:extLst>
          </p:cNvPr>
          <p:cNvSpPr>
            <a:spLocks noGrp="1"/>
          </p:cNvSpPr>
          <p:nvPr>
            <p:ph type="dt" sz="half" idx="10"/>
          </p:nvPr>
        </p:nvSpPr>
        <p:spPr/>
        <p:txBody>
          <a:bodyPr/>
          <a:lstStyle/>
          <a:p>
            <a:fld id="{F9D8FDC3-6C4E-4504-8AB1-FE78DCA53D9C}" type="datetimeFigureOut">
              <a:rPr lang="en-US" smtClean="0"/>
              <a:t>9/22/2025</a:t>
            </a:fld>
            <a:endParaRPr lang="en-US"/>
          </a:p>
        </p:txBody>
      </p:sp>
      <p:sp>
        <p:nvSpPr>
          <p:cNvPr id="5" name="Footer Placeholder 4">
            <a:extLst>
              <a:ext uri="{FF2B5EF4-FFF2-40B4-BE49-F238E27FC236}">
                <a16:creationId xmlns:a16="http://schemas.microsoft.com/office/drawing/2014/main" id="{EBBA0D50-C7D4-A40A-D025-D878F3F7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041D7-3B76-5E01-1360-F2E92529594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06894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74C81-A23C-8C61-30F3-EF3D82D1E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8D3F76-0DA7-6CFB-C3AE-FF6B34C6C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3ED2-9D2C-6B7C-394C-B5888394BF43}"/>
              </a:ext>
            </a:extLst>
          </p:cNvPr>
          <p:cNvSpPr>
            <a:spLocks noGrp="1"/>
          </p:cNvSpPr>
          <p:nvPr>
            <p:ph type="dt" sz="half" idx="10"/>
          </p:nvPr>
        </p:nvSpPr>
        <p:spPr/>
        <p:txBody>
          <a:bodyPr/>
          <a:lstStyle/>
          <a:p>
            <a:fld id="{F9D8FDC3-6C4E-4504-8AB1-FE78DCA53D9C}" type="datetimeFigureOut">
              <a:rPr lang="en-US" smtClean="0"/>
              <a:t>9/22/2025</a:t>
            </a:fld>
            <a:endParaRPr lang="en-US"/>
          </a:p>
        </p:txBody>
      </p:sp>
      <p:sp>
        <p:nvSpPr>
          <p:cNvPr id="5" name="Footer Placeholder 4">
            <a:extLst>
              <a:ext uri="{FF2B5EF4-FFF2-40B4-BE49-F238E27FC236}">
                <a16:creationId xmlns:a16="http://schemas.microsoft.com/office/drawing/2014/main" id="{BEDCE8DD-6638-72CF-433A-B371DF734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95B72-F6D3-50A3-4A2E-B5C740E2725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79357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1267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0185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839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0402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99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9177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551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22/09/2025</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38265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0603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096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086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407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9/22/2025</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332567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277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741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76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363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4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22/09/2025</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86912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9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75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29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5528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74574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3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22/09/2025</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34576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22/09/2025</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87431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22/09/2025</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4665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22/09/2025</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12810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22/09/2025</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147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3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16786-0820-602F-19EF-3222EDB83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FBB41-55DE-2552-3BBD-7669F1DA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4AC8A-2AE7-C450-718E-20487F625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FDC3-6C4E-4504-8AB1-FE78DCA53D9C}" type="datetimeFigureOut">
              <a:rPr lang="en-US" smtClean="0"/>
              <a:t>9/22/2025</a:t>
            </a:fld>
            <a:endParaRPr lang="en-US"/>
          </a:p>
        </p:txBody>
      </p:sp>
      <p:sp>
        <p:nvSpPr>
          <p:cNvPr id="5" name="Footer Placeholder 4">
            <a:extLst>
              <a:ext uri="{FF2B5EF4-FFF2-40B4-BE49-F238E27FC236}">
                <a16:creationId xmlns:a16="http://schemas.microsoft.com/office/drawing/2014/main" id="{3ECB34B7-2BF6-1353-08DD-E88745762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8E7746-E62D-6194-6450-CF377BC9A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261E-6ADF-4A67-9737-2F66392855F2}" type="slidenum">
              <a:rPr lang="en-US" smtClean="0"/>
              <a:t>‹#›</a:t>
            </a:fld>
            <a:endParaRPr lang="en-US"/>
          </a:p>
        </p:txBody>
      </p:sp>
    </p:spTree>
    <p:extLst>
      <p:ext uri="{BB962C8B-B14F-4D97-AF65-F5344CB8AC3E}">
        <p14:creationId xmlns:p14="http://schemas.microsoft.com/office/powerpoint/2010/main" val="2677925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2025/9/22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7215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02230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6.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44.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61.png"/><Relationship Id="rId5" Type="http://schemas.openxmlformats.org/officeDocument/2006/relationships/image" Target="../media/image8.png"/><Relationship Id="rId15" Type="http://schemas.microsoft.com/office/2007/relationships/hdphoto" Target="../media/hdphoto5.wdp"/><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59.pn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57.png"/><Relationship Id="rId12" Type="http://schemas.openxmlformats.org/officeDocument/2006/relationships/image" Target="../media/image65.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61.png"/><Relationship Id="rId5" Type="http://schemas.openxmlformats.org/officeDocument/2006/relationships/image" Target="../media/image8.png"/><Relationship Id="rId15" Type="http://schemas.microsoft.com/office/2007/relationships/hdphoto" Target="../media/hdphoto5.wdp"/><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59.png"/><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7.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audio8.wav"/><Relationship Id="rId1" Type="http://schemas.openxmlformats.org/officeDocument/2006/relationships/slideLayout" Target="../slideLayouts/slideLayout42.xml"/><Relationship Id="rId6" Type="http://schemas.openxmlformats.org/officeDocument/2006/relationships/image" Target="../media/image57.png"/><Relationship Id="rId11" Type="http://schemas.openxmlformats.org/officeDocument/2006/relationships/image" Target="../media/image66.png"/><Relationship Id="rId5" Type="http://schemas.openxmlformats.org/officeDocument/2006/relationships/image" Target="../media/image9.png"/><Relationship Id="rId10" Type="http://schemas.openxmlformats.org/officeDocument/2006/relationships/image" Target="../media/image61.png"/><Relationship Id="rId4" Type="http://schemas.openxmlformats.org/officeDocument/2006/relationships/image" Target="../media/image8.png"/><Relationship Id="rId9" Type="http://schemas.openxmlformats.org/officeDocument/2006/relationships/image" Target="../media/image60.png"/><Relationship Id="rId14" Type="http://schemas.microsoft.com/office/2007/relationships/hdphoto" Target="../media/hdphoto5.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gif"/><Relationship Id="rId5" Type="http://schemas.openxmlformats.org/officeDocument/2006/relationships/image" Target="../media/image25.jp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slideLayout" Target="../slideLayouts/slideLayout29.xml"/><Relationship Id="rId7" Type="http://schemas.openxmlformats.org/officeDocument/2006/relationships/audio" Target="../media/audio3.wav"/><Relationship Id="rId12" Type="http://schemas.microsoft.com/office/2007/relationships/hdphoto" Target="../media/hdphoto2.wdp"/><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slide" Target="slide9.xml"/><Relationship Id="rId20" Type="http://schemas.openxmlformats.org/officeDocument/2006/relationships/image" Target="../media/image33.gif"/><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0.png"/><Relationship Id="rId5" Type="http://schemas.openxmlformats.org/officeDocument/2006/relationships/audio" Target="../media/audio1.wav"/><Relationship Id="rId15" Type="http://schemas.openxmlformats.org/officeDocument/2006/relationships/slide" Target="slide8.xml"/><Relationship Id="rId10" Type="http://schemas.microsoft.com/office/2007/relationships/hdphoto" Target="../media/hdphoto1.wdp"/><Relationship Id="rId19" Type="http://schemas.openxmlformats.org/officeDocument/2006/relationships/image" Target="../media/image32.png"/><Relationship Id="rId4" Type="http://schemas.openxmlformats.org/officeDocument/2006/relationships/notesSlide" Target="../notesSlides/notesSlide1.xml"/><Relationship Id="rId9" Type="http://schemas.openxmlformats.org/officeDocument/2006/relationships/image" Target="../media/image29.png"/><Relationship Id="rId14"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6.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7.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8.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5.wav"/><Relationship Id="rId7" Type="http://schemas.openxmlformats.org/officeDocument/2006/relationships/image" Target="../media/image35.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9.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6275" y="5388434"/>
            <a:ext cx="6817509" cy="2059623"/>
          </a:xfrm>
          <a:prstGeom prst="rect">
            <a:avLst/>
          </a:prstGeom>
        </p:spPr>
      </p:pic>
      <p:pic>
        <p:nvPicPr>
          <p:cNvPr id="6" name="Picture 9">
            <a:extLst>
              <a:ext uri="{FF2B5EF4-FFF2-40B4-BE49-F238E27FC236}">
                <a16:creationId xmlns:a16="http://schemas.microsoft.com/office/drawing/2014/main" id="{C6C7F2EE-2330-4F28-BD23-E5065943504F}"/>
              </a:ext>
            </a:extLst>
          </p:cNvPr>
          <p:cNvPicPr>
            <a:picLocks noChangeAspect="1"/>
          </p:cNvPicPr>
          <p:nvPr/>
        </p:nvPicPr>
        <p:blipFill>
          <a:blip r:embed="rId5"/>
          <a:srcRect/>
          <a:stretch>
            <a:fillRect/>
          </a:stretch>
        </p:blipFill>
        <p:spPr>
          <a:xfrm>
            <a:off x="2004276" y="2813303"/>
            <a:ext cx="2252026" cy="3939405"/>
          </a:xfrm>
          <a:prstGeom prst="rect">
            <a:avLst/>
          </a:prstGeom>
        </p:spPr>
      </p:pic>
      <p:pic>
        <p:nvPicPr>
          <p:cNvPr id="7" name="Picture 15">
            <a:extLst>
              <a:ext uri="{FF2B5EF4-FFF2-40B4-BE49-F238E27FC236}">
                <a16:creationId xmlns:a16="http://schemas.microsoft.com/office/drawing/2014/main" id="{EB3E93CB-A219-4E07-BD71-24416E1784C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9150" y="2621033"/>
            <a:ext cx="4137237" cy="4137237"/>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5019130" y="153525"/>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0" name="Picture 8">
            <a:extLst>
              <a:ext uri="{FF2B5EF4-FFF2-40B4-BE49-F238E27FC236}">
                <a16:creationId xmlns:a16="http://schemas.microsoft.com/office/drawing/2014/main" id="{FD2E867E-C5AB-4D11-9EA8-B17CB5E69E0D}"/>
              </a:ext>
            </a:extLst>
          </p:cNvPr>
          <p:cNvPicPr>
            <a:picLocks noChangeAspect="1"/>
          </p:cNvPicPr>
          <p:nvPr/>
        </p:nvPicPr>
        <p:blipFill>
          <a:blip r:embed="rId8"/>
          <a:srcRect/>
          <a:stretch>
            <a:fillRect/>
          </a:stretch>
        </p:blipFill>
        <p:spPr>
          <a:xfrm>
            <a:off x="4266213" y="2761458"/>
            <a:ext cx="1874500" cy="3939404"/>
          </a:xfrm>
          <a:prstGeom prst="rect">
            <a:avLst/>
          </a:prstGeom>
        </p:spPr>
      </p:pic>
      <p:pic>
        <p:nvPicPr>
          <p:cNvPr id="11" name="Picture 10">
            <a:extLst>
              <a:ext uri="{FF2B5EF4-FFF2-40B4-BE49-F238E27FC236}">
                <a16:creationId xmlns:a16="http://schemas.microsoft.com/office/drawing/2014/main" id="{F3C93B3F-0AA6-49A8-97DC-7F1ABB5EB180}"/>
              </a:ext>
            </a:extLst>
          </p:cNvPr>
          <p:cNvPicPr>
            <a:picLocks noChangeAspect="1"/>
          </p:cNvPicPr>
          <p:nvPr/>
        </p:nvPicPr>
        <p:blipFill>
          <a:blip r:embed="rId9"/>
          <a:stretch>
            <a:fillRect/>
          </a:stretch>
        </p:blipFill>
        <p:spPr>
          <a:xfrm>
            <a:off x="6729953" y="862868"/>
            <a:ext cx="3385598" cy="1059209"/>
          </a:xfrm>
          <a:prstGeom prst="rect">
            <a:avLst/>
          </a:prstGeom>
        </p:spPr>
      </p:pic>
      <p:pic>
        <p:nvPicPr>
          <p:cNvPr id="2" name="Picture 1">
            <a:extLst>
              <a:ext uri="{FF2B5EF4-FFF2-40B4-BE49-F238E27FC236}">
                <a16:creationId xmlns:a16="http://schemas.microsoft.com/office/drawing/2014/main" id="{CABB4DDE-D4F3-83FA-E467-81BD2416BA9D}"/>
              </a:ext>
            </a:extLst>
          </p:cNvPr>
          <p:cNvPicPr>
            <a:picLocks noChangeAspect="1"/>
          </p:cNvPicPr>
          <p:nvPr/>
        </p:nvPicPr>
        <p:blipFill>
          <a:blip r:embed="rId10"/>
          <a:stretch>
            <a:fillRect/>
          </a:stretch>
        </p:blipFill>
        <p:spPr>
          <a:xfrm>
            <a:off x="4758767" y="1762799"/>
            <a:ext cx="6998815" cy="2017951"/>
          </a:xfrm>
          <a:prstGeom prst="rect">
            <a:avLst/>
          </a:prstGeom>
        </p:spPr>
      </p:pic>
      <p:sp>
        <p:nvSpPr>
          <p:cNvPr id="3" name="TextBox 2">
            <a:extLst>
              <a:ext uri="{FF2B5EF4-FFF2-40B4-BE49-F238E27FC236}">
                <a16:creationId xmlns:a16="http://schemas.microsoft.com/office/drawing/2014/main" id="{B27B98B3-78D5-AB31-CD0D-ED8C55ED507C}"/>
              </a:ext>
            </a:extLst>
          </p:cNvPr>
          <p:cNvSpPr txBox="1"/>
          <p:nvPr/>
        </p:nvSpPr>
        <p:spPr>
          <a:xfrm>
            <a:off x="7848600" y="3362325"/>
            <a:ext cx="1533525" cy="523220"/>
          </a:xfrm>
          <a:prstGeom prst="rect">
            <a:avLst/>
          </a:prstGeom>
          <a:noFill/>
        </p:spPr>
        <p:txBody>
          <a:bodyPr wrap="square" rtlCol="0">
            <a:spAutoFit/>
          </a:bodyPr>
          <a:lstStyle/>
          <a:p>
            <a:r>
              <a:rPr lang="en-US" sz="2800" b="1" i="1" dirty="0">
                <a:solidFill>
                  <a:srgbClr val="0070C0"/>
                </a:solidFill>
              </a:rPr>
              <a:t>(</a:t>
            </a:r>
            <a:r>
              <a:rPr lang="en-US" sz="2800" b="1" i="1" dirty="0" err="1">
                <a:solidFill>
                  <a:srgbClr val="0070C0"/>
                </a:solidFill>
              </a:rPr>
              <a:t>Tiết</a:t>
            </a:r>
            <a:r>
              <a:rPr lang="en-US" sz="2800" b="1" i="1" dirty="0">
                <a:solidFill>
                  <a:srgbClr val="0070C0"/>
                </a:solidFill>
              </a:rPr>
              <a:t> 3)</a:t>
            </a:r>
          </a:p>
        </p:txBody>
      </p:sp>
    </p:spTree>
    <p:extLst>
      <p:ext uri="{BB962C8B-B14F-4D97-AF65-F5344CB8AC3E}">
        <p14:creationId xmlns:p14="http://schemas.microsoft.com/office/powerpoint/2010/main" val="66788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8867" y="1591208"/>
            <a:ext cx="8603810" cy="1754326"/>
          </a:xfrm>
          <a:prstGeom prst="rect">
            <a:avLst/>
          </a:prstGeom>
        </p:spPr>
        <p:txBody>
          <a:bodyPr wrap="square">
            <a:spAutoFit/>
          </a:bodyPr>
          <a:lstStyle/>
          <a:p>
            <a:pPr algn="ctr">
              <a:spcAft>
                <a:spcPts val="0"/>
              </a:spcAft>
            </a:pPr>
            <a:r>
              <a:rPr lang="vi-VN" sz="3600" b="1">
                <a:solidFill>
                  <a:srgbClr val="FF0000"/>
                </a:solidFill>
                <a:latin typeface="Times New Roman" panose="02020603050405020304" pitchFamily="18" charset="0"/>
                <a:ea typeface="Times New Roman" panose="02020603050405020304" pitchFamily="18" charset="0"/>
              </a:rPr>
              <a:t>Con hãy </a:t>
            </a:r>
            <a:r>
              <a:rPr lang="fr-FR" sz="3600" b="1">
                <a:solidFill>
                  <a:srgbClr val="FF0000"/>
                </a:solidFill>
                <a:latin typeface="Times New Roman" panose="02020603050405020304" pitchFamily="18" charset="0"/>
                <a:ea typeface="Times New Roman" panose="02020603050405020304" pitchFamily="18" charset="0"/>
              </a:rPr>
              <a:t>chia sẻ ý tưởng </a:t>
            </a:r>
            <a:r>
              <a:rPr lang="vi-VN" sz="3600" b="1">
                <a:solidFill>
                  <a:srgbClr val="FF0000"/>
                </a:solidFill>
                <a:latin typeface="Times New Roman" panose="02020603050405020304" pitchFamily="18" charset="0"/>
                <a:ea typeface="Times New Roman" panose="02020603050405020304" pitchFamily="18" charset="0"/>
              </a:rPr>
              <a:t>trồng một loại hoa, cây cảnh có khả năng làm sạch không kh</a:t>
            </a:r>
            <a:r>
              <a:rPr lang="fr-FR" sz="3600" b="1">
                <a:solidFill>
                  <a:srgbClr val="FF0000"/>
                </a:solidFill>
                <a:latin typeface="Times New Roman" panose="02020603050405020304" pitchFamily="18" charset="0"/>
                <a:ea typeface="Times New Roman" panose="02020603050405020304" pitchFamily="18" charset="0"/>
              </a:rPr>
              <a:t>í</a:t>
            </a:r>
            <a:r>
              <a:rPr lang="vi-VN" sz="3600" b="1">
                <a:solidFill>
                  <a:srgbClr val="FF0000"/>
                </a:solidFill>
                <a:latin typeface="Times New Roman" panose="02020603050405020304" pitchFamily="18" charset="0"/>
                <a:ea typeface="Times New Roman" panose="02020603050405020304" pitchFamily="18" charset="0"/>
              </a:rPr>
              <a:t> trong khuôn viên trường học của con.</a:t>
            </a:r>
            <a:endParaRPr lang="en-GB" sz="32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86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7B27B07D-E43D-B05E-90C3-F0C0A8E546F3}"/>
              </a:ext>
            </a:extLst>
          </p:cNvPr>
          <p:cNvPicPr>
            <a:picLocks noChangeAspect="1"/>
          </p:cNvPicPr>
          <p:nvPr/>
        </p:nvPicPr>
        <p:blipFill>
          <a:blip r:embed="rId4"/>
          <a:stretch>
            <a:fillRect/>
          </a:stretch>
        </p:blipFill>
        <p:spPr>
          <a:xfrm>
            <a:off x="381958" y="869074"/>
            <a:ext cx="6992718" cy="3017782"/>
          </a:xfrm>
          <a:prstGeom prst="rect">
            <a:avLst/>
          </a:prstGeom>
        </p:spPr>
      </p:pic>
    </p:spTree>
    <p:extLst>
      <p:ext uri="{BB962C8B-B14F-4D97-AF65-F5344CB8AC3E}">
        <p14:creationId xmlns:p14="http://schemas.microsoft.com/office/powerpoint/2010/main" val="706683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0246"/>
            <a:ext cx="10515600" cy="1310442"/>
          </a:xfrm>
        </p:spPr>
        <p:txBody>
          <a:bodyPr/>
          <a:lstStyle/>
          <a:p>
            <a:r>
              <a:rPr lang="vi-VN">
                <a:solidFill>
                  <a:srgbClr val="FF0000"/>
                </a:solidFill>
              </a:rPr>
              <a:t>Các con hãy quan sát hình 3 – trang 9 và trả lời câu hỏi 1 -2</a:t>
            </a:r>
            <a:endParaRPr lang="en-GB">
              <a:solidFill>
                <a:srgbClr val="FF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760" t="32043" r="24085" b="18192"/>
          <a:stretch/>
        </p:blipFill>
        <p:spPr>
          <a:xfrm>
            <a:off x="1872557" y="1690688"/>
            <a:ext cx="8446885" cy="4910245"/>
          </a:xfrm>
          <a:prstGeom prst="rect">
            <a:avLst/>
          </a:prstGeom>
        </p:spPr>
      </p:pic>
    </p:spTree>
    <p:extLst>
      <p:ext uri="{BB962C8B-B14F-4D97-AF65-F5344CB8AC3E}">
        <p14:creationId xmlns:p14="http://schemas.microsoft.com/office/powerpoint/2010/main" val="225884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0214" y="2272153"/>
            <a:ext cx="9144000" cy="2387600"/>
          </a:xfrm>
        </p:spPr>
        <p:txBody>
          <a:bodyPr>
            <a:normAutofit fontScale="90000"/>
          </a:bodyPr>
          <a:lstStyle/>
          <a:p>
            <a:r>
              <a:rPr lang="vi-VN">
                <a:solidFill>
                  <a:srgbClr val="FF0000"/>
                </a:solidFill>
              </a:rPr>
              <a:t>Nếu không có hoa, cây cảnh thì con người sẽ lấy oxygen ở đâu để thở?</a:t>
            </a:r>
            <a:br>
              <a:rPr lang="en-GB">
                <a:solidFill>
                  <a:srgbClr val="FF0000"/>
                </a:solidFill>
              </a:rPr>
            </a:br>
            <a:endParaRPr lang="en-GB">
              <a:solidFill>
                <a:srgbClr val="FF0000"/>
              </a:solidFill>
            </a:endParaRPr>
          </a:p>
        </p:txBody>
      </p:sp>
    </p:spTree>
    <p:extLst>
      <p:ext uri="{BB962C8B-B14F-4D97-AF65-F5344CB8AC3E}">
        <p14:creationId xmlns:p14="http://schemas.microsoft.com/office/powerpoint/2010/main" val="2104221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292" y="1440328"/>
            <a:ext cx="8289212" cy="3819734"/>
          </a:xfrm>
        </p:spPr>
        <p:txBody>
          <a:bodyPr/>
          <a:lstStyle/>
          <a:p>
            <a:pPr algn="l">
              <a:lnSpc>
                <a:spcPct val="100000"/>
              </a:lnSpc>
            </a:pPr>
            <a:r>
              <a:rPr lang="vi-VN" sz="3200" b="1">
                <a:solidFill>
                  <a:srgbClr val="FF0000"/>
                </a:solidFill>
              </a:rPr>
              <a:t>Kết luận: Khi cây quang hợp, sẽ lấy khí carbon dioxide (C02) từ không khí và tạo ra khí oxygen cung cấp cho hoạt động hô hấp của con người và động vật.</a:t>
            </a:r>
            <a:endParaRPr lang="en-GB" sz="3200" b="1">
              <a:solidFill>
                <a:srgbClr val="FF0000"/>
              </a:solidFill>
            </a:endParaRPr>
          </a:p>
        </p:txBody>
      </p:sp>
    </p:spTree>
    <p:extLst>
      <p:ext uri="{BB962C8B-B14F-4D97-AF65-F5344CB8AC3E}">
        <p14:creationId xmlns:p14="http://schemas.microsoft.com/office/powerpoint/2010/main" val="4096570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986" y="709157"/>
            <a:ext cx="10515600" cy="1325563"/>
          </a:xfrm>
        </p:spPr>
        <p:txBody>
          <a:bodyPr>
            <a:normAutofit fontScale="90000"/>
          </a:bodyPr>
          <a:lstStyle/>
          <a:p>
            <a:r>
              <a:rPr lang="vi-VN" b="1">
                <a:solidFill>
                  <a:srgbClr val="FF0000"/>
                </a:solidFill>
              </a:rPr>
              <a:t>Tại sao khi đi ngủ chúng ta không nên đặt nhiều hoa, cây cảnh trong phòng ngủ kín?</a:t>
            </a:r>
            <a:br>
              <a:rPr lang="en-GB" b="1">
                <a:solidFill>
                  <a:srgbClr val="FF0000"/>
                </a:solidFill>
              </a:rPr>
            </a:br>
            <a:endParaRPr lang="en-GB" b="1">
              <a:solidFill>
                <a:srgbClr val="FF0000"/>
              </a:solidFill>
            </a:endParaRPr>
          </a:p>
        </p:txBody>
      </p:sp>
      <p:sp>
        <p:nvSpPr>
          <p:cNvPr id="4" name="Rectangle 3"/>
          <p:cNvSpPr/>
          <p:nvPr/>
        </p:nvSpPr>
        <p:spPr>
          <a:xfrm>
            <a:off x="883467" y="2263323"/>
            <a:ext cx="9491050" cy="2123658"/>
          </a:xfrm>
          <a:prstGeom prst="rect">
            <a:avLst/>
          </a:prstGeom>
        </p:spPr>
        <p:txBody>
          <a:bodyPr wrap="square">
            <a:spAutoFit/>
          </a:bodyPr>
          <a:lstStyle/>
          <a:p>
            <a:pPr algn="just">
              <a:lnSpc>
                <a:spcPct val="110000"/>
              </a:lnSpc>
              <a:spcAft>
                <a:spcPts val="0"/>
              </a:spcAft>
            </a:pPr>
            <a:r>
              <a:rPr lang="vi-VN" sz="4000" b="1">
                <a:solidFill>
                  <a:srgbClr val="FF0000"/>
                </a:solidFill>
                <a:latin typeface="Times New Roman" panose="02020603050405020304" pitchFamily="18" charset="0"/>
                <a:ea typeface="Times New Roman" panose="02020603050405020304" pitchFamily="18" charset="0"/>
              </a:rPr>
              <a:t>Cây có vai trò quan trọng trong đời sống con người, vậy chúng ta cần làm gì để chăm sóc và bảo vệ cây hoa, cây cảnh?</a:t>
            </a:r>
            <a:endParaRPr lang="en-GB" sz="40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30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64" y="221835"/>
            <a:ext cx="7917035" cy="4938054"/>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5683701" y="2690862"/>
            <a:ext cx="8818880" cy="4409440"/>
          </a:xfrm>
          <a:prstGeom prst="rect">
            <a:avLst/>
          </a:prstGeom>
        </p:spPr>
      </p:pic>
      <p:pic>
        <p:nvPicPr>
          <p:cNvPr id="5" name="Picture 4">
            <a:extLst>
              <a:ext uri="{FF2B5EF4-FFF2-40B4-BE49-F238E27FC236}">
                <a16:creationId xmlns:a16="http://schemas.microsoft.com/office/drawing/2014/main" id="{AD92B238-7067-D168-C217-CFC71BFD5709}"/>
              </a:ext>
            </a:extLst>
          </p:cNvPr>
          <p:cNvPicPr>
            <a:picLocks noChangeAspect="1"/>
          </p:cNvPicPr>
          <p:nvPr/>
        </p:nvPicPr>
        <p:blipFill>
          <a:blip r:embed="rId4"/>
          <a:stretch>
            <a:fillRect/>
          </a:stretch>
        </p:blipFill>
        <p:spPr>
          <a:xfrm>
            <a:off x="338014" y="1716492"/>
            <a:ext cx="7248772" cy="1322947"/>
          </a:xfrm>
          <a:prstGeom prst="rect">
            <a:avLst/>
          </a:prstGeom>
        </p:spPr>
      </p:pic>
    </p:spTree>
    <p:extLst>
      <p:ext uri="{BB962C8B-B14F-4D97-AF65-F5344CB8AC3E}">
        <p14:creationId xmlns:p14="http://schemas.microsoft.com/office/powerpoint/2010/main" val="392038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89"/>
            <a:ext cx="11594690" cy="6428879"/>
          </a:xfrm>
          <a:custGeom>
            <a:avLst/>
            <a:gdLst>
              <a:gd name="connsiteX0" fmla="*/ 0 w 11594690"/>
              <a:gd name="connsiteY0" fmla="*/ 1071501 h 6428879"/>
              <a:gd name="connsiteX1" fmla="*/ 1071501 w 11594690"/>
              <a:gd name="connsiteY1" fmla="*/ 0 h 6428879"/>
              <a:gd name="connsiteX2" fmla="*/ 1935655 w 11594690"/>
              <a:gd name="connsiteY2" fmla="*/ 0 h 6428879"/>
              <a:gd name="connsiteX3" fmla="*/ 2705293 w 11594690"/>
              <a:gd name="connsiteY3" fmla="*/ 0 h 6428879"/>
              <a:gd name="connsiteX4" fmla="*/ 3285896 w 11594690"/>
              <a:gd name="connsiteY4" fmla="*/ 0 h 6428879"/>
              <a:gd name="connsiteX5" fmla="*/ 4150051 w 11594690"/>
              <a:gd name="connsiteY5" fmla="*/ 0 h 6428879"/>
              <a:gd name="connsiteX6" fmla="*/ 4636138 w 11594690"/>
              <a:gd name="connsiteY6" fmla="*/ 0 h 6428879"/>
              <a:gd name="connsiteX7" fmla="*/ 5216741 w 11594690"/>
              <a:gd name="connsiteY7" fmla="*/ 0 h 6428879"/>
              <a:gd name="connsiteX8" fmla="*/ 5986379 w 11594690"/>
              <a:gd name="connsiteY8" fmla="*/ 0 h 6428879"/>
              <a:gd name="connsiteX9" fmla="*/ 6566982 w 11594690"/>
              <a:gd name="connsiteY9" fmla="*/ 0 h 6428879"/>
              <a:gd name="connsiteX10" fmla="*/ 6958552 w 11594690"/>
              <a:gd name="connsiteY10" fmla="*/ 0 h 6428879"/>
              <a:gd name="connsiteX11" fmla="*/ 7539156 w 11594690"/>
              <a:gd name="connsiteY11" fmla="*/ 0 h 6428879"/>
              <a:gd name="connsiteX12" fmla="*/ 8119760 w 11594690"/>
              <a:gd name="connsiteY12" fmla="*/ 0 h 6428879"/>
              <a:gd name="connsiteX13" fmla="*/ 8794880 w 11594690"/>
              <a:gd name="connsiteY13" fmla="*/ 0 h 6428879"/>
              <a:gd name="connsiteX14" fmla="*/ 9280967 w 11594690"/>
              <a:gd name="connsiteY14" fmla="*/ 0 h 6428879"/>
              <a:gd name="connsiteX15" fmla="*/ 10523189 w 11594690"/>
              <a:gd name="connsiteY15" fmla="*/ 0 h 6428879"/>
              <a:gd name="connsiteX16" fmla="*/ 11594690 w 11594690"/>
              <a:gd name="connsiteY16" fmla="*/ 1071501 h 6428879"/>
              <a:gd name="connsiteX17" fmla="*/ 11594690 w 11594690"/>
              <a:gd name="connsiteY17" fmla="*/ 1726628 h 6428879"/>
              <a:gd name="connsiteX18" fmla="*/ 11594690 w 11594690"/>
              <a:gd name="connsiteY18" fmla="*/ 2210320 h 6428879"/>
              <a:gd name="connsiteX19" fmla="*/ 11594690 w 11594690"/>
              <a:gd name="connsiteY19" fmla="*/ 2865447 h 6428879"/>
              <a:gd name="connsiteX20" fmla="*/ 11594690 w 11594690"/>
              <a:gd name="connsiteY20" fmla="*/ 3434856 h 6428879"/>
              <a:gd name="connsiteX21" fmla="*/ 11594690 w 11594690"/>
              <a:gd name="connsiteY21" fmla="*/ 4089983 h 6428879"/>
              <a:gd name="connsiteX22" fmla="*/ 11594690 w 11594690"/>
              <a:gd name="connsiteY22" fmla="*/ 4573675 h 6428879"/>
              <a:gd name="connsiteX23" fmla="*/ 11594690 w 11594690"/>
              <a:gd name="connsiteY23" fmla="*/ 5357378 h 6428879"/>
              <a:gd name="connsiteX24" fmla="*/ 10523189 w 11594690"/>
              <a:gd name="connsiteY24" fmla="*/ 6428879 h 6428879"/>
              <a:gd name="connsiteX25" fmla="*/ 9753552 w 11594690"/>
              <a:gd name="connsiteY25" fmla="*/ 6428879 h 6428879"/>
              <a:gd name="connsiteX26" fmla="*/ 9078431 w 11594690"/>
              <a:gd name="connsiteY26" fmla="*/ 6428879 h 6428879"/>
              <a:gd name="connsiteX27" fmla="*/ 8403310 w 11594690"/>
              <a:gd name="connsiteY27" fmla="*/ 6428879 h 6428879"/>
              <a:gd name="connsiteX28" fmla="*/ 7728190 w 11594690"/>
              <a:gd name="connsiteY28" fmla="*/ 6428879 h 6428879"/>
              <a:gd name="connsiteX29" fmla="*/ 6864036 w 11594690"/>
              <a:gd name="connsiteY29" fmla="*/ 6428879 h 6428879"/>
              <a:gd name="connsiteX30" fmla="*/ 5999881 w 11594690"/>
              <a:gd name="connsiteY30" fmla="*/ 6428879 h 6428879"/>
              <a:gd name="connsiteX31" fmla="*/ 5230244 w 11594690"/>
              <a:gd name="connsiteY31" fmla="*/ 6428879 h 6428879"/>
              <a:gd name="connsiteX32" fmla="*/ 4838674 w 11594690"/>
              <a:gd name="connsiteY32" fmla="*/ 6428879 h 6428879"/>
              <a:gd name="connsiteX33" fmla="*/ 4352587 w 11594690"/>
              <a:gd name="connsiteY33" fmla="*/ 6428879 h 6428879"/>
              <a:gd name="connsiteX34" fmla="*/ 3582950 w 11594690"/>
              <a:gd name="connsiteY34" fmla="*/ 6428879 h 6428879"/>
              <a:gd name="connsiteX35" fmla="*/ 2718795 w 11594690"/>
              <a:gd name="connsiteY35" fmla="*/ 6428879 h 6428879"/>
              <a:gd name="connsiteX36" fmla="*/ 2043675 w 11594690"/>
              <a:gd name="connsiteY36" fmla="*/ 6428879 h 6428879"/>
              <a:gd name="connsiteX37" fmla="*/ 1071501 w 11594690"/>
              <a:gd name="connsiteY37" fmla="*/ 6428879 h 6428879"/>
              <a:gd name="connsiteX38" fmla="*/ 0 w 11594690"/>
              <a:gd name="connsiteY38" fmla="*/ 5357378 h 6428879"/>
              <a:gd name="connsiteX39" fmla="*/ 0 w 11594690"/>
              <a:gd name="connsiteY39" fmla="*/ 4745110 h 6428879"/>
              <a:gd name="connsiteX40" fmla="*/ 0 w 11594690"/>
              <a:gd name="connsiteY40" fmla="*/ 4218559 h 6428879"/>
              <a:gd name="connsiteX41" fmla="*/ 0 w 11594690"/>
              <a:gd name="connsiteY41" fmla="*/ 3734867 h 6428879"/>
              <a:gd name="connsiteX42" fmla="*/ 0 w 11594690"/>
              <a:gd name="connsiteY42" fmla="*/ 3036882 h 6428879"/>
              <a:gd name="connsiteX43" fmla="*/ 0 w 11594690"/>
              <a:gd name="connsiteY43" fmla="*/ 2467472 h 6428879"/>
              <a:gd name="connsiteX44" fmla="*/ 0 w 11594690"/>
              <a:gd name="connsiteY44" fmla="*/ 1812345 h 6428879"/>
              <a:gd name="connsiteX45" fmla="*/ 0 w 11594690"/>
              <a:gd name="connsiteY45" fmla="*/ 1071501 h 6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428879" fill="none" extrusionOk="0">
                <a:moveTo>
                  <a:pt x="0" y="1071501"/>
                </a:moveTo>
                <a:cubicBezTo>
                  <a:pt x="2854" y="611708"/>
                  <a:pt x="471430" y="-77796"/>
                  <a:pt x="1071501" y="0"/>
                </a:cubicBezTo>
                <a:cubicBezTo>
                  <a:pt x="1275200" y="42852"/>
                  <a:pt x="1544435" y="39546"/>
                  <a:pt x="1935655" y="0"/>
                </a:cubicBezTo>
                <a:cubicBezTo>
                  <a:pt x="2326875" y="-39546"/>
                  <a:pt x="2368640" y="2971"/>
                  <a:pt x="2705293" y="0"/>
                </a:cubicBezTo>
                <a:cubicBezTo>
                  <a:pt x="3041946" y="-2971"/>
                  <a:pt x="3025208" y="19296"/>
                  <a:pt x="3285896" y="0"/>
                </a:cubicBezTo>
                <a:cubicBezTo>
                  <a:pt x="3546584" y="-19296"/>
                  <a:pt x="3896165" y="24127"/>
                  <a:pt x="4150051" y="0"/>
                </a:cubicBezTo>
                <a:cubicBezTo>
                  <a:pt x="4403938" y="-24127"/>
                  <a:pt x="4489950" y="22583"/>
                  <a:pt x="4636138" y="0"/>
                </a:cubicBezTo>
                <a:cubicBezTo>
                  <a:pt x="4782326" y="-22583"/>
                  <a:pt x="4983678" y="-14341"/>
                  <a:pt x="5216741" y="0"/>
                </a:cubicBezTo>
                <a:cubicBezTo>
                  <a:pt x="5449804" y="14341"/>
                  <a:pt x="5606712" y="-34085"/>
                  <a:pt x="5986379" y="0"/>
                </a:cubicBezTo>
                <a:cubicBezTo>
                  <a:pt x="6366046" y="34085"/>
                  <a:pt x="6297392" y="-26890"/>
                  <a:pt x="6566982" y="0"/>
                </a:cubicBezTo>
                <a:cubicBezTo>
                  <a:pt x="6836572" y="26890"/>
                  <a:pt x="6771232" y="-2669"/>
                  <a:pt x="6958552" y="0"/>
                </a:cubicBezTo>
                <a:cubicBezTo>
                  <a:pt x="7145872" y="2669"/>
                  <a:pt x="7255601" y="-20157"/>
                  <a:pt x="7539156" y="0"/>
                </a:cubicBezTo>
                <a:cubicBezTo>
                  <a:pt x="7822711" y="20157"/>
                  <a:pt x="7982425" y="6949"/>
                  <a:pt x="8119760" y="0"/>
                </a:cubicBezTo>
                <a:cubicBezTo>
                  <a:pt x="8257095" y="-6949"/>
                  <a:pt x="8476571" y="18812"/>
                  <a:pt x="8794880" y="0"/>
                </a:cubicBezTo>
                <a:cubicBezTo>
                  <a:pt x="9113189" y="-18812"/>
                  <a:pt x="9050695" y="-19246"/>
                  <a:pt x="9280967" y="0"/>
                </a:cubicBezTo>
                <a:cubicBezTo>
                  <a:pt x="9511239" y="19246"/>
                  <a:pt x="10273795" y="-19766"/>
                  <a:pt x="10523189" y="0"/>
                </a:cubicBezTo>
                <a:cubicBezTo>
                  <a:pt x="11031766" y="11082"/>
                  <a:pt x="11664277" y="499562"/>
                  <a:pt x="11594690" y="1071501"/>
                </a:cubicBezTo>
                <a:cubicBezTo>
                  <a:pt x="11611243" y="1297020"/>
                  <a:pt x="11605615" y="1495110"/>
                  <a:pt x="11594690" y="1726628"/>
                </a:cubicBezTo>
                <a:cubicBezTo>
                  <a:pt x="11583765" y="1958146"/>
                  <a:pt x="11574723" y="2008895"/>
                  <a:pt x="11594690" y="2210320"/>
                </a:cubicBezTo>
                <a:cubicBezTo>
                  <a:pt x="11614657" y="2411745"/>
                  <a:pt x="11593540" y="2655243"/>
                  <a:pt x="11594690" y="2865447"/>
                </a:cubicBezTo>
                <a:cubicBezTo>
                  <a:pt x="11595840" y="3075651"/>
                  <a:pt x="11594157" y="3183424"/>
                  <a:pt x="11594690" y="3434856"/>
                </a:cubicBezTo>
                <a:cubicBezTo>
                  <a:pt x="11595223" y="3686288"/>
                  <a:pt x="11601677" y="3935062"/>
                  <a:pt x="11594690" y="4089983"/>
                </a:cubicBezTo>
                <a:cubicBezTo>
                  <a:pt x="11587703" y="4244904"/>
                  <a:pt x="11607014" y="4386618"/>
                  <a:pt x="11594690" y="4573675"/>
                </a:cubicBezTo>
                <a:cubicBezTo>
                  <a:pt x="11582366" y="4760732"/>
                  <a:pt x="11586578" y="4990138"/>
                  <a:pt x="11594690" y="5357378"/>
                </a:cubicBezTo>
                <a:cubicBezTo>
                  <a:pt x="11601317" y="5930584"/>
                  <a:pt x="10997578" y="6392344"/>
                  <a:pt x="10523189" y="6428879"/>
                </a:cubicBezTo>
                <a:cubicBezTo>
                  <a:pt x="10320477" y="6399336"/>
                  <a:pt x="10113907" y="6396698"/>
                  <a:pt x="9753552" y="6428879"/>
                </a:cubicBezTo>
                <a:cubicBezTo>
                  <a:pt x="9393197" y="6461060"/>
                  <a:pt x="9267212" y="6440388"/>
                  <a:pt x="9078431" y="6428879"/>
                </a:cubicBezTo>
                <a:cubicBezTo>
                  <a:pt x="8889650" y="6417370"/>
                  <a:pt x="8678347" y="6436928"/>
                  <a:pt x="8403310" y="6428879"/>
                </a:cubicBezTo>
                <a:cubicBezTo>
                  <a:pt x="8128273" y="6420830"/>
                  <a:pt x="8010409" y="6432315"/>
                  <a:pt x="7728190" y="6428879"/>
                </a:cubicBezTo>
                <a:cubicBezTo>
                  <a:pt x="7445971" y="6425443"/>
                  <a:pt x="7168801" y="6400601"/>
                  <a:pt x="6864036" y="6428879"/>
                </a:cubicBezTo>
                <a:cubicBezTo>
                  <a:pt x="6559271" y="6457157"/>
                  <a:pt x="6270571" y="6458069"/>
                  <a:pt x="5999881" y="6428879"/>
                </a:cubicBezTo>
                <a:cubicBezTo>
                  <a:pt x="5729191" y="6399689"/>
                  <a:pt x="5425812" y="6438821"/>
                  <a:pt x="5230244" y="6428879"/>
                </a:cubicBezTo>
                <a:cubicBezTo>
                  <a:pt x="5034676" y="6418937"/>
                  <a:pt x="5021583" y="6411914"/>
                  <a:pt x="4838674" y="6428879"/>
                </a:cubicBezTo>
                <a:cubicBezTo>
                  <a:pt x="4655765" y="6445845"/>
                  <a:pt x="4485542" y="6420916"/>
                  <a:pt x="4352587" y="6428879"/>
                </a:cubicBezTo>
                <a:cubicBezTo>
                  <a:pt x="4219632" y="6436842"/>
                  <a:pt x="3808610" y="6434220"/>
                  <a:pt x="3582950" y="6428879"/>
                </a:cubicBezTo>
                <a:cubicBezTo>
                  <a:pt x="3357290" y="6423538"/>
                  <a:pt x="3077584" y="6435461"/>
                  <a:pt x="2718795" y="6428879"/>
                </a:cubicBezTo>
                <a:cubicBezTo>
                  <a:pt x="2360006" y="6422297"/>
                  <a:pt x="2312689" y="6407435"/>
                  <a:pt x="2043675" y="6428879"/>
                </a:cubicBezTo>
                <a:cubicBezTo>
                  <a:pt x="1774661" y="6450323"/>
                  <a:pt x="1284299" y="6460950"/>
                  <a:pt x="1071501" y="6428879"/>
                </a:cubicBezTo>
                <a:cubicBezTo>
                  <a:pt x="596564" y="6409987"/>
                  <a:pt x="-9580" y="5861678"/>
                  <a:pt x="0" y="5357378"/>
                </a:cubicBezTo>
                <a:cubicBezTo>
                  <a:pt x="-13947" y="5118810"/>
                  <a:pt x="30123" y="4908086"/>
                  <a:pt x="0" y="4745110"/>
                </a:cubicBezTo>
                <a:cubicBezTo>
                  <a:pt x="-30123" y="4582134"/>
                  <a:pt x="10655" y="4354225"/>
                  <a:pt x="0" y="4218559"/>
                </a:cubicBezTo>
                <a:cubicBezTo>
                  <a:pt x="-10655" y="4082893"/>
                  <a:pt x="-13933" y="3974203"/>
                  <a:pt x="0" y="3734867"/>
                </a:cubicBezTo>
                <a:cubicBezTo>
                  <a:pt x="13933" y="3495531"/>
                  <a:pt x="3899" y="3201389"/>
                  <a:pt x="0" y="3036882"/>
                </a:cubicBezTo>
                <a:cubicBezTo>
                  <a:pt x="-3899" y="2872376"/>
                  <a:pt x="-12178" y="2696328"/>
                  <a:pt x="0" y="2467472"/>
                </a:cubicBezTo>
                <a:cubicBezTo>
                  <a:pt x="12178" y="2238616"/>
                  <a:pt x="20639" y="1951621"/>
                  <a:pt x="0" y="1812345"/>
                </a:cubicBezTo>
                <a:cubicBezTo>
                  <a:pt x="-20639" y="1673069"/>
                  <a:pt x="10992" y="1224359"/>
                  <a:pt x="0" y="1071501"/>
                </a:cubicBezTo>
                <a:close/>
              </a:path>
              <a:path w="11594690" h="6428879" stroke="0" extrusionOk="0">
                <a:moveTo>
                  <a:pt x="0" y="1071501"/>
                </a:moveTo>
                <a:cubicBezTo>
                  <a:pt x="14801" y="539848"/>
                  <a:pt x="577792" y="104791"/>
                  <a:pt x="1071501" y="0"/>
                </a:cubicBezTo>
                <a:cubicBezTo>
                  <a:pt x="1259640" y="7570"/>
                  <a:pt x="1385068" y="4286"/>
                  <a:pt x="1557588" y="0"/>
                </a:cubicBezTo>
                <a:cubicBezTo>
                  <a:pt x="1730108" y="-4286"/>
                  <a:pt x="1873144" y="-10087"/>
                  <a:pt x="2138192" y="0"/>
                </a:cubicBezTo>
                <a:cubicBezTo>
                  <a:pt x="2403240" y="10087"/>
                  <a:pt x="2591380" y="27744"/>
                  <a:pt x="2813312" y="0"/>
                </a:cubicBezTo>
                <a:cubicBezTo>
                  <a:pt x="3035244" y="-27744"/>
                  <a:pt x="3174416" y="11319"/>
                  <a:pt x="3488433" y="0"/>
                </a:cubicBezTo>
                <a:cubicBezTo>
                  <a:pt x="3802450" y="-11319"/>
                  <a:pt x="3945151" y="-19684"/>
                  <a:pt x="4163553" y="0"/>
                </a:cubicBezTo>
                <a:cubicBezTo>
                  <a:pt x="4381955" y="19684"/>
                  <a:pt x="4657914" y="6243"/>
                  <a:pt x="4838674" y="0"/>
                </a:cubicBezTo>
                <a:cubicBezTo>
                  <a:pt x="5019434" y="-6243"/>
                  <a:pt x="5322216" y="-26288"/>
                  <a:pt x="5608311" y="0"/>
                </a:cubicBezTo>
                <a:cubicBezTo>
                  <a:pt x="5894406" y="26288"/>
                  <a:pt x="5981598" y="-21771"/>
                  <a:pt x="6094398" y="0"/>
                </a:cubicBezTo>
                <a:cubicBezTo>
                  <a:pt x="6207198" y="21771"/>
                  <a:pt x="6316190" y="-17553"/>
                  <a:pt x="6485968" y="0"/>
                </a:cubicBezTo>
                <a:cubicBezTo>
                  <a:pt x="6655746" y="17553"/>
                  <a:pt x="6942502" y="2172"/>
                  <a:pt x="7066572" y="0"/>
                </a:cubicBezTo>
                <a:cubicBezTo>
                  <a:pt x="7190642" y="-2172"/>
                  <a:pt x="7340282" y="-11302"/>
                  <a:pt x="7552658" y="0"/>
                </a:cubicBezTo>
                <a:cubicBezTo>
                  <a:pt x="7765034" y="11302"/>
                  <a:pt x="8154416" y="-40525"/>
                  <a:pt x="8416813" y="0"/>
                </a:cubicBezTo>
                <a:cubicBezTo>
                  <a:pt x="8679210" y="40525"/>
                  <a:pt x="8690396" y="-455"/>
                  <a:pt x="8808383" y="0"/>
                </a:cubicBezTo>
                <a:cubicBezTo>
                  <a:pt x="8926370" y="455"/>
                  <a:pt x="9181188" y="-14723"/>
                  <a:pt x="9483503" y="0"/>
                </a:cubicBezTo>
                <a:cubicBezTo>
                  <a:pt x="9785818" y="14723"/>
                  <a:pt x="10314869" y="-47624"/>
                  <a:pt x="10523189" y="0"/>
                </a:cubicBezTo>
                <a:cubicBezTo>
                  <a:pt x="11125809" y="-54838"/>
                  <a:pt x="11536871" y="430254"/>
                  <a:pt x="11594690" y="1071501"/>
                </a:cubicBezTo>
                <a:cubicBezTo>
                  <a:pt x="11594885" y="1353589"/>
                  <a:pt x="11599877" y="1443544"/>
                  <a:pt x="11594690" y="1640910"/>
                </a:cubicBezTo>
                <a:cubicBezTo>
                  <a:pt x="11589503" y="1838276"/>
                  <a:pt x="11608315" y="2007257"/>
                  <a:pt x="11594690" y="2253179"/>
                </a:cubicBezTo>
                <a:cubicBezTo>
                  <a:pt x="11581065" y="2499101"/>
                  <a:pt x="11563125" y="2809964"/>
                  <a:pt x="11594690" y="2951164"/>
                </a:cubicBezTo>
                <a:cubicBezTo>
                  <a:pt x="11626255" y="3092365"/>
                  <a:pt x="11603456" y="3321716"/>
                  <a:pt x="11594690" y="3434856"/>
                </a:cubicBezTo>
                <a:cubicBezTo>
                  <a:pt x="11585924" y="3547996"/>
                  <a:pt x="11618108" y="3785697"/>
                  <a:pt x="11594690" y="4089983"/>
                </a:cubicBezTo>
                <a:cubicBezTo>
                  <a:pt x="11571272" y="4394269"/>
                  <a:pt x="11562824" y="4511098"/>
                  <a:pt x="11594690" y="4745110"/>
                </a:cubicBezTo>
                <a:cubicBezTo>
                  <a:pt x="11626556" y="4979122"/>
                  <a:pt x="11576803" y="5149431"/>
                  <a:pt x="11594690" y="5357378"/>
                </a:cubicBezTo>
                <a:cubicBezTo>
                  <a:pt x="11572685" y="5957559"/>
                  <a:pt x="11071019" y="6348441"/>
                  <a:pt x="10523189" y="6428879"/>
                </a:cubicBezTo>
                <a:cubicBezTo>
                  <a:pt x="10158401" y="6427415"/>
                  <a:pt x="9956406" y="6463254"/>
                  <a:pt x="9659035" y="6428879"/>
                </a:cubicBezTo>
                <a:cubicBezTo>
                  <a:pt x="9361664" y="6394504"/>
                  <a:pt x="9323865" y="6424015"/>
                  <a:pt x="9078431" y="6428879"/>
                </a:cubicBezTo>
                <a:cubicBezTo>
                  <a:pt x="8832997" y="6433743"/>
                  <a:pt x="8867838" y="6433250"/>
                  <a:pt x="8686861" y="6428879"/>
                </a:cubicBezTo>
                <a:cubicBezTo>
                  <a:pt x="8505884" y="6424509"/>
                  <a:pt x="8329414" y="6437304"/>
                  <a:pt x="8200774" y="6428879"/>
                </a:cubicBezTo>
                <a:cubicBezTo>
                  <a:pt x="8072134" y="6420454"/>
                  <a:pt x="7755964" y="6413924"/>
                  <a:pt x="7525654" y="6428879"/>
                </a:cubicBezTo>
                <a:cubicBezTo>
                  <a:pt x="7295344" y="6443834"/>
                  <a:pt x="7276096" y="6447492"/>
                  <a:pt x="7039567" y="6428879"/>
                </a:cubicBezTo>
                <a:cubicBezTo>
                  <a:pt x="6803038" y="6410266"/>
                  <a:pt x="6815849" y="6421482"/>
                  <a:pt x="6647997" y="6428879"/>
                </a:cubicBezTo>
                <a:cubicBezTo>
                  <a:pt x="6480145" y="6436277"/>
                  <a:pt x="6082132" y="6417680"/>
                  <a:pt x="5878359" y="6428879"/>
                </a:cubicBezTo>
                <a:cubicBezTo>
                  <a:pt x="5674586" y="6440078"/>
                  <a:pt x="5585974" y="6423588"/>
                  <a:pt x="5486790" y="6428879"/>
                </a:cubicBezTo>
                <a:cubicBezTo>
                  <a:pt x="5387606" y="6434170"/>
                  <a:pt x="5073344" y="6399092"/>
                  <a:pt x="4717152" y="6428879"/>
                </a:cubicBezTo>
                <a:cubicBezTo>
                  <a:pt x="4360960" y="6458666"/>
                  <a:pt x="4460665" y="6452414"/>
                  <a:pt x="4231065" y="6428879"/>
                </a:cubicBezTo>
                <a:cubicBezTo>
                  <a:pt x="4001465" y="6405344"/>
                  <a:pt x="3599149" y="6424290"/>
                  <a:pt x="3366911" y="6428879"/>
                </a:cubicBezTo>
                <a:cubicBezTo>
                  <a:pt x="3134673" y="6433468"/>
                  <a:pt x="3032601" y="6434667"/>
                  <a:pt x="2880824" y="6428879"/>
                </a:cubicBezTo>
                <a:cubicBezTo>
                  <a:pt x="2729047" y="6423091"/>
                  <a:pt x="2240265" y="6390535"/>
                  <a:pt x="2016670" y="6428879"/>
                </a:cubicBezTo>
                <a:cubicBezTo>
                  <a:pt x="1793075" y="6467223"/>
                  <a:pt x="1289324" y="6416870"/>
                  <a:pt x="1071501" y="6428879"/>
                </a:cubicBezTo>
                <a:cubicBezTo>
                  <a:pt x="485753" y="6478034"/>
                  <a:pt x="34686" y="6000423"/>
                  <a:pt x="0" y="5357378"/>
                </a:cubicBezTo>
                <a:cubicBezTo>
                  <a:pt x="-2754" y="5125283"/>
                  <a:pt x="-8733" y="4907503"/>
                  <a:pt x="0" y="4659392"/>
                </a:cubicBezTo>
                <a:cubicBezTo>
                  <a:pt x="8733" y="4411281"/>
                  <a:pt x="4155" y="4178651"/>
                  <a:pt x="0" y="4047124"/>
                </a:cubicBezTo>
                <a:cubicBezTo>
                  <a:pt x="-4155" y="3915597"/>
                  <a:pt x="17616" y="3626365"/>
                  <a:pt x="0" y="3349138"/>
                </a:cubicBezTo>
                <a:cubicBezTo>
                  <a:pt x="-17616" y="3071911"/>
                  <a:pt x="-16884" y="2948070"/>
                  <a:pt x="0" y="2822588"/>
                </a:cubicBezTo>
                <a:cubicBezTo>
                  <a:pt x="16884" y="2697106"/>
                  <a:pt x="7393" y="2535727"/>
                  <a:pt x="0" y="2253179"/>
                </a:cubicBezTo>
                <a:cubicBezTo>
                  <a:pt x="-7393" y="1970631"/>
                  <a:pt x="-51653" y="1481343"/>
                  <a:pt x="0" y="107150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CD9E8C-C02C-41F4-BFAC-6438B3442A88}"/>
              </a:ext>
            </a:extLst>
          </p:cNvPr>
          <p:cNvSpPr txBox="1"/>
          <p:nvPr/>
        </p:nvSpPr>
        <p:spPr>
          <a:xfrm>
            <a:off x="651642" y="233628"/>
            <a:ext cx="110253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Quan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4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biết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hoa</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cây</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được</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dụng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hiện</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những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dịp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lễ</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nào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DD4ED3-66C3-6AA4-5B52-77FC729ABD4F}"/>
              </a:ext>
            </a:extLst>
          </p:cNvPr>
          <p:cNvPicPr>
            <a:picLocks noChangeAspect="1"/>
          </p:cNvPicPr>
          <p:nvPr/>
        </p:nvPicPr>
        <p:blipFill>
          <a:blip r:embed="rId2"/>
          <a:stretch>
            <a:fillRect/>
          </a:stretch>
        </p:blipFill>
        <p:spPr>
          <a:xfrm>
            <a:off x="2291255" y="1585005"/>
            <a:ext cx="7425394" cy="5040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5800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B6503A-DDC0-4902-8410-AB25B6937B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2" name="Picture 6">
            <a:extLst>
              <a:ext uri="{FF2B5EF4-FFF2-40B4-BE49-F238E27FC236}">
                <a16:creationId xmlns:a16="http://schemas.microsoft.com/office/drawing/2014/main" id="{6EC4A2F3-7C9A-492A-B005-6668169A6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91382">
            <a:off x="3064028" y="277280"/>
            <a:ext cx="8389080" cy="5112836"/>
          </a:xfrm>
          <a:prstGeom prst="rect">
            <a:avLst/>
          </a:prstGeom>
        </p:spPr>
      </p:pic>
      <p:sp>
        <p:nvSpPr>
          <p:cNvPr id="13" name="TextBox 12">
            <a:extLst>
              <a:ext uri="{FF2B5EF4-FFF2-40B4-BE49-F238E27FC236}">
                <a16:creationId xmlns:a16="http://schemas.microsoft.com/office/drawing/2014/main" id="{F2890F0D-7AD1-43DE-AA46-E9E620CF0079}"/>
              </a:ext>
            </a:extLst>
          </p:cNvPr>
          <p:cNvSpPr txBox="1"/>
          <p:nvPr/>
        </p:nvSpPr>
        <p:spPr>
          <a:xfrm rot="21387797">
            <a:off x="3317468" y="771760"/>
            <a:ext cx="752922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Mọi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sử</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dụng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hoa</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tình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cảm</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dịp</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lễ</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quốc</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tế</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phụ</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nữ</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nhà</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giáo</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Việt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Nam,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nhật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khai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trương</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valentine….</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6" name="Picture 5">
            <a:extLst>
              <a:ext uri="{FF2B5EF4-FFF2-40B4-BE49-F238E27FC236}">
                <a16:creationId xmlns:a16="http://schemas.microsoft.com/office/drawing/2014/main" id="{4DD4368D-302B-6B05-D9F6-AB922AA7D35B}"/>
              </a:ext>
            </a:extLst>
          </p:cNvPr>
          <p:cNvPicPr>
            <a:picLocks noChangeAspect="1"/>
          </p:cNvPicPr>
          <p:nvPr/>
        </p:nvPicPr>
        <p:blipFill>
          <a:blip r:embed="rId4"/>
          <a:stretch>
            <a:fillRect/>
          </a:stretch>
        </p:blipFill>
        <p:spPr>
          <a:xfrm rot="20966887">
            <a:off x="1073129" y="1238672"/>
            <a:ext cx="6724471" cy="1774090"/>
          </a:xfrm>
          <a:prstGeom prst="rect">
            <a:avLst/>
          </a:prstGeom>
        </p:spPr>
      </p:pic>
    </p:spTree>
    <p:extLst>
      <p:ext uri="{BB962C8B-B14F-4D97-AF65-F5344CB8AC3E}">
        <p14:creationId xmlns:p14="http://schemas.microsoft.com/office/powerpoint/2010/main" val="3443183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95924"/>
            <a:ext cx="6817509" cy="2059623"/>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316296" y="130689"/>
            <a:ext cx="11573479" cy="525774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749A5F1C-BD9E-39B3-1575-DD652714C6C8}"/>
              </a:ext>
            </a:extLst>
          </p:cNvPr>
          <p:cNvSpPr txBox="1"/>
          <p:nvPr/>
        </p:nvSpPr>
        <p:spPr>
          <a:xfrm>
            <a:off x="928468" y="1205289"/>
            <a:ext cx="10663311" cy="3108543"/>
          </a:xfrm>
          <a:prstGeom prst="rect">
            <a:avLst/>
          </a:prstGeom>
          <a:noFill/>
        </p:spPr>
        <p:txBody>
          <a:bodyPr wrap="square">
            <a:spAutoFit/>
          </a:bodyPr>
          <a:lstStyle/>
          <a:p>
            <a:pPr algn="just"/>
            <a:r>
              <a:rPr lang="vi-VN" sz="2800" b="1" dirty="0">
                <a:solidFill>
                  <a:srgbClr val="002060"/>
                </a:solidFill>
              </a:rPr>
              <a:t>- Nêu được lợi ích của hoa và cây cảnh đối với đời sống.</a:t>
            </a:r>
            <a:endParaRPr lang="en-US" sz="2800" b="1" dirty="0">
              <a:solidFill>
                <a:srgbClr val="002060"/>
              </a:solidFill>
            </a:endParaRPr>
          </a:p>
          <a:p>
            <a:pPr algn="just"/>
            <a:r>
              <a:rPr lang="vi-VN" sz="2800" b="1" dirty="0">
                <a:solidFill>
                  <a:srgbClr val="002060"/>
                </a:solidFill>
              </a:rPr>
              <a:t>- Có hứng thú với việc trồng, chăm sóc và bảo vệ hoa, cây cảnh. </a:t>
            </a:r>
          </a:p>
          <a:p>
            <a:pPr algn="just"/>
            <a:r>
              <a:rPr lang="vi-VN" sz="2800" b="1" dirty="0">
                <a:solidFill>
                  <a:srgbClr val="002060"/>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b="1" dirty="0">
              <a:solidFill>
                <a:srgbClr val="002060"/>
              </a:solidFill>
            </a:endParaRPr>
          </a:p>
        </p:txBody>
      </p:sp>
      <p:sp>
        <p:nvSpPr>
          <p:cNvPr id="17" name="TextBox 16">
            <a:extLst>
              <a:ext uri="{FF2B5EF4-FFF2-40B4-BE49-F238E27FC236}">
                <a16:creationId xmlns:a16="http://schemas.microsoft.com/office/drawing/2014/main" id="{E9BA590D-DFE8-D8F7-DA71-DB4B4777FE01}"/>
              </a:ext>
            </a:extLst>
          </p:cNvPr>
          <p:cNvSpPr txBox="1"/>
          <p:nvPr/>
        </p:nvSpPr>
        <p:spPr>
          <a:xfrm>
            <a:off x="3644344" y="497403"/>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5372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41" presetClass="entr" presetSubtype="0" fill="hold" grpId="0" nodeType="afterEffect">
                                  <p:stCondLst>
                                    <p:cond delay="0"/>
                                  </p:stCondLst>
                                  <p:iterate type="lt">
                                    <p:tmPct val="5679"/>
                                  </p:iterate>
                                  <p:childTnLst>
                                    <p:set>
                                      <p:cBhvr>
                                        <p:cTn id="15" dur="1" fill="hold">
                                          <p:stCondLst>
                                            <p:cond delay="0"/>
                                          </p:stCondLst>
                                        </p:cTn>
                                        <p:tgtEl>
                                          <p:spTgt spid="17"/>
                                        </p:tgtEl>
                                        <p:attrNameLst>
                                          <p:attrName>style.visibility</p:attrName>
                                        </p:attrNameLst>
                                      </p:cBhvr>
                                      <p:to>
                                        <p:strVal val="visible"/>
                                      </p:to>
                                    </p:set>
                                    <p:anim calcmode="lin" valueType="num">
                                      <p:cBhvr>
                                        <p:cTn id="16"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17"/>
                                        </p:tgtEl>
                                        <p:attrNameLst>
                                          <p:attrName>ppt_y</p:attrName>
                                        </p:attrNameLst>
                                      </p:cBhvr>
                                      <p:tavLst>
                                        <p:tav tm="0">
                                          <p:val>
                                            <p:strVal val="#ppt_y"/>
                                          </p:val>
                                        </p:tav>
                                        <p:tav tm="100000">
                                          <p:val>
                                            <p:strVal val="#ppt_y"/>
                                          </p:val>
                                        </p:tav>
                                      </p:tavLst>
                                    </p:anim>
                                    <p:anim calcmode="lin" valueType="num">
                                      <p:cBhvr>
                                        <p:cTn id="18"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90"/>
            <a:ext cx="11594690" cy="6327060"/>
          </a:xfrm>
          <a:custGeom>
            <a:avLst/>
            <a:gdLst>
              <a:gd name="connsiteX0" fmla="*/ 0 w 11594690"/>
              <a:gd name="connsiteY0" fmla="*/ 1054531 h 6327060"/>
              <a:gd name="connsiteX1" fmla="*/ 1054531 w 11594690"/>
              <a:gd name="connsiteY1" fmla="*/ 0 h 6327060"/>
              <a:gd name="connsiteX2" fmla="*/ 1921788 w 11594690"/>
              <a:gd name="connsiteY2" fmla="*/ 0 h 6327060"/>
              <a:gd name="connsiteX3" fmla="*/ 2694190 w 11594690"/>
              <a:gd name="connsiteY3" fmla="*/ 0 h 6327060"/>
              <a:gd name="connsiteX4" fmla="*/ 3276878 w 11594690"/>
              <a:gd name="connsiteY4" fmla="*/ 0 h 6327060"/>
              <a:gd name="connsiteX5" fmla="*/ 4144136 w 11594690"/>
              <a:gd name="connsiteY5" fmla="*/ 0 h 6327060"/>
              <a:gd name="connsiteX6" fmla="*/ 4631968 w 11594690"/>
              <a:gd name="connsiteY6" fmla="*/ 0 h 6327060"/>
              <a:gd name="connsiteX7" fmla="*/ 5214656 w 11594690"/>
              <a:gd name="connsiteY7" fmla="*/ 0 h 6327060"/>
              <a:gd name="connsiteX8" fmla="*/ 5987058 w 11594690"/>
              <a:gd name="connsiteY8" fmla="*/ 0 h 6327060"/>
              <a:gd name="connsiteX9" fmla="*/ 6569746 w 11594690"/>
              <a:gd name="connsiteY9" fmla="*/ 0 h 6327060"/>
              <a:gd name="connsiteX10" fmla="*/ 6962722 w 11594690"/>
              <a:gd name="connsiteY10" fmla="*/ 0 h 6327060"/>
              <a:gd name="connsiteX11" fmla="*/ 7545411 w 11594690"/>
              <a:gd name="connsiteY11" fmla="*/ 0 h 6327060"/>
              <a:gd name="connsiteX12" fmla="*/ 8128099 w 11594690"/>
              <a:gd name="connsiteY12" fmla="*/ 0 h 6327060"/>
              <a:gd name="connsiteX13" fmla="*/ 8805644 w 11594690"/>
              <a:gd name="connsiteY13" fmla="*/ 0 h 6327060"/>
              <a:gd name="connsiteX14" fmla="*/ 9293476 w 11594690"/>
              <a:gd name="connsiteY14" fmla="*/ 0 h 6327060"/>
              <a:gd name="connsiteX15" fmla="*/ 10540159 w 11594690"/>
              <a:gd name="connsiteY15" fmla="*/ 0 h 6327060"/>
              <a:gd name="connsiteX16" fmla="*/ 11594690 w 11594690"/>
              <a:gd name="connsiteY16" fmla="*/ 1054531 h 6327060"/>
              <a:gd name="connsiteX17" fmla="*/ 11594690 w 11594690"/>
              <a:gd name="connsiteY17" fmla="*/ 1699282 h 6327060"/>
              <a:gd name="connsiteX18" fmla="*/ 11594690 w 11594690"/>
              <a:gd name="connsiteY18" fmla="*/ 2175313 h 6327060"/>
              <a:gd name="connsiteX19" fmla="*/ 11594690 w 11594690"/>
              <a:gd name="connsiteY19" fmla="*/ 2820064 h 6327060"/>
              <a:gd name="connsiteX20" fmla="*/ 11594690 w 11594690"/>
              <a:gd name="connsiteY20" fmla="*/ 3380456 h 6327060"/>
              <a:gd name="connsiteX21" fmla="*/ 11594690 w 11594690"/>
              <a:gd name="connsiteY21" fmla="*/ 4025207 h 6327060"/>
              <a:gd name="connsiteX22" fmla="*/ 11594690 w 11594690"/>
              <a:gd name="connsiteY22" fmla="*/ 4501238 h 6327060"/>
              <a:gd name="connsiteX23" fmla="*/ 11594690 w 11594690"/>
              <a:gd name="connsiteY23" fmla="*/ 5272529 h 6327060"/>
              <a:gd name="connsiteX24" fmla="*/ 10540159 w 11594690"/>
              <a:gd name="connsiteY24" fmla="*/ 6327060 h 6327060"/>
              <a:gd name="connsiteX25" fmla="*/ 9767758 w 11594690"/>
              <a:gd name="connsiteY25" fmla="*/ 6327060 h 6327060"/>
              <a:gd name="connsiteX26" fmla="*/ 9090213 w 11594690"/>
              <a:gd name="connsiteY26" fmla="*/ 6327060 h 6327060"/>
              <a:gd name="connsiteX27" fmla="*/ 8412668 w 11594690"/>
              <a:gd name="connsiteY27" fmla="*/ 6327060 h 6327060"/>
              <a:gd name="connsiteX28" fmla="*/ 7735123 w 11594690"/>
              <a:gd name="connsiteY28" fmla="*/ 6327060 h 6327060"/>
              <a:gd name="connsiteX29" fmla="*/ 6867866 w 11594690"/>
              <a:gd name="connsiteY29" fmla="*/ 6327060 h 6327060"/>
              <a:gd name="connsiteX30" fmla="*/ 6000608 w 11594690"/>
              <a:gd name="connsiteY30" fmla="*/ 6327060 h 6327060"/>
              <a:gd name="connsiteX31" fmla="*/ 5228207 w 11594690"/>
              <a:gd name="connsiteY31" fmla="*/ 6327060 h 6327060"/>
              <a:gd name="connsiteX32" fmla="*/ 4835231 w 11594690"/>
              <a:gd name="connsiteY32" fmla="*/ 6327060 h 6327060"/>
              <a:gd name="connsiteX33" fmla="*/ 4347399 w 11594690"/>
              <a:gd name="connsiteY33" fmla="*/ 6327060 h 6327060"/>
              <a:gd name="connsiteX34" fmla="*/ 3574998 w 11594690"/>
              <a:gd name="connsiteY34" fmla="*/ 6327060 h 6327060"/>
              <a:gd name="connsiteX35" fmla="*/ 2707740 w 11594690"/>
              <a:gd name="connsiteY35" fmla="*/ 6327060 h 6327060"/>
              <a:gd name="connsiteX36" fmla="*/ 2030196 w 11594690"/>
              <a:gd name="connsiteY36" fmla="*/ 6327060 h 6327060"/>
              <a:gd name="connsiteX37" fmla="*/ 1054531 w 11594690"/>
              <a:gd name="connsiteY37" fmla="*/ 6327060 h 6327060"/>
              <a:gd name="connsiteX38" fmla="*/ 0 w 11594690"/>
              <a:gd name="connsiteY38" fmla="*/ 5272529 h 6327060"/>
              <a:gd name="connsiteX39" fmla="*/ 0 w 11594690"/>
              <a:gd name="connsiteY39" fmla="*/ 4669958 h 6327060"/>
              <a:gd name="connsiteX40" fmla="*/ 0 w 11594690"/>
              <a:gd name="connsiteY40" fmla="*/ 4151747 h 6327060"/>
              <a:gd name="connsiteX41" fmla="*/ 0 w 11594690"/>
              <a:gd name="connsiteY41" fmla="*/ 3675715 h 6327060"/>
              <a:gd name="connsiteX42" fmla="*/ 0 w 11594690"/>
              <a:gd name="connsiteY42" fmla="*/ 2988784 h 6327060"/>
              <a:gd name="connsiteX43" fmla="*/ 0 w 11594690"/>
              <a:gd name="connsiteY43" fmla="*/ 2428393 h 6327060"/>
              <a:gd name="connsiteX44" fmla="*/ 0 w 11594690"/>
              <a:gd name="connsiteY44" fmla="*/ 1783642 h 6327060"/>
              <a:gd name="connsiteX45" fmla="*/ 0 w 11594690"/>
              <a:gd name="connsiteY45" fmla="*/ 1054531 h 632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327060" fill="none" extrusionOk="0">
                <a:moveTo>
                  <a:pt x="0" y="1054531"/>
                </a:moveTo>
                <a:cubicBezTo>
                  <a:pt x="2591" y="591943"/>
                  <a:pt x="461512" y="-99554"/>
                  <a:pt x="1054531" y="0"/>
                </a:cubicBezTo>
                <a:cubicBezTo>
                  <a:pt x="1289165" y="-37384"/>
                  <a:pt x="1548515" y="31275"/>
                  <a:pt x="1921788" y="0"/>
                </a:cubicBezTo>
                <a:cubicBezTo>
                  <a:pt x="2295061" y="-31275"/>
                  <a:pt x="2409323" y="-9104"/>
                  <a:pt x="2694190" y="0"/>
                </a:cubicBezTo>
                <a:cubicBezTo>
                  <a:pt x="2979057" y="9104"/>
                  <a:pt x="3107989" y="17941"/>
                  <a:pt x="3276878" y="0"/>
                </a:cubicBezTo>
                <a:cubicBezTo>
                  <a:pt x="3445767" y="-17941"/>
                  <a:pt x="3813018" y="17735"/>
                  <a:pt x="4144136" y="0"/>
                </a:cubicBezTo>
                <a:cubicBezTo>
                  <a:pt x="4475254" y="-17735"/>
                  <a:pt x="4517188" y="16188"/>
                  <a:pt x="4631968" y="0"/>
                </a:cubicBezTo>
                <a:cubicBezTo>
                  <a:pt x="4746748" y="-16188"/>
                  <a:pt x="5034165" y="26031"/>
                  <a:pt x="5214656" y="0"/>
                </a:cubicBezTo>
                <a:cubicBezTo>
                  <a:pt x="5395147" y="-26031"/>
                  <a:pt x="5739553" y="13256"/>
                  <a:pt x="5987058" y="0"/>
                </a:cubicBezTo>
                <a:cubicBezTo>
                  <a:pt x="6234563" y="-13256"/>
                  <a:pt x="6357613" y="-6784"/>
                  <a:pt x="6569746" y="0"/>
                </a:cubicBezTo>
                <a:cubicBezTo>
                  <a:pt x="6781879" y="6784"/>
                  <a:pt x="6825110" y="-11342"/>
                  <a:pt x="6962722" y="0"/>
                </a:cubicBezTo>
                <a:cubicBezTo>
                  <a:pt x="7100334" y="11342"/>
                  <a:pt x="7358685" y="27509"/>
                  <a:pt x="7545411" y="0"/>
                </a:cubicBezTo>
                <a:cubicBezTo>
                  <a:pt x="7732137" y="-27509"/>
                  <a:pt x="7895888" y="-14452"/>
                  <a:pt x="8128099" y="0"/>
                </a:cubicBezTo>
                <a:cubicBezTo>
                  <a:pt x="8360310" y="14452"/>
                  <a:pt x="8589309" y="11513"/>
                  <a:pt x="8805644" y="0"/>
                </a:cubicBezTo>
                <a:cubicBezTo>
                  <a:pt x="9021979" y="-11513"/>
                  <a:pt x="9120093" y="20610"/>
                  <a:pt x="9293476" y="0"/>
                </a:cubicBezTo>
                <a:cubicBezTo>
                  <a:pt x="9466859" y="-20610"/>
                  <a:pt x="10251454" y="-11161"/>
                  <a:pt x="10540159" y="0"/>
                </a:cubicBezTo>
                <a:cubicBezTo>
                  <a:pt x="10983514" y="18522"/>
                  <a:pt x="11687221" y="498504"/>
                  <a:pt x="11594690" y="1054531"/>
                </a:cubicBezTo>
                <a:cubicBezTo>
                  <a:pt x="11563358" y="1226638"/>
                  <a:pt x="11613283" y="1443268"/>
                  <a:pt x="11594690" y="1699282"/>
                </a:cubicBezTo>
                <a:cubicBezTo>
                  <a:pt x="11576097" y="1955296"/>
                  <a:pt x="11590099" y="2030795"/>
                  <a:pt x="11594690" y="2175313"/>
                </a:cubicBezTo>
                <a:cubicBezTo>
                  <a:pt x="11599281" y="2319831"/>
                  <a:pt x="11571368" y="2583042"/>
                  <a:pt x="11594690" y="2820064"/>
                </a:cubicBezTo>
                <a:cubicBezTo>
                  <a:pt x="11618012" y="3057086"/>
                  <a:pt x="11596143" y="3192510"/>
                  <a:pt x="11594690" y="3380456"/>
                </a:cubicBezTo>
                <a:cubicBezTo>
                  <a:pt x="11593237" y="3568402"/>
                  <a:pt x="11586048" y="3768332"/>
                  <a:pt x="11594690" y="4025207"/>
                </a:cubicBezTo>
                <a:cubicBezTo>
                  <a:pt x="11603332" y="4282082"/>
                  <a:pt x="11599827" y="4326700"/>
                  <a:pt x="11594690" y="4501238"/>
                </a:cubicBezTo>
                <a:cubicBezTo>
                  <a:pt x="11589553" y="4675776"/>
                  <a:pt x="11602672" y="4973891"/>
                  <a:pt x="11594690" y="5272529"/>
                </a:cubicBezTo>
                <a:cubicBezTo>
                  <a:pt x="11608824" y="5815333"/>
                  <a:pt x="10987247" y="6284945"/>
                  <a:pt x="10540159" y="6327060"/>
                </a:cubicBezTo>
                <a:cubicBezTo>
                  <a:pt x="10160301" y="6314564"/>
                  <a:pt x="10065111" y="6306639"/>
                  <a:pt x="9767758" y="6327060"/>
                </a:cubicBezTo>
                <a:cubicBezTo>
                  <a:pt x="9470405" y="6347481"/>
                  <a:pt x="9347618" y="6337899"/>
                  <a:pt x="9090213" y="6327060"/>
                </a:cubicBezTo>
                <a:cubicBezTo>
                  <a:pt x="8832809" y="6316221"/>
                  <a:pt x="8656412" y="6311563"/>
                  <a:pt x="8412668" y="6327060"/>
                </a:cubicBezTo>
                <a:cubicBezTo>
                  <a:pt x="8168924" y="6342557"/>
                  <a:pt x="7888287" y="6351230"/>
                  <a:pt x="7735123" y="6327060"/>
                </a:cubicBezTo>
                <a:cubicBezTo>
                  <a:pt x="7581959" y="6302890"/>
                  <a:pt x="7299448" y="6303659"/>
                  <a:pt x="6867866" y="6327060"/>
                </a:cubicBezTo>
                <a:cubicBezTo>
                  <a:pt x="6436284" y="6350461"/>
                  <a:pt x="6428260" y="6295416"/>
                  <a:pt x="6000608" y="6327060"/>
                </a:cubicBezTo>
                <a:cubicBezTo>
                  <a:pt x="5572956" y="6358704"/>
                  <a:pt x="5607740" y="6354191"/>
                  <a:pt x="5228207" y="6327060"/>
                </a:cubicBezTo>
                <a:cubicBezTo>
                  <a:pt x="4848674" y="6299929"/>
                  <a:pt x="4931104" y="6333868"/>
                  <a:pt x="4835231" y="6327060"/>
                </a:cubicBezTo>
                <a:cubicBezTo>
                  <a:pt x="4739358" y="6320252"/>
                  <a:pt x="4500655" y="6322223"/>
                  <a:pt x="4347399" y="6327060"/>
                </a:cubicBezTo>
                <a:cubicBezTo>
                  <a:pt x="4194143" y="6331897"/>
                  <a:pt x="3778982" y="6357986"/>
                  <a:pt x="3574998" y="6327060"/>
                </a:cubicBezTo>
                <a:cubicBezTo>
                  <a:pt x="3371014" y="6296134"/>
                  <a:pt x="3067884" y="6285962"/>
                  <a:pt x="2707740" y="6327060"/>
                </a:cubicBezTo>
                <a:cubicBezTo>
                  <a:pt x="2347596" y="6368158"/>
                  <a:pt x="2261057" y="6301081"/>
                  <a:pt x="2030196" y="6327060"/>
                </a:cubicBezTo>
                <a:cubicBezTo>
                  <a:pt x="1799335" y="6353039"/>
                  <a:pt x="1361726" y="6313195"/>
                  <a:pt x="1054531" y="6327060"/>
                </a:cubicBezTo>
                <a:cubicBezTo>
                  <a:pt x="524536" y="6318586"/>
                  <a:pt x="-6841" y="5792467"/>
                  <a:pt x="0" y="5272529"/>
                </a:cubicBezTo>
                <a:cubicBezTo>
                  <a:pt x="18319" y="5093768"/>
                  <a:pt x="-9757" y="4926041"/>
                  <a:pt x="0" y="4669958"/>
                </a:cubicBezTo>
                <a:cubicBezTo>
                  <a:pt x="9757" y="4413875"/>
                  <a:pt x="12819" y="4309132"/>
                  <a:pt x="0" y="4151747"/>
                </a:cubicBezTo>
                <a:cubicBezTo>
                  <a:pt x="-12819" y="3994362"/>
                  <a:pt x="3753" y="3876688"/>
                  <a:pt x="0" y="3675715"/>
                </a:cubicBezTo>
                <a:cubicBezTo>
                  <a:pt x="-3753" y="3474742"/>
                  <a:pt x="-24663" y="3209577"/>
                  <a:pt x="0" y="2988784"/>
                </a:cubicBezTo>
                <a:cubicBezTo>
                  <a:pt x="24663" y="2767991"/>
                  <a:pt x="-12743" y="2699035"/>
                  <a:pt x="0" y="2428393"/>
                </a:cubicBezTo>
                <a:cubicBezTo>
                  <a:pt x="12743" y="2157751"/>
                  <a:pt x="19673" y="1958063"/>
                  <a:pt x="0" y="1783642"/>
                </a:cubicBezTo>
                <a:cubicBezTo>
                  <a:pt x="-19673" y="1609221"/>
                  <a:pt x="-14291" y="1379823"/>
                  <a:pt x="0" y="1054531"/>
                </a:cubicBezTo>
                <a:close/>
              </a:path>
              <a:path w="11594690" h="6327060" stroke="0" extrusionOk="0">
                <a:moveTo>
                  <a:pt x="0" y="1054531"/>
                </a:moveTo>
                <a:cubicBezTo>
                  <a:pt x="12935" y="524671"/>
                  <a:pt x="549813" y="83012"/>
                  <a:pt x="1054531" y="0"/>
                </a:cubicBezTo>
                <a:cubicBezTo>
                  <a:pt x="1200516" y="-18419"/>
                  <a:pt x="1387823" y="7505"/>
                  <a:pt x="1542363" y="0"/>
                </a:cubicBezTo>
                <a:cubicBezTo>
                  <a:pt x="1696903" y="-7505"/>
                  <a:pt x="1997216" y="-7179"/>
                  <a:pt x="2125052" y="0"/>
                </a:cubicBezTo>
                <a:cubicBezTo>
                  <a:pt x="2252888" y="7179"/>
                  <a:pt x="2516309" y="30436"/>
                  <a:pt x="2802597" y="0"/>
                </a:cubicBezTo>
                <a:cubicBezTo>
                  <a:pt x="3088886" y="-30436"/>
                  <a:pt x="3180280" y="-27714"/>
                  <a:pt x="3480142" y="0"/>
                </a:cubicBezTo>
                <a:cubicBezTo>
                  <a:pt x="3780005" y="27714"/>
                  <a:pt x="3898855" y="-29369"/>
                  <a:pt x="4157686" y="0"/>
                </a:cubicBezTo>
                <a:cubicBezTo>
                  <a:pt x="4416517" y="29369"/>
                  <a:pt x="4688212" y="19028"/>
                  <a:pt x="4835231" y="0"/>
                </a:cubicBezTo>
                <a:cubicBezTo>
                  <a:pt x="4982250" y="-19028"/>
                  <a:pt x="5304642" y="-26156"/>
                  <a:pt x="5607632" y="0"/>
                </a:cubicBezTo>
                <a:cubicBezTo>
                  <a:pt x="5910622" y="26156"/>
                  <a:pt x="5877873" y="-2225"/>
                  <a:pt x="6095465" y="0"/>
                </a:cubicBezTo>
                <a:cubicBezTo>
                  <a:pt x="6313057" y="2225"/>
                  <a:pt x="6393548" y="-14039"/>
                  <a:pt x="6488441" y="0"/>
                </a:cubicBezTo>
                <a:cubicBezTo>
                  <a:pt x="6583334" y="14039"/>
                  <a:pt x="6830754" y="-15512"/>
                  <a:pt x="7071129" y="0"/>
                </a:cubicBezTo>
                <a:cubicBezTo>
                  <a:pt x="7311504" y="15512"/>
                  <a:pt x="7458598" y="-10691"/>
                  <a:pt x="7558962" y="0"/>
                </a:cubicBezTo>
                <a:cubicBezTo>
                  <a:pt x="7659326" y="10691"/>
                  <a:pt x="8252613" y="-1578"/>
                  <a:pt x="8426219" y="0"/>
                </a:cubicBezTo>
                <a:cubicBezTo>
                  <a:pt x="8599825" y="1578"/>
                  <a:pt x="8725187" y="-17210"/>
                  <a:pt x="8819195" y="0"/>
                </a:cubicBezTo>
                <a:cubicBezTo>
                  <a:pt x="8913203" y="17210"/>
                  <a:pt x="9250597" y="4071"/>
                  <a:pt x="9496740" y="0"/>
                </a:cubicBezTo>
                <a:cubicBezTo>
                  <a:pt x="9742884" y="-4071"/>
                  <a:pt x="10187229" y="-40381"/>
                  <a:pt x="10540159" y="0"/>
                </a:cubicBezTo>
                <a:cubicBezTo>
                  <a:pt x="11139704" y="-86678"/>
                  <a:pt x="11570223" y="451195"/>
                  <a:pt x="11594690" y="1054531"/>
                </a:cubicBezTo>
                <a:cubicBezTo>
                  <a:pt x="11586228" y="1245188"/>
                  <a:pt x="11606205" y="1448011"/>
                  <a:pt x="11594690" y="1614922"/>
                </a:cubicBezTo>
                <a:cubicBezTo>
                  <a:pt x="11583175" y="1781833"/>
                  <a:pt x="11572500" y="1945809"/>
                  <a:pt x="11594690" y="2217493"/>
                </a:cubicBezTo>
                <a:cubicBezTo>
                  <a:pt x="11616880" y="2489177"/>
                  <a:pt x="11589138" y="2633300"/>
                  <a:pt x="11594690" y="2904424"/>
                </a:cubicBezTo>
                <a:cubicBezTo>
                  <a:pt x="11600242" y="3175548"/>
                  <a:pt x="11577228" y="3181164"/>
                  <a:pt x="11594690" y="3380456"/>
                </a:cubicBezTo>
                <a:cubicBezTo>
                  <a:pt x="11612152" y="3579748"/>
                  <a:pt x="11568739" y="3715393"/>
                  <a:pt x="11594690" y="4025207"/>
                </a:cubicBezTo>
                <a:cubicBezTo>
                  <a:pt x="11620641" y="4335021"/>
                  <a:pt x="11620933" y="4455303"/>
                  <a:pt x="11594690" y="4669958"/>
                </a:cubicBezTo>
                <a:cubicBezTo>
                  <a:pt x="11568447" y="4884613"/>
                  <a:pt x="11592689" y="5090685"/>
                  <a:pt x="11594690" y="5272529"/>
                </a:cubicBezTo>
                <a:cubicBezTo>
                  <a:pt x="11575920" y="5862101"/>
                  <a:pt x="11097716" y="6281585"/>
                  <a:pt x="10540159" y="6327060"/>
                </a:cubicBezTo>
                <a:cubicBezTo>
                  <a:pt x="10234734" y="6286728"/>
                  <a:pt x="9859354" y="6355128"/>
                  <a:pt x="9672902" y="6327060"/>
                </a:cubicBezTo>
                <a:cubicBezTo>
                  <a:pt x="9486450" y="6298992"/>
                  <a:pt x="9343882" y="6336197"/>
                  <a:pt x="9090213" y="6327060"/>
                </a:cubicBezTo>
                <a:cubicBezTo>
                  <a:pt x="8836544" y="6317923"/>
                  <a:pt x="8860303" y="6340716"/>
                  <a:pt x="8697237" y="6327060"/>
                </a:cubicBezTo>
                <a:cubicBezTo>
                  <a:pt x="8534171" y="6313404"/>
                  <a:pt x="8429513" y="6349575"/>
                  <a:pt x="8209405" y="6327060"/>
                </a:cubicBezTo>
                <a:cubicBezTo>
                  <a:pt x="7989297" y="6304545"/>
                  <a:pt x="7703693" y="6315185"/>
                  <a:pt x="7531860" y="6327060"/>
                </a:cubicBezTo>
                <a:cubicBezTo>
                  <a:pt x="7360028" y="6338935"/>
                  <a:pt x="7150220" y="6303274"/>
                  <a:pt x="7044028" y="6327060"/>
                </a:cubicBezTo>
                <a:cubicBezTo>
                  <a:pt x="6937836" y="6350846"/>
                  <a:pt x="6816577" y="6328473"/>
                  <a:pt x="6651052" y="6327060"/>
                </a:cubicBezTo>
                <a:cubicBezTo>
                  <a:pt x="6485527" y="6325647"/>
                  <a:pt x="6068869" y="6354503"/>
                  <a:pt x="5878650" y="6327060"/>
                </a:cubicBezTo>
                <a:cubicBezTo>
                  <a:pt x="5688431" y="6299617"/>
                  <a:pt x="5622861" y="6324576"/>
                  <a:pt x="5485674" y="6327060"/>
                </a:cubicBezTo>
                <a:cubicBezTo>
                  <a:pt x="5348487" y="6329544"/>
                  <a:pt x="4984965" y="6339333"/>
                  <a:pt x="4713273" y="6327060"/>
                </a:cubicBezTo>
                <a:cubicBezTo>
                  <a:pt x="4441581" y="6314787"/>
                  <a:pt x="4405105" y="6322321"/>
                  <a:pt x="4225441" y="6327060"/>
                </a:cubicBezTo>
                <a:cubicBezTo>
                  <a:pt x="4045777" y="6331799"/>
                  <a:pt x="3599776" y="6331794"/>
                  <a:pt x="3358184" y="6327060"/>
                </a:cubicBezTo>
                <a:cubicBezTo>
                  <a:pt x="3116592" y="6322326"/>
                  <a:pt x="2993231" y="6338193"/>
                  <a:pt x="2870351" y="6327060"/>
                </a:cubicBezTo>
                <a:cubicBezTo>
                  <a:pt x="2747471" y="6315927"/>
                  <a:pt x="2370092" y="6320380"/>
                  <a:pt x="2003094" y="6327060"/>
                </a:cubicBezTo>
                <a:cubicBezTo>
                  <a:pt x="1636096" y="6333740"/>
                  <a:pt x="1378553" y="6356125"/>
                  <a:pt x="1054531" y="6327060"/>
                </a:cubicBezTo>
                <a:cubicBezTo>
                  <a:pt x="486820" y="6446890"/>
                  <a:pt x="19456" y="5883689"/>
                  <a:pt x="0" y="5272529"/>
                </a:cubicBezTo>
                <a:cubicBezTo>
                  <a:pt x="11707" y="5083434"/>
                  <a:pt x="-16991" y="4858338"/>
                  <a:pt x="0" y="4585598"/>
                </a:cubicBezTo>
                <a:cubicBezTo>
                  <a:pt x="16991" y="4312858"/>
                  <a:pt x="6998" y="4271115"/>
                  <a:pt x="0" y="3983027"/>
                </a:cubicBezTo>
                <a:cubicBezTo>
                  <a:pt x="-6998" y="3694939"/>
                  <a:pt x="7781" y="3632065"/>
                  <a:pt x="0" y="3296096"/>
                </a:cubicBezTo>
                <a:cubicBezTo>
                  <a:pt x="-7781" y="2960127"/>
                  <a:pt x="-24964" y="2914827"/>
                  <a:pt x="0" y="2777884"/>
                </a:cubicBezTo>
                <a:cubicBezTo>
                  <a:pt x="24964" y="2640941"/>
                  <a:pt x="21508" y="2390210"/>
                  <a:pt x="0" y="2217493"/>
                </a:cubicBezTo>
                <a:cubicBezTo>
                  <a:pt x="-21508" y="2044776"/>
                  <a:pt x="38006" y="1305865"/>
                  <a:pt x="0" y="105453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1">
            <a:extLst>
              <a:ext uri="{FF2B5EF4-FFF2-40B4-BE49-F238E27FC236}">
                <a16:creationId xmlns:a16="http://schemas.microsoft.com/office/drawing/2014/main" id="{701B6F4B-1E1F-9D01-7F5B-B10E7B571173}"/>
              </a:ext>
            </a:extLst>
          </p:cNvPr>
          <p:cNvGrpSpPr/>
          <p:nvPr/>
        </p:nvGrpSpPr>
        <p:grpSpPr>
          <a:xfrm>
            <a:off x="6688005" y="2513887"/>
            <a:ext cx="5952114" cy="4160622"/>
            <a:chOff x="-591423" y="1707337"/>
            <a:chExt cx="7679682" cy="5787085"/>
          </a:xfrm>
        </p:grpSpPr>
        <p:pic>
          <p:nvPicPr>
            <p:cNvPr id="4" name="图片 12">
              <a:extLst>
                <a:ext uri="{FF2B5EF4-FFF2-40B4-BE49-F238E27FC236}">
                  <a16:creationId xmlns:a16="http://schemas.microsoft.com/office/drawing/2014/main" id="{7CB7E174-0035-DD2E-C219-C4C40E5856AA}"/>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5" name="图片 13">
              <a:extLst>
                <a:ext uri="{FF2B5EF4-FFF2-40B4-BE49-F238E27FC236}">
                  <a16:creationId xmlns:a16="http://schemas.microsoft.com/office/drawing/2014/main" id="{65F8BA8D-66D1-F55A-6DD8-5EDF40EB8E3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6" name="Rectangle: Rounded Corners 5">
            <a:extLst>
              <a:ext uri="{FF2B5EF4-FFF2-40B4-BE49-F238E27FC236}">
                <a16:creationId xmlns:a16="http://schemas.microsoft.com/office/drawing/2014/main" id="{4A02738E-10A4-C54D-9DF4-F62E1D6C4AFF}"/>
              </a:ext>
            </a:extLst>
          </p:cNvPr>
          <p:cNvSpPr/>
          <p:nvPr/>
        </p:nvSpPr>
        <p:spPr>
          <a:xfrm>
            <a:off x="688582" y="567559"/>
            <a:ext cx="7134633" cy="2956691"/>
          </a:xfrm>
          <a:custGeom>
            <a:avLst/>
            <a:gdLst>
              <a:gd name="connsiteX0" fmla="*/ 0 w 7134633"/>
              <a:gd name="connsiteY0" fmla="*/ 492792 h 2956691"/>
              <a:gd name="connsiteX1" fmla="*/ 492792 w 7134633"/>
              <a:gd name="connsiteY1" fmla="*/ 0 h 2956691"/>
              <a:gd name="connsiteX2" fmla="*/ 6641841 w 7134633"/>
              <a:gd name="connsiteY2" fmla="*/ 0 h 2956691"/>
              <a:gd name="connsiteX3" fmla="*/ 7134633 w 7134633"/>
              <a:gd name="connsiteY3" fmla="*/ 492792 h 2956691"/>
              <a:gd name="connsiteX4" fmla="*/ 7134633 w 7134633"/>
              <a:gd name="connsiteY4" fmla="*/ 2463899 h 2956691"/>
              <a:gd name="connsiteX5" fmla="*/ 6641841 w 7134633"/>
              <a:gd name="connsiteY5" fmla="*/ 2956691 h 2956691"/>
              <a:gd name="connsiteX6" fmla="*/ 492792 w 7134633"/>
              <a:gd name="connsiteY6" fmla="*/ 2956691 h 2956691"/>
              <a:gd name="connsiteX7" fmla="*/ 0 w 7134633"/>
              <a:gd name="connsiteY7" fmla="*/ 2463899 h 2956691"/>
              <a:gd name="connsiteX8" fmla="*/ 0 w 7134633"/>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956691" fill="none" extrusionOk="0">
                <a:moveTo>
                  <a:pt x="0" y="492792"/>
                </a:moveTo>
                <a:cubicBezTo>
                  <a:pt x="-1659" y="250194"/>
                  <a:pt x="221171" y="9744"/>
                  <a:pt x="492792" y="0"/>
                </a:cubicBezTo>
                <a:cubicBezTo>
                  <a:pt x="2079402" y="-123866"/>
                  <a:pt x="5326691" y="81108"/>
                  <a:pt x="6641841" y="0"/>
                </a:cubicBezTo>
                <a:cubicBezTo>
                  <a:pt x="6937654" y="-36342"/>
                  <a:pt x="7080453" y="225099"/>
                  <a:pt x="7134633" y="492792"/>
                </a:cubicBezTo>
                <a:cubicBezTo>
                  <a:pt x="7302350" y="1363011"/>
                  <a:pt x="7004734" y="1745043"/>
                  <a:pt x="7134633" y="2463899"/>
                </a:cubicBezTo>
                <a:cubicBezTo>
                  <a:pt x="7142968" y="2713928"/>
                  <a:pt x="6924591" y="2975899"/>
                  <a:pt x="6641841" y="2956691"/>
                </a:cubicBezTo>
                <a:cubicBezTo>
                  <a:pt x="3987056" y="2938836"/>
                  <a:pt x="2297573" y="2847347"/>
                  <a:pt x="492792" y="2956691"/>
                </a:cubicBezTo>
                <a:cubicBezTo>
                  <a:pt x="228453" y="2937190"/>
                  <a:pt x="1879" y="2739570"/>
                  <a:pt x="0" y="2463899"/>
                </a:cubicBezTo>
                <a:cubicBezTo>
                  <a:pt x="118672" y="1710247"/>
                  <a:pt x="-34222" y="1378848"/>
                  <a:pt x="0" y="492792"/>
                </a:cubicBezTo>
                <a:close/>
              </a:path>
              <a:path w="7134633" h="2956691" stroke="0" extrusionOk="0">
                <a:moveTo>
                  <a:pt x="0" y="492792"/>
                </a:moveTo>
                <a:cubicBezTo>
                  <a:pt x="52136" y="223702"/>
                  <a:pt x="199331" y="42305"/>
                  <a:pt x="492792" y="0"/>
                </a:cubicBezTo>
                <a:cubicBezTo>
                  <a:pt x="2168483" y="96512"/>
                  <a:pt x="4523623" y="-165548"/>
                  <a:pt x="6641841" y="0"/>
                </a:cubicBezTo>
                <a:cubicBezTo>
                  <a:pt x="6967556" y="1343"/>
                  <a:pt x="7152898" y="223613"/>
                  <a:pt x="7134633" y="492792"/>
                </a:cubicBezTo>
                <a:cubicBezTo>
                  <a:pt x="7004420" y="1002705"/>
                  <a:pt x="7259606" y="2266496"/>
                  <a:pt x="7134633" y="2463899"/>
                </a:cubicBezTo>
                <a:cubicBezTo>
                  <a:pt x="7137140" y="2722582"/>
                  <a:pt x="6932457" y="2948336"/>
                  <a:pt x="6641841" y="2956691"/>
                </a:cubicBezTo>
                <a:cubicBezTo>
                  <a:pt x="5448067" y="3118403"/>
                  <a:pt x="2153919" y="3100313"/>
                  <a:pt x="492792" y="2956691"/>
                </a:cubicBezTo>
                <a:cubicBezTo>
                  <a:pt x="263648" y="2933979"/>
                  <a:pt x="26192" y="2724806"/>
                  <a:pt x="0" y="2463899"/>
                </a:cubicBezTo>
                <a:cubicBezTo>
                  <a:pt x="128997" y="1993794"/>
                  <a:pt x="-102252" y="1168967"/>
                  <a:pt x="0" y="492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a:solidFill>
                  <a:schemeClr val="tx1"/>
                </a:solidFill>
                <a:latin typeface="Calibri" panose="020F0502020204030204" pitchFamily="34" charset="0"/>
                <a:cs typeface="Calibri" panose="020F0502020204030204" pitchFamily="34" charset="0"/>
              </a:rPr>
              <a:t>Hãy chia sẻ với các bạn về một kỉ niệm mà em đã tặng hoa cho người thân, bạn bè hoặc em được người thân, bạn bè tặng hoa.</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099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83E4E27D-C8C3-5E31-FDDE-A05A2869F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4A6C2F11-5495-E03F-B46C-B51B69476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6" name="Group 5">
            <a:extLst>
              <a:ext uri="{FF2B5EF4-FFF2-40B4-BE49-F238E27FC236}">
                <a16:creationId xmlns:a16="http://schemas.microsoft.com/office/drawing/2014/main" id="{35B761DC-AED3-252A-47C4-47B767833B71}"/>
              </a:ext>
            </a:extLst>
          </p:cNvPr>
          <p:cNvGrpSpPr/>
          <p:nvPr/>
        </p:nvGrpSpPr>
        <p:grpSpPr>
          <a:xfrm>
            <a:off x="3443429" y="3200400"/>
            <a:ext cx="2652571" cy="3657600"/>
            <a:chOff x="2041990" y="3200400"/>
            <a:chExt cx="2652571" cy="3657600"/>
          </a:xfrm>
        </p:grpSpPr>
        <p:pic>
          <p:nvPicPr>
            <p:cNvPr id="7" name="Picture 6">
              <a:extLst>
                <a:ext uri="{FF2B5EF4-FFF2-40B4-BE49-F238E27FC236}">
                  <a16:creationId xmlns:a16="http://schemas.microsoft.com/office/drawing/2014/main" id="{91017593-1275-6DD2-1D0E-B343A3516DA7}"/>
                </a:ext>
              </a:extLst>
            </p:cNvPr>
            <p:cNvPicPr>
              <a:picLocks noChangeAspect="1"/>
            </p:cNvPicPr>
            <p:nvPr/>
          </p:nvPicPr>
          <p:blipFill>
            <a:blip r:embed="rId5"/>
            <a:stretch>
              <a:fillRect/>
            </a:stretch>
          </p:blipFill>
          <p:spPr>
            <a:xfrm>
              <a:off x="2041990" y="3200400"/>
              <a:ext cx="2561942" cy="3657600"/>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DEB81551-D0C8-296C-5CC2-F7DC10A194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sp>
        <p:nvSpPr>
          <p:cNvPr id="11" name="Rectangle: Rounded Corners 10">
            <a:extLst>
              <a:ext uri="{FF2B5EF4-FFF2-40B4-BE49-F238E27FC236}">
                <a16:creationId xmlns:a16="http://schemas.microsoft.com/office/drawing/2014/main" id="{772F408F-2D29-F285-2BD9-83C39D4F7FC2}"/>
              </a:ext>
            </a:extLst>
          </p:cNvPr>
          <p:cNvSpPr/>
          <p:nvPr/>
        </p:nvSpPr>
        <p:spPr>
          <a:xfrm>
            <a:off x="252249" y="136635"/>
            <a:ext cx="5780690" cy="2956691"/>
          </a:xfrm>
          <a:custGeom>
            <a:avLst/>
            <a:gdLst>
              <a:gd name="connsiteX0" fmla="*/ 0 w 5780690"/>
              <a:gd name="connsiteY0" fmla="*/ 492792 h 2956691"/>
              <a:gd name="connsiteX1" fmla="*/ 492792 w 5780690"/>
              <a:gd name="connsiteY1" fmla="*/ 0 h 2956691"/>
              <a:gd name="connsiteX2" fmla="*/ 5287898 w 5780690"/>
              <a:gd name="connsiteY2" fmla="*/ 0 h 2956691"/>
              <a:gd name="connsiteX3" fmla="*/ 5780690 w 5780690"/>
              <a:gd name="connsiteY3" fmla="*/ 492792 h 2956691"/>
              <a:gd name="connsiteX4" fmla="*/ 5780690 w 5780690"/>
              <a:gd name="connsiteY4" fmla="*/ 2463899 h 2956691"/>
              <a:gd name="connsiteX5" fmla="*/ 5287898 w 5780690"/>
              <a:gd name="connsiteY5" fmla="*/ 2956691 h 2956691"/>
              <a:gd name="connsiteX6" fmla="*/ 492792 w 5780690"/>
              <a:gd name="connsiteY6" fmla="*/ 2956691 h 2956691"/>
              <a:gd name="connsiteX7" fmla="*/ 0 w 5780690"/>
              <a:gd name="connsiteY7" fmla="*/ 2463899 h 2956691"/>
              <a:gd name="connsiteX8" fmla="*/ 0 w 5780690"/>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690" h="2956691" fill="none" extrusionOk="0">
                <a:moveTo>
                  <a:pt x="0" y="492792"/>
                </a:moveTo>
                <a:cubicBezTo>
                  <a:pt x="-1659" y="250194"/>
                  <a:pt x="221171" y="9744"/>
                  <a:pt x="492792" y="0"/>
                </a:cubicBezTo>
                <a:cubicBezTo>
                  <a:pt x="2048386" y="-123866"/>
                  <a:pt x="4473615" y="81108"/>
                  <a:pt x="5287898" y="0"/>
                </a:cubicBezTo>
                <a:cubicBezTo>
                  <a:pt x="5583711" y="-36342"/>
                  <a:pt x="5726510" y="225099"/>
                  <a:pt x="5780690" y="492792"/>
                </a:cubicBezTo>
                <a:cubicBezTo>
                  <a:pt x="5948407" y="1363011"/>
                  <a:pt x="5650791" y="1745043"/>
                  <a:pt x="5780690" y="2463899"/>
                </a:cubicBezTo>
                <a:cubicBezTo>
                  <a:pt x="5789025" y="2713928"/>
                  <a:pt x="5570648" y="2975899"/>
                  <a:pt x="5287898" y="2956691"/>
                </a:cubicBezTo>
                <a:cubicBezTo>
                  <a:pt x="3161680" y="2938836"/>
                  <a:pt x="2426335" y="2847347"/>
                  <a:pt x="492792" y="2956691"/>
                </a:cubicBezTo>
                <a:cubicBezTo>
                  <a:pt x="228453" y="2937190"/>
                  <a:pt x="1879" y="2739570"/>
                  <a:pt x="0" y="2463899"/>
                </a:cubicBezTo>
                <a:cubicBezTo>
                  <a:pt x="118672" y="1710247"/>
                  <a:pt x="-34222" y="1378848"/>
                  <a:pt x="0" y="492792"/>
                </a:cubicBezTo>
                <a:close/>
              </a:path>
              <a:path w="5780690" h="2956691" stroke="0" extrusionOk="0">
                <a:moveTo>
                  <a:pt x="0" y="492792"/>
                </a:moveTo>
                <a:cubicBezTo>
                  <a:pt x="52136" y="223702"/>
                  <a:pt x="199331" y="42305"/>
                  <a:pt x="492792" y="0"/>
                </a:cubicBezTo>
                <a:cubicBezTo>
                  <a:pt x="2047374" y="96512"/>
                  <a:pt x="4619583" y="-165548"/>
                  <a:pt x="5287898" y="0"/>
                </a:cubicBezTo>
                <a:cubicBezTo>
                  <a:pt x="5613613" y="1343"/>
                  <a:pt x="5798955" y="223613"/>
                  <a:pt x="5780690" y="492792"/>
                </a:cubicBezTo>
                <a:cubicBezTo>
                  <a:pt x="5650477" y="1002705"/>
                  <a:pt x="5905663" y="2266496"/>
                  <a:pt x="5780690" y="2463899"/>
                </a:cubicBezTo>
                <a:cubicBezTo>
                  <a:pt x="5783197" y="2722582"/>
                  <a:pt x="5578514" y="2948336"/>
                  <a:pt x="5287898" y="2956691"/>
                </a:cubicBezTo>
                <a:cubicBezTo>
                  <a:pt x="3583563" y="3118403"/>
                  <a:pt x="2002198" y="3100313"/>
                  <a:pt x="492792" y="2956691"/>
                </a:cubicBezTo>
                <a:cubicBezTo>
                  <a:pt x="263648" y="2933979"/>
                  <a:pt x="26192" y="2724806"/>
                  <a:pt x="0" y="2463899"/>
                </a:cubicBezTo>
                <a:cubicBezTo>
                  <a:pt x="128997" y="1993794"/>
                  <a:pt x="-102252" y="1168967"/>
                  <a:pt x="0" y="492792"/>
                </a:cubicBezTo>
                <a:close/>
              </a:path>
            </a:pathLst>
          </a:custGeom>
          <a:solidFill>
            <a:schemeClr val="accent2">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chemeClr val="tx1"/>
                </a:solidFill>
                <a:latin typeface="Calibri" panose="020F0502020204030204" pitchFamily="34" charset="0"/>
                <a:cs typeface="Calibri" panose="020F0502020204030204" pitchFamily="34" charset="0"/>
              </a:rPr>
              <a:t>Tặng hoa trong các dịp lễ, tết để thể hiện sự chúc mừng hoặc bày tỏ tình cảm đối với người được tặng.</a:t>
            </a:r>
          </a:p>
        </p:txBody>
      </p:sp>
    </p:spTree>
    <p:extLst>
      <p:ext uri="{BB962C8B-B14F-4D97-AF65-F5344CB8AC3E}">
        <p14:creationId xmlns:p14="http://schemas.microsoft.com/office/powerpoint/2010/main" val="2953599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é cười.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6"/>
                                        </p:tgtEl>
                                        <p:attrNameLst>
                                          <p:attrName>r</p:attrName>
                                        </p:attrNameLst>
                                      </p:cBhvr>
                                    </p:animRot>
                                    <p:animRot by="-240000">
                                      <p:cBhvr>
                                        <p:cTn id="11" dur="300" fill="hold">
                                          <p:stCondLst>
                                            <p:cond delay="300"/>
                                          </p:stCondLst>
                                        </p:cTn>
                                        <p:tgtEl>
                                          <p:spTgt spid="6"/>
                                        </p:tgtEl>
                                        <p:attrNameLst>
                                          <p:attrName>r</p:attrName>
                                        </p:attrNameLst>
                                      </p:cBhvr>
                                    </p:animRot>
                                    <p:animRot by="240000">
                                      <p:cBhvr>
                                        <p:cTn id="12" dur="300" fill="hold">
                                          <p:stCondLst>
                                            <p:cond delay="600"/>
                                          </p:stCondLst>
                                        </p:cTn>
                                        <p:tgtEl>
                                          <p:spTgt spid="6"/>
                                        </p:tgtEl>
                                        <p:attrNameLst>
                                          <p:attrName>r</p:attrName>
                                        </p:attrNameLst>
                                      </p:cBhvr>
                                    </p:animRot>
                                    <p:animRot by="-240000">
                                      <p:cBhvr>
                                        <p:cTn id="13" dur="300" fill="hold">
                                          <p:stCondLst>
                                            <p:cond delay="900"/>
                                          </p:stCondLst>
                                        </p:cTn>
                                        <p:tgtEl>
                                          <p:spTgt spid="6"/>
                                        </p:tgtEl>
                                        <p:attrNameLst>
                                          <p:attrName>r</p:attrName>
                                        </p:attrNameLst>
                                      </p:cBhvr>
                                    </p:animRot>
                                    <p:animRot by="120000">
                                      <p:cBhvr>
                                        <p:cTn id="14" dur="300" fill="hold">
                                          <p:stCondLst>
                                            <p:cond delay="1200"/>
                                          </p:stCondLst>
                                        </p:cTn>
                                        <p:tgtEl>
                                          <p:spTgt spid="6"/>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150" fill="hold">
                                          <p:stCondLst>
                                            <p:cond delay="0"/>
                                          </p:stCondLst>
                                        </p:cTn>
                                        <p:tgtEl>
                                          <p:spTgt spid="4"/>
                                        </p:tgtEl>
                                        <p:attrNameLst>
                                          <p:attrName>r</p:attrName>
                                        </p:attrNameLst>
                                      </p:cBhvr>
                                    </p:animRot>
                                    <p:animRot by="-240000">
                                      <p:cBhvr>
                                        <p:cTn id="21" dur="300" fill="hold">
                                          <p:stCondLst>
                                            <p:cond delay="300"/>
                                          </p:stCondLst>
                                        </p:cTn>
                                        <p:tgtEl>
                                          <p:spTgt spid="4"/>
                                        </p:tgtEl>
                                        <p:attrNameLst>
                                          <p:attrName>r</p:attrName>
                                        </p:attrNameLst>
                                      </p:cBhvr>
                                    </p:animRot>
                                    <p:animRot by="240000">
                                      <p:cBhvr>
                                        <p:cTn id="22" dur="300" fill="hold">
                                          <p:stCondLst>
                                            <p:cond delay="600"/>
                                          </p:stCondLst>
                                        </p:cTn>
                                        <p:tgtEl>
                                          <p:spTgt spid="4"/>
                                        </p:tgtEl>
                                        <p:attrNameLst>
                                          <p:attrName>r</p:attrName>
                                        </p:attrNameLst>
                                      </p:cBhvr>
                                    </p:animRot>
                                    <p:animRot by="-240000">
                                      <p:cBhvr>
                                        <p:cTn id="23" dur="300" fill="hold">
                                          <p:stCondLst>
                                            <p:cond delay="900"/>
                                          </p:stCondLst>
                                        </p:cTn>
                                        <p:tgtEl>
                                          <p:spTgt spid="4"/>
                                        </p:tgtEl>
                                        <p:attrNameLst>
                                          <p:attrName>r</p:attrName>
                                        </p:attrNameLst>
                                      </p:cBhvr>
                                    </p:animRot>
                                    <p:animRot by="120000">
                                      <p:cBhvr>
                                        <p:cTn id="24" dur="300" fill="hold">
                                          <p:stCondLst>
                                            <p:cond delay="1200"/>
                                          </p:stCondLst>
                                        </p:cTn>
                                        <p:tgtEl>
                                          <p:spTgt spid="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65904F57-F212-12D6-0E18-45AE6095A0C6}"/>
              </a:ext>
            </a:extLst>
          </p:cNvPr>
          <p:cNvPicPr>
            <a:picLocks noChangeAspect="1"/>
          </p:cNvPicPr>
          <p:nvPr/>
        </p:nvPicPr>
        <p:blipFill>
          <a:blip r:embed="rId4"/>
          <a:stretch>
            <a:fillRect/>
          </a:stretch>
        </p:blipFill>
        <p:spPr>
          <a:xfrm rot="21020716">
            <a:off x="990773" y="1061071"/>
            <a:ext cx="4646861" cy="3480838"/>
          </a:xfrm>
          <a:prstGeom prst="rect">
            <a:avLst/>
          </a:prstGeom>
        </p:spPr>
      </p:pic>
    </p:spTree>
    <p:extLst>
      <p:ext uri="{BB962C8B-B14F-4D97-AF65-F5344CB8AC3E}">
        <p14:creationId xmlns:p14="http://schemas.microsoft.com/office/powerpoint/2010/main" val="1135316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D1D1EF47-B4C7-387E-12D0-BDE1B28506B4}"/>
              </a:ext>
            </a:extLst>
          </p:cNvPr>
          <p:cNvPicPr>
            <a:picLocks noChangeAspect="1"/>
          </p:cNvPicPr>
          <p:nvPr/>
        </p:nvPicPr>
        <p:blipFill>
          <a:blip r:embed="rId5"/>
          <a:stretch>
            <a:fillRect/>
          </a:stretch>
        </p:blipFill>
        <p:spPr>
          <a:xfrm>
            <a:off x="995954" y="833253"/>
            <a:ext cx="4986960" cy="2584928"/>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thuốc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chữa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bệnh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
            <a:extLst>
              <a:ext uri="{FF2B5EF4-FFF2-40B4-BE49-F238E27FC236}">
                <a16:creationId xmlns:a16="http://schemas.microsoft.com/office/drawing/2014/main" id="{2B1B3286-A768-FDB1-DAB1-C4B4966CD56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83239" y="160867"/>
            <a:ext cx="1207617" cy="1686536"/>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461541" y="2941452"/>
            <a:ext cx="7943700" cy="1840755"/>
          </a:xfrm>
          <a:custGeom>
            <a:avLst/>
            <a:gdLst>
              <a:gd name="connsiteX0" fmla="*/ 0 w 7943700"/>
              <a:gd name="connsiteY0" fmla="*/ 306799 h 1840755"/>
              <a:gd name="connsiteX1" fmla="*/ 306799 w 7943700"/>
              <a:gd name="connsiteY1" fmla="*/ 0 h 1840755"/>
              <a:gd name="connsiteX2" fmla="*/ 1046473 w 7943700"/>
              <a:gd name="connsiteY2" fmla="*/ 0 h 1840755"/>
              <a:gd name="connsiteX3" fmla="*/ 1639545 w 7943700"/>
              <a:gd name="connsiteY3" fmla="*/ 0 h 1840755"/>
              <a:gd name="connsiteX4" fmla="*/ 2086015 w 7943700"/>
              <a:gd name="connsiteY4" fmla="*/ 0 h 1840755"/>
              <a:gd name="connsiteX5" fmla="*/ 2679087 w 7943700"/>
              <a:gd name="connsiteY5" fmla="*/ 0 h 1840755"/>
              <a:gd name="connsiteX6" fmla="*/ 3345459 w 7943700"/>
              <a:gd name="connsiteY6" fmla="*/ 0 h 1840755"/>
              <a:gd name="connsiteX7" fmla="*/ 4085133 w 7943700"/>
              <a:gd name="connsiteY7" fmla="*/ 0 h 1840755"/>
              <a:gd name="connsiteX8" fmla="*/ 4531603 w 7943700"/>
              <a:gd name="connsiteY8" fmla="*/ 0 h 1840755"/>
              <a:gd name="connsiteX9" fmla="*/ 4978073 w 7943700"/>
              <a:gd name="connsiteY9" fmla="*/ 0 h 1840755"/>
              <a:gd name="connsiteX10" fmla="*/ 5497844 w 7943700"/>
              <a:gd name="connsiteY10" fmla="*/ 0 h 1840755"/>
              <a:gd name="connsiteX11" fmla="*/ 6090916 w 7943700"/>
              <a:gd name="connsiteY11" fmla="*/ 0 h 1840755"/>
              <a:gd name="connsiteX12" fmla="*/ 6830590 w 7943700"/>
              <a:gd name="connsiteY12" fmla="*/ 0 h 1840755"/>
              <a:gd name="connsiteX13" fmla="*/ 7636901 w 7943700"/>
              <a:gd name="connsiteY13" fmla="*/ 0 h 1840755"/>
              <a:gd name="connsiteX14" fmla="*/ 7943700 w 7943700"/>
              <a:gd name="connsiteY14" fmla="*/ 306799 h 1840755"/>
              <a:gd name="connsiteX15" fmla="*/ 7943700 w 7943700"/>
              <a:gd name="connsiteY15" fmla="*/ 895834 h 1840755"/>
              <a:gd name="connsiteX16" fmla="*/ 7943700 w 7943700"/>
              <a:gd name="connsiteY16" fmla="*/ 1533956 h 1840755"/>
              <a:gd name="connsiteX17" fmla="*/ 7636901 w 7943700"/>
              <a:gd name="connsiteY17" fmla="*/ 1840755 h 1840755"/>
              <a:gd name="connsiteX18" fmla="*/ 7190431 w 7943700"/>
              <a:gd name="connsiteY18" fmla="*/ 1840755 h 1840755"/>
              <a:gd name="connsiteX19" fmla="*/ 6377456 w 7943700"/>
              <a:gd name="connsiteY19" fmla="*/ 1840755 h 1840755"/>
              <a:gd name="connsiteX20" fmla="*/ 5711083 w 7943700"/>
              <a:gd name="connsiteY20" fmla="*/ 1840755 h 1840755"/>
              <a:gd name="connsiteX21" fmla="*/ 5044710 w 7943700"/>
              <a:gd name="connsiteY21" fmla="*/ 1840755 h 1840755"/>
              <a:gd name="connsiteX22" fmla="*/ 4305036 w 7943700"/>
              <a:gd name="connsiteY22" fmla="*/ 1840755 h 1840755"/>
              <a:gd name="connsiteX23" fmla="*/ 3858567 w 7943700"/>
              <a:gd name="connsiteY23" fmla="*/ 1840755 h 1840755"/>
              <a:gd name="connsiteX24" fmla="*/ 3412097 w 7943700"/>
              <a:gd name="connsiteY24" fmla="*/ 1840755 h 1840755"/>
              <a:gd name="connsiteX25" fmla="*/ 2745724 w 7943700"/>
              <a:gd name="connsiteY25" fmla="*/ 1840755 h 1840755"/>
              <a:gd name="connsiteX26" fmla="*/ 2299254 w 7943700"/>
              <a:gd name="connsiteY26" fmla="*/ 1840755 h 1840755"/>
              <a:gd name="connsiteX27" fmla="*/ 1706182 w 7943700"/>
              <a:gd name="connsiteY27" fmla="*/ 1840755 h 1840755"/>
              <a:gd name="connsiteX28" fmla="*/ 1259712 w 7943700"/>
              <a:gd name="connsiteY28" fmla="*/ 1840755 h 1840755"/>
              <a:gd name="connsiteX29" fmla="*/ 306799 w 7943700"/>
              <a:gd name="connsiteY29" fmla="*/ 1840755 h 1840755"/>
              <a:gd name="connsiteX30" fmla="*/ 0 w 7943700"/>
              <a:gd name="connsiteY30" fmla="*/ 1533956 h 1840755"/>
              <a:gd name="connsiteX31" fmla="*/ 0 w 7943700"/>
              <a:gd name="connsiteY31" fmla="*/ 920378 h 1840755"/>
              <a:gd name="connsiteX32" fmla="*/ 0 w 7943700"/>
              <a:gd name="connsiteY32" fmla="*/ 306799 h 18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43700" h="1840755" fill="none" extrusionOk="0">
                <a:moveTo>
                  <a:pt x="0" y="306799"/>
                </a:moveTo>
                <a:cubicBezTo>
                  <a:pt x="-29244" y="124410"/>
                  <a:pt x="116956" y="27012"/>
                  <a:pt x="306799" y="0"/>
                </a:cubicBezTo>
                <a:cubicBezTo>
                  <a:pt x="474063" y="-26317"/>
                  <a:pt x="760818" y="-4529"/>
                  <a:pt x="1046473" y="0"/>
                </a:cubicBezTo>
                <a:cubicBezTo>
                  <a:pt x="1332128" y="4529"/>
                  <a:pt x="1452611" y="21353"/>
                  <a:pt x="1639545" y="0"/>
                </a:cubicBezTo>
                <a:cubicBezTo>
                  <a:pt x="1826479" y="-21353"/>
                  <a:pt x="1987508" y="18901"/>
                  <a:pt x="2086015" y="0"/>
                </a:cubicBezTo>
                <a:cubicBezTo>
                  <a:pt x="2184522" y="-18901"/>
                  <a:pt x="2408178" y="-9011"/>
                  <a:pt x="2679087" y="0"/>
                </a:cubicBezTo>
                <a:cubicBezTo>
                  <a:pt x="2949996" y="9011"/>
                  <a:pt x="3039099" y="12571"/>
                  <a:pt x="3345459" y="0"/>
                </a:cubicBezTo>
                <a:cubicBezTo>
                  <a:pt x="3651819" y="-12571"/>
                  <a:pt x="3804428" y="7044"/>
                  <a:pt x="4085133" y="0"/>
                </a:cubicBezTo>
                <a:cubicBezTo>
                  <a:pt x="4365838" y="-7044"/>
                  <a:pt x="4329190" y="-3694"/>
                  <a:pt x="4531603" y="0"/>
                </a:cubicBezTo>
                <a:cubicBezTo>
                  <a:pt x="4734016" y="3694"/>
                  <a:pt x="4809009" y="11421"/>
                  <a:pt x="4978073" y="0"/>
                </a:cubicBezTo>
                <a:cubicBezTo>
                  <a:pt x="5147137" y="-11421"/>
                  <a:pt x="5326034" y="8003"/>
                  <a:pt x="5497844" y="0"/>
                </a:cubicBezTo>
                <a:cubicBezTo>
                  <a:pt x="5669654" y="-8003"/>
                  <a:pt x="5887773" y="14021"/>
                  <a:pt x="6090916" y="0"/>
                </a:cubicBezTo>
                <a:cubicBezTo>
                  <a:pt x="6294059" y="-14021"/>
                  <a:pt x="6586584" y="22721"/>
                  <a:pt x="6830590" y="0"/>
                </a:cubicBezTo>
                <a:cubicBezTo>
                  <a:pt x="7074596" y="-22721"/>
                  <a:pt x="7336391" y="-18964"/>
                  <a:pt x="7636901" y="0"/>
                </a:cubicBezTo>
                <a:cubicBezTo>
                  <a:pt x="7810304" y="-10202"/>
                  <a:pt x="7919993" y="136693"/>
                  <a:pt x="7943700" y="306799"/>
                </a:cubicBezTo>
                <a:cubicBezTo>
                  <a:pt x="7941688" y="466116"/>
                  <a:pt x="7914702" y="702660"/>
                  <a:pt x="7943700" y="895834"/>
                </a:cubicBezTo>
                <a:cubicBezTo>
                  <a:pt x="7972698" y="1089008"/>
                  <a:pt x="7939467" y="1270105"/>
                  <a:pt x="7943700" y="1533956"/>
                </a:cubicBezTo>
                <a:cubicBezTo>
                  <a:pt x="7978060" y="1701523"/>
                  <a:pt x="7821072" y="1877599"/>
                  <a:pt x="7636901" y="1840755"/>
                </a:cubicBezTo>
                <a:cubicBezTo>
                  <a:pt x="7468381" y="1828912"/>
                  <a:pt x="7376997" y="1833715"/>
                  <a:pt x="7190431" y="1840755"/>
                </a:cubicBezTo>
                <a:cubicBezTo>
                  <a:pt x="7003865" y="1847796"/>
                  <a:pt x="6706871" y="1806501"/>
                  <a:pt x="6377456" y="1840755"/>
                </a:cubicBezTo>
                <a:cubicBezTo>
                  <a:pt x="6048042" y="1875009"/>
                  <a:pt x="5891037" y="1811603"/>
                  <a:pt x="5711083" y="1840755"/>
                </a:cubicBezTo>
                <a:cubicBezTo>
                  <a:pt x="5531129" y="1869907"/>
                  <a:pt x="5196434" y="1860178"/>
                  <a:pt x="5044710" y="1840755"/>
                </a:cubicBezTo>
                <a:cubicBezTo>
                  <a:pt x="4892986" y="1821332"/>
                  <a:pt x="4578915" y="1849296"/>
                  <a:pt x="4305036" y="1840755"/>
                </a:cubicBezTo>
                <a:cubicBezTo>
                  <a:pt x="4031157" y="1832214"/>
                  <a:pt x="3996072" y="1836378"/>
                  <a:pt x="3858567" y="1840755"/>
                </a:cubicBezTo>
                <a:cubicBezTo>
                  <a:pt x="3721062" y="1845132"/>
                  <a:pt x="3624880" y="1824358"/>
                  <a:pt x="3412097" y="1840755"/>
                </a:cubicBezTo>
                <a:cubicBezTo>
                  <a:pt x="3199314" y="1857153"/>
                  <a:pt x="3031542" y="1867633"/>
                  <a:pt x="2745724" y="1840755"/>
                </a:cubicBezTo>
                <a:cubicBezTo>
                  <a:pt x="2459906" y="1813877"/>
                  <a:pt x="2429697" y="1862490"/>
                  <a:pt x="2299254" y="1840755"/>
                </a:cubicBezTo>
                <a:cubicBezTo>
                  <a:pt x="2168811" y="1819021"/>
                  <a:pt x="1862498" y="1857697"/>
                  <a:pt x="1706182" y="1840755"/>
                </a:cubicBezTo>
                <a:cubicBezTo>
                  <a:pt x="1549866" y="1823813"/>
                  <a:pt x="1412026" y="1859762"/>
                  <a:pt x="1259712" y="1840755"/>
                </a:cubicBezTo>
                <a:cubicBezTo>
                  <a:pt x="1107398" y="1821749"/>
                  <a:pt x="647102" y="1873348"/>
                  <a:pt x="306799" y="1840755"/>
                </a:cubicBezTo>
                <a:cubicBezTo>
                  <a:pt x="162178" y="1823791"/>
                  <a:pt x="-8954" y="1682103"/>
                  <a:pt x="0" y="1533956"/>
                </a:cubicBezTo>
                <a:cubicBezTo>
                  <a:pt x="5349" y="1324931"/>
                  <a:pt x="-11951" y="1168198"/>
                  <a:pt x="0" y="920378"/>
                </a:cubicBezTo>
                <a:cubicBezTo>
                  <a:pt x="11951" y="672558"/>
                  <a:pt x="-2902" y="481009"/>
                  <a:pt x="0" y="306799"/>
                </a:cubicBezTo>
                <a:close/>
              </a:path>
              <a:path w="7943700" h="1840755" stroke="0" extrusionOk="0">
                <a:moveTo>
                  <a:pt x="0" y="306799"/>
                </a:moveTo>
                <a:cubicBezTo>
                  <a:pt x="6821" y="117794"/>
                  <a:pt x="133806" y="-4662"/>
                  <a:pt x="306799" y="0"/>
                </a:cubicBezTo>
                <a:cubicBezTo>
                  <a:pt x="653440" y="-35873"/>
                  <a:pt x="794028" y="-24346"/>
                  <a:pt x="1046473" y="0"/>
                </a:cubicBezTo>
                <a:cubicBezTo>
                  <a:pt x="1298918" y="24346"/>
                  <a:pt x="1390089" y="-9923"/>
                  <a:pt x="1712846" y="0"/>
                </a:cubicBezTo>
                <a:cubicBezTo>
                  <a:pt x="2035603" y="9923"/>
                  <a:pt x="2181013" y="13580"/>
                  <a:pt x="2525821" y="0"/>
                </a:cubicBezTo>
                <a:cubicBezTo>
                  <a:pt x="2870629" y="-13580"/>
                  <a:pt x="3085037" y="-7878"/>
                  <a:pt x="3338796" y="0"/>
                </a:cubicBezTo>
                <a:cubicBezTo>
                  <a:pt x="3592556" y="7878"/>
                  <a:pt x="3709657" y="-19183"/>
                  <a:pt x="4005169" y="0"/>
                </a:cubicBezTo>
                <a:cubicBezTo>
                  <a:pt x="4300681" y="19183"/>
                  <a:pt x="4354004" y="12534"/>
                  <a:pt x="4598241" y="0"/>
                </a:cubicBezTo>
                <a:cubicBezTo>
                  <a:pt x="4842478" y="-12534"/>
                  <a:pt x="5063365" y="-2891"/>
                  <a:pt x="5337914" y="0"/>
                </a:cubicBezTo>
                <a:cubicBezTo>
                  <a:pt x="5612463" y="2891"/>
                  <a:pt x="5707391" y="-2225"/>
                  <a:pt x="5857685" y="0"/>
                </a:cubicBezTo>
                <a:cubicBezTo>
                  <a:pt x="6007979" y="2225"/>
                  <a:pt x="6142407" y="-19093"/>
                  <a:pt x="6377456" y="0"/>
                </a:cubicBezTo>
                <a:cubicBezTo>
                  <a:pt x="6612505" y="19093"/>
                  <a:pt x="7350814" y="9458"/>
                  <a:pt x="7636901" y="0"/>
                </a:cubicBezTo>
                <a:cubicBezTo>
                  <a:pt x="7768353" y="-9220"/>
                  <a:pt x="7958647" y="147287"/>
                  <a:pt x="7943700" y="306799"/>
                </a:cubicBezTo>
                <a:cubicBezTo>
                  <a:pt x="7956684" y="559829"/>
                  <a:pt x="7963643" y="664910"/>
                  <a:pt x="7943700" y="895834"/>
                </a:cubicBezTo>
                <a:cubicBezTo>
                  <a:pt x="7923757" y="1126758"/>
                  <a:pt x="7953330" y="1337126"/>
                  <a:pt x="7943700" y="1533956"/>
                </a:cubicBezTo>
                <a:cubicBezTo>
                  <a:pt x="7927341" y="1737573"/>
                  <a:pt x="7830878" y="1862111"/>
                  <a:pt x="7636901" y="1840755"/>
                </a:cubicBezTo>
                <a:cubicBezTo>
                  <a:pt x="7498856" y="1844372"/>
                  <a:pt x="7114901" y="1808800"/>
                  <a:pt x="6970528" y="1840755"/>
                </a:cubicBezTo>
                <a:cubicBezTo>
                  <a:pt x="6826155" y="1872710"/>
                  <a:pt x="6548554" y="1810847"/>
                  <a:pt x="6304155" y="1840755"/>
                </a:cubicBezTo>
                <a:cubicBezTo>
                  <a:pt x="6059756" y="1870663"/>
                  <a:pt x="6007166" y="1852522"/>
                  <a:pt x="5857685" y="1840755"/>
                </a:cubicBezTo>
                <a:cubicBezTo>
                  <a:pt x="5708204" y="1828989"/>
                  <a:pt x="5352790" y="1812930"/>
                  <a:pt x="5118011" y="1840755"/>
                </a:cubicBezTo>
                <a:cubicBezTo>
                  <a:pt x="4883232" y="1868580"/>
                  <a:pt x="4747247" y="1819210"/>
                  <a:pt x="4451638" y="1840755"/>
                </a:cubicBezTo>
                <a:cubicBezTo>
                  <a:pt x="4156029" y="1862300"/>
                  <a:pt x="3936508" y="1860810"/>
                  <a:pt x="3638664" y="1840755"/>
                </a:cubicBezTo>
                <a:cubicBezTo>
                  <a:pt x="3340820" y="1820700"/>
                  <a:pt x="3122699" y="1811119"/>
                  <a:pt x="2825689" y="1840755"/>
                </a:cubicBezTo>
                <a:cubicBezTo>
                  <a:pt x="2528680" y="1870391"/>
                  <a:pt x="2419112" y="1835308"/>
                  <a:pt x="2232617" y="1840755"/>
                </a:cubicBezTo>
                <a:cubicBezTo>
                  <a:pt x="2046122" y="1846202"/>
                  <a:pt x="1754560" y="1869793"/>
                  <a:pt x="1419642" y="1840755"/>
                </a:cubicBezTo>
                <a:cubicBezTo>
                  <a:pt x="1084724" y="1811717"/>
                  <a:pt x="543209" y="1844118"/>
                  <a:pt x="306799" y="1840755"/>
                </a:cubicBezTo>
                <a:cubicBezTo>
                  <a:pt x="112488" y="1836868"/>
                  <a:pt x="-35163" y="1705965"/>
                  <a:pt x="0" y="1533956"/>
                </a:cubicBezTo>
                <a:cubicBezTo>
                  <a:pt x="-20391" y="1305756"/>
                  <a:pt x="-1551" y="1097406"/>
                  <a:pt x="0" y="957192"/>
                </a:cubicBezTo>
                <a:cubicBezTo>
                  <a:pt x="1551" y="816978"/>
                  <a:pt x="-6530" y="524853"/>
                  <a:pt x="0" y="30679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cúc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sen</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9885419" y="2573783"/>
            <a:ext cx="1397000" cy="1397000"/>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125E-6 3.7037E-6 L -3.125E-6 0.00023 C -0.00299 0.01689 -0.00547 0.03379 -0.00885 0.05092 C -0.0319 0.16805 -0.00208 0.00532 -0.0289 0.13194 C -0.03177 0.14514 -0.0332 0.15902 -0.03515 0.17245 C -0.03698 0.23773 -0.03841 0.27777 -0.03515 0.35231 C -0.03424 0.37569 -0.03346 0.40046 -0.0276 0.42291 C -0.02552 0.43101 -0.02343 0.43912 -0.02135 0.44745 C -0.01992 0.4537 -0.01927 0.46041 -0.01757 0.46666 C -0.01575 0.47338 -0.01328 0.47963 -0.01132 0.48611 C -0.00963 0.49236 -0.00846 0.4993 -0.00625 0.50578 C -0.00338 0.51412 0.00039 0.52199 0.00391 0.53032 C 0.00482 0.5331 0.00547 0.5375 0.00769 0.53912 L 0.01276 0.54259 L 0.01276 0.54305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nước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endParaRPr lang="en-US" sz="4000" b="1" dirty="0">
              <a:solidFill>
                <a:prstClr val="black"/>
              </a:solidFill>
              <a:latin typeface="Calibri" panose="020F0502020204030204" pitchFamily="34" charset="0"/>
              <a:cs typeface="Calibri" panose="020F0502020204030204" pitchFamily="34" charset="0"/>
            </a:endParaRPr>
          </a:p>
        </p:txBody>
      </p:sp>
      <p:pic>
        <p:nvPicPr>
          <p:cNvPr id="21" name="图片 40">
            <a:extLst>
              <a:ext uri="{FF2B5EF4-FFF2-40B4-BE49-F238E27FC236}">
                <a16:creationId xmlns:a16="http://schemas.microsoft.com/office/drawing/2014/main" id="{2277A1F1-FC77-09B8-78BA-D02D0244C4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0516456">
            <a:off x="318565" y="266393"/>
            <a:ext cx="1398208" cy="1417520"/>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27" name="Rectangle: Rounded Corners 26">
            <a:extLst>
              <a:ext uri="{FF2B5EF4-FFF2-40B4-BE49-F238E27FC236}">
                <a16:creationId xmlns:a16="http://schemas.microsoft.com/office/drawing/2014/main" id="{5676AC6A-4C33-E1A0-D1A6-56DA25E69FE4}"/>
              </a:ext>
            </a:extLst>
          </p:cNvPr>
          <p:cNvSpPr/>
          <p:nvPr/>
        </p:nvSpPr>
        <p:spPr>
          <a:xfrm>
            <a:off x="2385849" y="2951962"/>
            <a:ext cx="8786648" cy="1662079"/>
          </a:xfrm>
          <a:custGeom>
            <a:avLst/>
            <a:gdLst>
              <a:gd name="connsiteX0" fmla="*/ 0 w 8786648"/>
              <a:gd name="connsiteY0" fmla="*/ 277019 h 1662079"/>
              <a:gd name="connsiteX1" fmla="*/ 277019 w 8786648"/>
              <a:gd name="connsiteY1" fmla="*/ 0 h 1662079"/>
              <a:gd name="connsiteX2" fmla="*/ 1045396 w 8786648"/>
              <a:gd name="connsiteY2" fmla="*/ 0 h 1662079"/>
              <a:gd name="connsiteX3" fmla="*/ 1731447 w 8786648"/>
              <a:gd name="connsiteY3" fmla="*/ 0 h 1662079"/>
              <a:gd name="connsiteX4" fmla="*/ 2499824 w 8786648"/>
              <a:gd name="connsiteY4" fmla="*/ 0 h 1662079"/>
              <a:gd name="connsiteX5" fmla="*/ 2938896 w 8786648"/>
              <a:gd name="connsiteY5" fmla="*/ 0 h 1662079"/>
              <a:gd name="connsiteX6" fmla="*/ 3377969 w 8786648"/>
              <a:gd name="connsiteY6" fmla="*/ 0 h 1662079"/>
              <a:gd name="connsiteX7" fmla="*/ 3899367 w 8786648"/>
              <a:gd name="connsiteY7" fmla="*/ 0 h 1662079"/>
              <a:gd name="connsiteX8" fmla="*/ 4503092 w 8786648"/>
              <a:gd name="connsiteY8" fmla="*/ 0 h 1662079"/>
              <a:gd name="connsiteX9" fmla="*/ 5271469 w 8786648"/>
              <a:gd name="connsiteY9" fmla="*/ 0 h 1662079"/>
              <a:gd name="connsiteX10" fmla="*/ 5792868 w 8786648"/>
              <a:gd name="connsiteY10" fmla="*/ 0 h 1662079"/>
              <a:gd name="connsiteX11" fmla="*/ 6396592 w 8786648"/>
              <a:gd name="connsiteY11" fmla="*/ 0 h 1662079"/>
              <a:gd name="connsiteX12" fmla="*/ 7082643 w 8786648"/>
              <a:gd name="connsiteY12" fmla="*/ 0 h 1662079"/>
              <a:gd name="connsiteX13" fmla="*/ 7768694 w 8786648"/>
              <a:gd name="connsiteY13" fmla="*/ 0 h 1662079"/>
              <a:gd name="connsiteX14" fmla="*/ 8509629 w 8786648"/>
              <a:gd name="connsiteY14" fmla="*/ 0 h 1662079"/>
              <a:gd name="connsiteX15" fmla="*/ 8786648 w 8786648"/>
              <a:gd name="connsiteY15" fmla="*/ 277019 h 1662079"/>
              <a:gd name="connsiteX16" fmla="*/ 8786648 w 8786648"/>
              <a:gd name="connsiteY16" fmla="*/ 797798 h 1662079"/>
              <a:gd name="connsiteX17" fmla="*/ 8786648 w 8786648"/>
              <a:gd name="connsiteY17" fmla="*/ 1385060 h 1662079"/>
              <a:gd name="connsiteX18" fmla="*/ 8509629 w 8786648"/>
              <a:gd name="connsiteY18" fmla="*/ 1662079 h 1662079"/>
              <a:gd name="connsiteX19" fmla="*/ 7823578 w 8786648"/>
              <a:gd name="connsiteY19" fmla="*/ 1662079 h 1662079"/>
              <a:gd name="connsiteX20" fmla="*/ 7384506 w 8786648"/>
              <a:gd name="connsiteY20" fmla="*/ 1662079 h 1662079"/>
              <a:gd name="connsiteX21" fmla="*/ 6945433 w 8786648"/>
              <a:gd name="connsiteY21" fmla="*/ 1662079 h 1662079"/>
              <a:gd name="connsiteX22" fmla="*/ 6259382 w 8786648"/>
              <a:gd name="connsiteY22" fmla="*/ 1662079 h 1662079"/>
              <a:gd name="connsiteX23" fmla="*/ 5820310 w 8786648"/>
              <a:gd name="connsiteY23" fmla="*/ 1662079 h 1662079"/>
              <a:gd name="connsiteX24" fmla="*/ 5216585 w 8786648"/>
              <a:gd name="connsiteY24" fmla="*/ 1662079 h 1662079"/>
              <a:gd name="connsiteX25" fmla="*/ 4777512 w 8786648"/>
              <a:gd name="connsiteY25" fmla="*/ 1662079 h 1662079"/>
              <a:gd name="connsiteX26" fmla="*/ 4256114 w 8786648"/>
              <a:gd name="connsiteY26" fmla="*/ 1662079 h 1662079"/>
              <a:gd name="connsiteX27" fmla="*/ 3652389 w 8786648"/>
              <a:gd name="connsiteY27" fmla="*/ 1662079 h 1662079"/>
              <a:gd name="connsiteX28" fmla="*/ 2801686 w 8786648"/>
              <a:gd name="connsiteY28" fmla="*/ 1662079 h 1662079"/>
              <a:gd name="connsiteX29" fmla="*/ 2197961 w 8786648"/>
              <a:gd name="connsiteY29" fmla="*/ 1662079 h 1662079"/>
              <a:gd name="connsiteX30" fmla="*/ 1758889 w 8786648"/>
              <a:gd name="connsiteY30" fmla="*/ 1662079 h 1662079"/>
              <a:gd name="connsiteX31" fmla="*/ 990512 w 8786648"/>
              <a:gd name="connsiteY31" fmla="*/ 1662079 h 1662079"/>
              <a:gd name="connsiteX32" fmla="*/ 277019 w 8786648"/>
              <a:gd name="connsiteY32" fmla="*/ 1662079 h 1662079"/>
              <a:gd name="connsiteX33" fmla="*/ 0 w 8786648"/>
              <a:gd name="connsiteY33" fmla="*/ 1385060 h 1662079"/>
              <a:gd name="connsiteX34" fmla="*/ 0 w 8786648"/>
              <a:gd name="connsiteY34" fmla="*/ 819959 h 1662079"/>
              <a:gd name="connsiteX35" fmla="*/ 0 w 8786648"/>
              <a:gd name="connsiteY35" fmla="*/ 277019 h 16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86648" h="1662079" fill="none" extrusionOk="0">
                <a:moveTo>
                  <a:pt x="0" y="277019"/>
                </a:moveTo>
                <a:cubicBezTo>
                  <a:pt x="13799" y="140449"/>
                  <a:pt x="107545" y="17877"/>
                  <a:pt x="277019" y="0"/>
                </a:cubicBezTo>
                <a:cubicBezTo>
                  <a:pt x="536681" y="33982"/>
                  <a:pt x="758015" y="22518"/>
                  <a:pt x="1045396" y="0"/>
                </a:cubicBezTo>
                <a:cubicBezTo>
                  <a:pt x="1332777" y="-22518"/>
                  <a:pt x="1406905" y="21522"/>
                  <a:pt x="1731447" y="0"/>
                </a:cubicBezTo>
                <a:cubicBezTo>
                  <a:pt x="2055989" y="-21522"/>
                  <a:pt x="2234683" y="-3927"/>
                  <a:pt x="2499824" y="0"/>
                </a:cubicBezTo>
                <a:cubicBezTo>
                  <a:pt x="2764965" y="3927"/>
                  <a:pt x="2827817" y="16276"/>
                  <a:pt x="2938896" y="0"/>
                </a:cubicBezTo>
                <a:cubicBezTo>
                  <a:pt x="3049975" y="-16276"/>
                  <a:pt x="3190073" y="9079"/>
                  <a:pt x="3377969" y="0"/>
                </a:cubicBezTo>
                <a:cubicBezTo>
                  <a:pt x="3565865" y="-9079"/>
                  <a:pt x="3692466" y="20433"/>
                  <a:pt x="3899367" y="0"/>
                </a:cubicBezTo>
                <a:cubicBezTo>
                  <a:pt x="4106268" y="-20433"/>
                  <a:pt x="4376988" y="-1909"/>
                  <a:pt x="4503092" y="0"/>
                </a:cubicBezTo>
                <a:cubicBezTo>
                  <a:pt x="4629197" y="1909"/>
                  <a:pt x="4986021" y="14253"/>
                  <a:pt x="5271469" y="0"/>
                </a:cubicBezTo>
                <a:cubicBezTo>
                  <a:pt x="5556917" y="-14253"/>
                  <a:pt x="5665397" y="-12642"/>
                  <a:pt x="5792868" y="0"/>
                </a:cubicBezTo>
                <a:cubicBezTo>
                  <a:pt x="5920339" y="12642"/>
                  <a:pt x="6102635" y="14880"/>
                  <a:pt x="6396592" y="0"/>
                </a:cubicBezTo>
                <a:cubicBezTo>
                  <a:pt x="6690549" y="-14880"/>
                  <a:pt x="6876711" y="4867"/>
                  <a:pt x="7082643" y="0"/>
                </a:cubicBezTo>
                <a:cubicBezTo>
                  <a:pt x="7288575" y="-4867"/>
                  <a:pt x="7580289" y="16920"/>
                  <a:pt x="7768694" y="0"/>
                </a:cubicBezTo>
                <a:cubicBezTo>
                  <a:pt x="7957099" y="-16920"/>
                  <a:pt x="8335657" y="23844"/>
                  <a:pt x="8509629" y="0"/>
                </a:cubicBezTo>
                <a:cubicBezTo>
                  <a:pt x="8675033" y="-676"/>
                  <a:pt x="8798409" y="153442"/>
                  <a:pt x="8786648" y="277019"/>
                </a:cubicBezTo>
                <a:cubicBezTo>
                  <a:pt x="8796128" y="388034"/>
                  <a:pt x="8812119" y="572810"/>
                  <a:pt x="8786648" y="797798"/>
                </a:cubicBezTo>
                <a:cubicBezTo>
                  <a:pt x="8761177" y="1022786"/>
                  <a:pt x="8780864" y="1241463"/>
                  <a:pt x="8786648" y="1385060"/>
                </a:cubicBezTo>
                <a:cubicBezTo>
                  <a:pt x="8805801" y="1520181"/>
                  <a:pt x="8671615" y="1688572"/>
                  <a:pt x="8509629" y="1662079"/>
                </a:cubicBezTo>
                <a:cubicBezTo>
                  <a:pt x="8367050" y="1660992"/>
                  <a:pt x="8117771" y="1644668"/>
                  <a:pt x="7823578" y="1662079"/>
                </a:cubicBezTo>
                <a:cubicBezTo>
                  <a:pt x="7529385" y="1679490"/>
                  <a:pt x="7597131" y="1648641"/>
                  <a:pt x="7384506" y="1662079"/>
                </a:cubicBezTo>
                <a:cubicBezTo>
                  <a:pt x="7171881" y="1675517"/>
                  <a:pt x="7045377" y="1672374"/>
                  <a:pt x="6945433" y="1662079"/>
                </a:cubicBezTo>
                <a:cubicBezTo>
                  <a:pt x="6845489" y="1651784"/>
                  <a:pt x="6585145" y="1676821"/>
                  <a:pt x="6259382" y="1662079"/>
                </a:cubicBezTo>
                <a:cubicBezTo>
                  <a:pt x="5933619" y="1647337"/>
                  <a:pt x="5986346" y="1649667"/>
                  <a:pt x="5820310" y="1662079"/>
                </a:cubicBezTo>
                <a:cubicBezTo>
                  <a:pt x="5654274" y="1674491"/>
                  <a:pt x="5447853" y="1652644"/>
                  <a:pt x="5216585" y="1662079"/>
                </a:cubicBezTo>
                <a:cubicBezTo>
                  <a:pt x="4985317" y="1671514"/>
                  <a:pt x="4948491" y="1647382"/>
                  <a:pt x="4777512" y="1662079"/>
                </a:cubicBezTo>
                <a:cubicBezTo>
                  <a:pt x="4606533" y="1676776"/>
                  <a:pt x="4471615" y="1653531"/>
                  <a:pt x="4256114" y="1662079"/>
                </a:cubicBezTo>
                <a:cubicBezTo>
                  <a:pt x="4040613" y="1670627"/>
                  <a:pt x="3872478" y="1683709"/>
                  <a:pt x="3652389" y="1662079"/>
                </a:cubicBezTo>
                <a:cubicBezTo>
                  <a:pt x="3432301" y="1640449"/>
                  <a:pt x="3071541" y="1628753"/>
                  <a:pt x="2801686" y="1662079"/>
                </a:cubicBezTo>
                <a:cubicBezTo>
                  <a:pt x="2531831" y="1695405"/>
                  <a:pt x="2416335" y="1678738"/>
                  <a:pt x="2197961" y="1662079"/>
                </a:cubicBezTo>
                <a:cubicBezTo>
                  <a:pt x="1979587" y="1645420"/>
                  <a:pt x="1950166" y="1646951"/>
                  <a:pt x="1758889" y="1662079"/>
                </a:cubicBezTo>
                <a:cubicBezTo>
                  <a:pt x="1567612" y="1677207"/>
                  <a:pt x="1296016" y="1640141"/>
                  <a:pt x="990512" y="1662079"/>
                </a:cubicBezTo>
                <a:cubicBezTo>
                  <a:pt x="685008" y="1684017"/>
                  <a:pt x="549837" y="1696211"/>
                  <a:pt x="277019" y="1662079"/>
                </a:cubicBezTo>
                <a:cubicBezTo>
                  <a:pt x="139271" y="1687569"/>
                  <a:pt x="8810" y="1530527"/>
                  <a:pt x="0" y="1385060"/>
                </a:cubicBezTo>
                <a:cubicBezTo>
                  <a:pt x="-25622" y="1268199"/>
                  <a:pt x="1956" y="949814"/>
                  <a:pt x="0" y="819959"/>
                </a:cubicBezTo>
                <a:cubicBezTo>
                  <a:pt x="-1956" y="690104"/>
                  <a:pt x="23742" y="475752"/>
                  <a:pt x="0" y="277019"/>
                </a:cubicBezTo>
                <a:close/>
              </a:path>
              <a:path w="8786648" h="1662079" stroke="0" extrusionOk="0">
                <a:moveTo>
                  <a:pt x="0" y="277019"/>
                </a:moveTo>
                <a:cubicBezTo>
                  <a:pt x="1622" y="119373"/>
                  <a:pt x="104739" y="-25304"/>
                  <a:pt x="277019" y="0"/>
                </a:cubicBezTo>
                <a:cubicBezTo>
                  <a:pt x="609660" y="17115"/>
                  <a:pt x="705125" y="-38046"/>
                  <a:pt x="1045396" y="0"/>
                </a:cubicBezTo>
                <a:cubicBezTo>
                  <a:pt x="1385667" y="38046"/>
                  <a:pt x="1488245" y="20708"/>
                  <a:pt x="1731447" y="0"/>
                </a:cubicBezTo>
                <a:cubicBezTo>
                  <a:pt x="1974649" y="-20708"/>
                  <a:pt x="2175065" y="-6980"/>
                  <a:pt x="2582150" y="0"/>
                </a:cubicBezTo>
                <a:cubicBezTo>
                  <a:pt x="2989235" y="6980"/>
                  <a:pt x="3177056" y="-29753"/>
                  <a:pt x="3432853" y="0"/>
                </a:cubicBezTo>
                <a:cubicBezTo>
                  <a:pt x="3688650" y="29753"/>
                  <a:pt x="3975861" y="-13794"/>
                  <a:pt x="4118904" y="0"/>
                </a:cubicBezTo>
                <a:cubicBezTo>
                  <a:pt x="4261947" y="13794"/>
                  <a:pt x="4500163" y="17072"/>
                  <a:pt x="4722628" y="0"/>
                </a:cubicBezTo>
                <a:cubicBezTo>
                  <a:pt x="4945093" y="-17072"/>
                  <a:pt x="5233602" y="34113"/>
                  <a:pt x="5491005" y="0"/>
                </a:cubicBezTo>
                <a:cubicBezTo>
                  <a:pt x="5748408" y="-34113"/>
                  <a:pt x="5798609" y="2948"/>
                  <a:pt x="6012404" y="0"/>
                </a:cubicBezTo>
                <a:cubicBezTo>
                  <a:pt x="6226199" y="-2948"/>
                  <a:pt x="6404681" y="-3516"/>
                  <a:pt x="6533803" y="0"/>
                </a:cubicBezTo>
                <a:cubicBezTo>
                  <a:pt x="6662925" y="3516"/>
                  <a:pt x="7025641" y="20710"/>
                  <a:pt x="7302180" y="0"/>
                </a:cubicBezTo>
                <a:cubicBezTo>
                  <a:pt x="7578719" y="-20710"/>
                  <a:pt x="7676210" y="9758"/>
                  <a:pt x="7905904" y="0"/>
                </a:cubicBezTo>
                <a:cubicBezTo>
                  <a:pt x="8135598" y="-9758"/>
                  <a:pt x="8234189" y="-23325"/>
                  <a:pt x="8509629" y="0"/>
                </a:cubicBezTo>
                <a:cubicBezTo>
                  <a:pt x="8641876" y="7231"/>
                  <a:pt x="8775959" y="111346"/>
                  <a:pt x="8786648" y="277019"/>
                </a:cubicBezTo>
                <a:cubicBezTo>
                  <a:pt x="8799891" y="401754"/>
                  <a:pt x="8785051" y="603028"/>
                  <a:pt x="8786648" y="808879"/>
                </a:cubicBezTo>
                <a:cubicBezTo>
                  <a:pt x="8788245" y="1014730"/>
                  <a:pt x="8763291" y="1230554"/>
                  <a:pt x="8786648" y="1385060"/>
                </a:cubicBezTo>
                <a:cubicBezTo>
                  <a:pt x="8776392" y="1574279"/>
                  <a:pt x="8662257" y="1650509"/>
                  <a:pt x="8509629" y="1662079"/>
                </a:cubicBezTo>
                <a:cubicBezTo>
                  <a:pt x="8322709" y="1637323"/>
                  <a:pt x="7944099" y="1693159"/>
                  <a:pt x="7741252" y="1662079"/>
                </a:cubicBezTo>
                <a:cubicBezTo>
                  <a:pt x="7538405" y="1630999"/>
                  <a:pt x="7253955" y="1657215"/>
                  <a:pt x="6972875" y="1662079"/>
                </a:cubicBezTo>
                <a:cubicBezTo>
                  <a:pt x="6691795" y="1666943"/>
                  <a:pt x="6517479" y="1664013"/>
                  <a:pt x="6286824" y="1662079"/>
                </a:cubicBezTo>
                <a:cubicBezTo>
                  <a:pt x="6056169" y="1660145"/>
                  <a:pt x="5769369" y="1658382"/>
                  <a:pt x="5436121" y="1662079"/>
                </a:cubicBezTo>
                <a:cubicBezTo>
                  <a:pt x="5102873" y="1665776"/>
                  <a:pt x="4877552" y="1669955"/>
                  <a:pt x="4585418" y="1662079"/>
                </a:cubicBezTo>
                <a:cubicBezTo>
                  <a:pt x="4293284" y="1654203"/>
                  <a:pt x="4222212" y="1634560"/>
                  <a:pt x="3981694" y="1662079"/>
                </a:cubicBezTo>
                <a:cubicBezTo>
                  <a:pt x="3741176" y="1689598"/>
                  <a:pt x="3555105" y="1671497"/>
                  <a:pt x="3130990" y="1662079"/>
                </a:cubicBezTo>
                <a:cubicBezTo>
                  <a:pt x="2706875" y="1652661"/>
                  <a:pt x="2578442" y="1669468"/>
                  <a:pt x="2362614" y="1662079"/>
                </a:cubicBezTo>
                <a:cubicBezTo>
                  <a:pt x="2146786" y="1654690"/>
                  <a:pt x="2061371" y="1681789"/>
                  <a:pt x="1923541" y="1662079"/>
                </a:cubicBezTo>
                <a:cubicBezTo>
                  <a:pt x="1785711" y="1642369"/>
                  <a:pt x="1469748" y="1660235"/>
                  <a:pt x="1319816" y="1662079"/>
                </a:cubicBezTo>
                <a:cubicBezTo>
                  <a:pt x="1169884" y="1663923"/>
                  <a:pt x="643735" y="1637293"/>
                  <a:pt x="277019" y="1662079"/>
                </a:cubicBezTo>
                <a:cubicBezTo>
                  <a:pt x="117628" y="1655458"/>
                  <a:pt x="33151" y="1539313"/>
                  <a:pt x="0" y="1385060"/>
                </a:cubicBezTo>
                <a:cubicBezTo>
                  <a:pt x="-5437" y="1208865"/>
                  <a:pt x="19310" y="1013779"/>
                  <a:pt x="0" y="831040"/>
                </a:cubicBezTo>
                <a:cubicBezTo>
                  <a:pt x="-19310" y="648301"/>
                  <a:pt x="-11308" y="463944"/>
                  <a:pt x="0" y="27701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hồng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oải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cẩm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10628502" y="2627562"/>
            <a:ext cx="1397000" cy="1397000"/>
          </a:xfrm>
          <a:prstGeom prst="rect">
            <a:avLst/>
          </a:prstGeom>
        </p:spPr>
      </p:pic>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1"/>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346841"/>
            <a:ext cx="10821103" cy="1318367"/>
          </a:xfrm>
          <a:custGeom>
            <a:avLst/>
            <a:gdLst>
              <a:gd name="connsiteX0" fmla="*/ 0 w 10821103"/>
              <a:gd name="connsiteY0" fmla="*/ 659184 h 1318367"/>
              <a:gd name="connsiteX1" fmla="*/ 659184 w 10821103"/>
              <a:gd name="connsiteY1" fmla="*/ 0 h 1318367"/>
              <a:gd name="connsiteX2" fmla="*/ 10161920 w 10821103"/>
              <a:gd name="connsiteY2" fmla="*/ 0 h 1318367"/>
              <a:gd name="connsiteX3" fmla="*/ 10821104 w 10821103"/>
              <a:gd name="connsiteY3" fmla="*/ 659184 h 1318367"/>
              <a:gd name="connsiteX4" fmla="*/ 10821103 w 10821103"/>
              <a:gd name="connsiteY4" fmla="*/ 659184 h 1318367"/>
              <a:gd name="connsiteX5" fmla="*/ 10161919 w 10821103"/>
              <a:gd name="connsiteY5" fmla="*/ 1318368 h 1318367"/>
              <a:gd name="connsiteX6" fmla="*/ 659184 w 10821103"/>
              <a:gd name="connsiteY6" fmla="*/ 1318367 h 1318367"/>
              <a:gd name="connsiteX7" fmla="*/ 0 w 10821103"/>
              <a:gd name="connsiteY7" fmla="*/ 659183 h 1318367"/>
              <a:gd name="connsiteX8" fmla="*/ 0 w 10821103"/>
              <a:gd name="connsiteY8" fmla="*/ 659184 h 13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318367" fill="none" extrusionOk="0">
                <a:moveTo>
                  <a:pt x="0" y="659184"/>
                </a:moveTo>
                <a:cubicBezTo>
                  <a:pt x="-6011" y="256712"/>
                  <a:pt x="305045" y="-20587"/>
                  <a:pt x="659184" y="0"/>
                </a:cubicBezTo>
                <a:cubicBezTo>
                  <a:pt x="1801541" y="82930"/>
                  <a:pt x="9109034" y="28335"/>
                  <a:pt x="10161920" y="0"/>
                </a:cubicBezTo>
                <a:cubicBezTo>
                  <a:pt x="10528751" y="20233"/>
                  <a:pt x="10795651" y="260337"/>
                  <a:pt x="10821104" y="659184"/>
                </a:cubicBezTo>
                <a:lnTo>
                  <a:pt x="10821103" y="659184"/>
                </a:lnTo>
                <a:cubicBezTo>
                  <a:pt x="10775808" y="1076449"/>
                  <a:pt x="10549924" y="1350233"/>
                  <a:pt x="10161919" y="1318368"/>
                </a:cubicBezTo>
                <a:cubicBezTo>
                  <a:pt x="8026811" y="1275041"/>
                  <a:pt x="5144490" y="1292671"/>
                  <a:pt x="659184" y="1318367"/>
                </a:cubicBezTo>
                <a:cubicBezTo>
                  <a:pt x="239079" y="1295199"/>
                  <a:pt x="5817" y="1046760"/>
                  <a:pt x="0" y="659183"/>
                </a:cubicBezTo>
                <a:lnTo>
                  <a:pt x="0" y="659184"/>
                </a:lnTo>
                <a:close/>
              </a:path>
              <a:path w="10821103" h="1318367" stroke="0" extrusionOk="0">
                <a:moveTo>
                  <a:pt x="0" y="659184"/>
                </a:moveTo>
                <a:cubicBezTo>
                  <a:pt x="-41668" y="282974"/>
                  <a:pt x="297317" y="-15380"/>
                  <a:pt x="659184" y="0"/>
                </a:cubicBezTo>
                <a:cubicBezTo>
                  <a:pt x="3074803" y="158897"/>
                  <a:pt x="7270281" y="6292"/>
                  <a:pt x="10161920" y="0"/>
                </a:cubicBezTo>
                <a:cubicBezTo>
                  <a:pt x="10499226" y="-47652"/>
                  <a:pt x="10830309" y="300659"/>
                  <a:pt x="10821104" y="659184"/>
                </a:cubicBezTo>
                <a:lnTo>
                  <a:pt x="10821103" y="659184"/>
                </a:lnTo>
                <a:cubicBezTo>
                  <a:pt x="10803328" y="1031894"/>
                  <a:pt x="10537176" y="1334189"/>
                  <a:pt x="10161919" y="1318368"/>
                </a:cubicBezTo>
                <a:cubicBezTo>
                  <a:pt x="6832072" y="1380750"/>
                  <a:pt x="2424068" y="1362936"/>
                  <a:pt x="659184" y="1318367"/>
                </a:cubicBezTo>
                <a:cubicBezTo>
                  <a:pt x="261371" y="1381653"/>
                  <a:pt x="19073" y="1036236"/>
                  <a:pt x="0" y="659183"/>
                </a:cubicBezTo>
                <a:lnTo>
                  <a:pt x="0" y="659184"/>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trồng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chăm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sóc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lợi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gì</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17">
            <a:extLst>
              <a:ext uri="{FF2B5EF4-FFF2-40B4-BE49-F238E27FC236}">
                <a16:creationId xmlns:a16="http://schemas.microsoft.com/office/drawing/2014/main" id="{CF377E46-2170-7A97-7B7B-8AB157D51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627084" flipH="1" flipV="1">
            <a:off x="212679" y="425623"/>
            <a:ext cx="1609983" cy="1141205"/>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2"/>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324907" y="2270234"/>
            <a:ext cx="7722983" cy="1954925"/>
          </a:xfrm>
          <a:custGeom>
            <a:avLst/>
            <a:gdLst>
              <a:gd name="connsiteX0" fmla="*/ 0 w 7722983"/>
              <a:gd name="connsiteY0" fmla="*/ 325827 h 1954925"/>
              <a:gd name="connsiteX1" fmla="*/ 325827 w 7722983"/>
              <a:gd name="connsiteY1" fmla="*/ 0 h 1954925"/>
              <a:gd name="connsiteX2" fmla="*/ 1039388 w 7722983"/>
              <a:gd name="connsiteY2" fmla="*/ 0 h 1954925"/>
              <a:gd name="connsiteX3" fmla="*/ 1611523 w 7722983"/>
              <a:gd name="connsiteY3" fmla="*/ 0 h 1954925"/>
              <a:gd name="connsiteX4" fmla="*/ 2042231 w 7722983"/>
              <a:gd name="connsiteY4" fmla="*/ 0 h 1954925"/>
              <a:gd name="connsiteX5" fmla="*/ 2614366 w 7722983"/>
              <a:gd name="connsiteY5" fmla="*/ 0 h 1954925"/>
              <a:gd name="connsiteX6" fmla="*/ 3257214 w 7722983"/>
              <a:gd name="connsiteY6" fmla="*/ 0 h 1954925"/>
              <a:gd name="connsiteX7" fmla="*/ 3970776 w 7722983"/>
              <a:gd name="connsiteY7" fmla="*/ 0 h 1954925"/>
              <a:gd name="connsiteX8" fmla="*/ 4401484 w 7722983"/>
              <a:gd name="connsiteY8" fmla="*/ 0 h 1954925"/>
              <a:gd name="connsiteX9" fmla="*/ 4832192 w 7722983"/>
              <a:gd name="connsiteY9" fmla="*/ 0 h 1954925"/>
              <a:gd name="connsiteX10" fmla="*/ 5333614 w 7722983"/>
              <a:gd name="connsiteY10" fmla="*/ 0 h 1954925"/>
              <a:gd name="connsiteX11" fmla="*/ 5905748 w 7722983"/>
              <a:gd name="connsiteY11" fmla="*/ 0 h 1954925"/>
              <a:gd name="connsiteX12" fmla="*/ 6619310 w 7722983"/>
              <a:gd name="connsiteY12" fmla="*/ 0 h 1954925"/>
              <a:gd name="connsiteX13" fmla="*/ 7397156 w 7722983"/>
              <a:gd name="connsiteY13" fmla="*/ 0 h 1954925"/>
              <a:gd name="connsiteX14" fmla="*/ 7722983 w 7722983"/>
              <a:gd name="connsiteY14" fmla="*/ 325827 h 1954925"/>
              <a:gd name="connsiteX15" fmla="*/ 7722983 w 7722983"/>
              <a:gd name="connsiteY15" fmla="*/ 951397 h 1954925"/>
              <a:gd name="connsiteX16" fmla="*/ 7722983 w 7722983"/>
              <a:gd name="connsiteY16" fmla="*/ 1629098 h 1954925"/>
              <a:gd name="connsiteX17" fmla="*/ 7397156 w 7722983"/>
              <a:gd name="connsiteY17" fmla="*/ 1954925 h 1954925"/>
              <a:gd name="connsiteX18" fmla="*/ 6966448 w 7722983"/>
              <a:gd name="connsiteY18" fmla="*/ 1954925 h 1954925"/>
              <a:gd name="connsiteX19" fmla="*/ 6182173 w 7722983"/>
              <a:gd name="connsiteY19" fmla="*/ 1954925 h 1954925"/>
              <a:gd name="connsiteX20" fmla="*/ 5539325 w 7722983"/>
              <a:gd name="connsiteY20" fmla="*/ 1954925 h 1954925"/>
              <a:gd name="connsiteX21" fmla="*/ 4896477 w 7722983"/>
              <a:gd name="connsiteY21" fmla="*/ 1954925 h 1954925"/>
              <a:gd name="connsiteX22" fmla="*/ 4182916 w 7722983"/>
              <a:gd name="connsiteY22" fmla="*/ 1954925 h 1954925"/>
              <a:gd name="connsiteX23" fmla="*/ 3752207 w 7722983"/>
              <a:gd name="connsiteY23" fmla="*/ 1954925 h 1954925"/>
              <a:gd name="connsiteX24" fmla="*/ 3321499 w 7722983"/>
              <a:gd name="connsiteY24" fmla="*/ 1954925 h 1954925"/>
              <a:gd name="connsiteX25" fmla="*/ 2678651 w 7722983"/>
              <a:gd name="connsiteY25" fmla="*/ 1954925 h 1954925"/>
              <a:gd name="connsiteX26" fmla="*/ 2247943 w 7722983"/>
              <a:gd name="connsiteY26" fmla="*/ 1954925 h 1954925"/>
              <a:gd name="connsiteX27" fmla="*/ 1675808 w 7722983"/>
              <a:gd name="connsiteY27" fmla="*/ 1954925 h 1954925"/>
              <a:gd name="connsiteX28" fmla="*/ 1245100 w 7722983"/>
              <a:gd name="connsiteY28" fmla="*/ 1954925 h 1954925"/>
              <a:gd name="connsiteX29" fmla="*/ 325827 w 7722983"/>
              <a:gd name="connsiteY29" fmla="*/ 1954925 h 1954925"/>
              <a:gd name="connsiteX30" fmla="*/ 0 w 7722983"/>
              <a:gd name="connsiteY30" fmla="*/ 1629098 h 1954925"/>
              <a:gd name="connsiteX31" fmla="*/ 0 w 7722983"/>
              <a:gd name="connsiteY31" fmla="*/ 977463 h 1954925"/>
              <a:gd name="connsiteX32" fmla="*/ 0 w 7722983"/>
              <a:gd name="connsiteY32" fmla="*/ 325827 h 19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22983" h="1954925" fill="none" extrusionOk="0">
                <a:moveTo>
                  <a:pt x="0" y="325827"/>
                </a:moveTo>
                <a:cubicBezTo>
                  <a:pt x="-34823" y="130459"/>
                  <a:pt x="126391" y="25799"/>
                  <a:pt x="325827" y="0"/>
                </a:cubicBezTo>
                <a:cubicBezTo>
                  <a:pt x="544498" y="695"/>
                  <a:pt x="704191" y="16449"/>
                  <a:pt x="1039388" y="0"/>
                </a:cubicBezTo>
                <a:cubicBezTo>
                  <a:pt x="1374585" y="-16449"/>
                  <a:pt x="1351907" y="3340"/>
                  <a:pt x="1611523" y="0"/>
                </a:cubicBezTo>
                <a:cubicBezTo>
                  <a:pt x="1871140" y="-3340"/>
                  <a:pt x="1845109" y="16037"/>
                  <a:pt x="2042231" y="0"/>
                </a:cubicBezTo>
                <a:cubicBezTo>
                  <a:pt x="2239353" y="-16037"/>
                  <a:pt x="2356370" y="-14929"/>
                  <a:pt x="2614366" y="0"/>
                </a:cubicBezTo>
                <a:cubicBezTo>
                  <a:pt x="2872362" y="14929"/>
                  <a:pt x="2939258" y="-9645"/>
                  <a:pt x="3257214" y="0"/>
                </a:cubicBezTo>
                <a:cubicBezTo>
                  <a:pt x="3575170" y="9645"/>
                  <a:pt x="3651656" y="17048"/>
                  <a:pt x="3970776" y="0"/>
                </a:cubicBezTo>
                <a:cubicBezTo>
                  <a:pt x="4289896" y="-17048"/>
                  <a:pt x="4233029" y="-2646"/>
                  <a:pt x="4401484" y="0"/>
                </a:cubicBezTo>
                <a:cubicBezTo>
                  <a:pt x="4569939" y="2646"/>
                  <a:pt x="4736748" y="13018"/>
                  <a:pt x="4832192" y="0"/>
                </a:cubicBezTo>
                <a:cubicBezTo>
                  <a:pt x="4927636" y="-13018"/>
                  <a:pt x="5227163" y="-23171"/>
                  <a:pt x="5333614" y="0"/>
                </a:cubicBezTo>
                <a:cubicBezTo>
                  <a:pt x="5440065" y="23171"/>
                  <a:pt x="5625195" y="-21918"/>
                  <a:pt x="5905748" y="0"/>
                </a:cubicBezTo>
                <a:cubicBezTo>
                  <a:pt x="6186301" y="21918"/>
                  <a:pt x="6414932" y="3370"/>
                  <a:pt x="6619310" y="0"/>
                </a:cubicBezTo>
                <a:cubicBezTo>
                  <a:pt x="6823688" y="-3370"/>
                  <a:pt x="7210786" y="34841"/>
                  <a:pt x="7397156" y="0"/>
                </a:cubicBezTo>
                <a:cubicBezTo>
                  <a:pt x="7580933" y="-9854"/>
                  <a:pt x="7690763" y="144973"/>
                  <a:pt x="7722983" y="325827"/>
                </a:cubicBezTo>
                <a:cubicBezTo>
                  <a:pt x="7693360" y="460446"/>
                  <a:pt x="7732317" y="680580"/>
                  <a:pt x="7722983" y="951397"/>
                </a:cubicBezTo>
                <a:cubicBezTo>
                  <a:pt x="7713650" y="1222214"/>
                  <a:pt x="7709427" y="1409911"/>
                  <a:pt x="7722983" y="1629098"/>
                </a:cubicBezTo>
                <a:cubicBezTo>
                  <a:pt x="7740780" y="1808077"/>
                  <a:pt x="7579096" y="1959904"/>
                  <a:pt x="7397156" y="1954925"/>
                </a:cubicBezTo>
                <a:cubicBezTo>
                  <a:pt x="7281267" y="1945854"/>
                  <a:pt x="7148609" y="1968635"/>
                  <a:pt x="6966448" y="1954925"/>
                </a:cubicBezTo>
                <a:cubicBezTo>
                  <a:pt x="6784287" y="1941215"/>
                  <a:pt x="6553778" y="1973739"/>
                  <a:pt x="6182173" y="1954925"/>
                </a:cubicBezTo>
                <a:cubicBezTo>
                  <a:pt x="5810569" y="1936111"/>
                  <a:pt x="5842899" y="1953102"/>
                  <a:pt x="5539325" y="1954925"/>
                </a:cubicBezTo>
                <a:cubicBezTo>
                  <a:pt x="5235751" y="1956748"/>
                  <a:pt x="5064541" y="1966356"/>
                  <a:pt x="4896477" y="1954925"/>
                </a:cubicBezTo>
                <a:cubicBezTo>
                  <a:pt x="4728413" y="1943494"/>
                  <a:pt x="4455797" y="1967924"/>
                  <a:pt x="4182916" y="1954925"/>
                </a:cubicBezTo>
                <a:cubicBezTo>
                  <a:pt x="3910035" y="1941926"/>
                  <a:pt x="3864759" y="1944761"/>
                  <a:pt x="3752207" y="1954925"/>
                </a:cubicBezTo>
                <a:cubicBezTo>
                  <a:pt x="3639655" y="1965089"/>
                  <a:pt x="3447188" y="1941001"/>
                  <a:pt x="3321499" y="1954925"/>
                </a:cubicBezTo>
                <a:cubicBezTo>
                  <a:pt x="3195810" y="1968849"/>
                  <a:pt x="2931790" y="1932145"/>
                  <a:pt x="2678651" y="1954925"/>
                </a:cubicBezTo>
                <a:cubicBezTo>
                  <a:pt x="2425512" y="1977705"/>
                  <a:pt x="2451247" y="1943097"/>
                  <a:pt x="2247943" y="1954925"/>
                </a:cubicBezTo>
                <a:cubicBezTo>
                  <a:pt x="2044639" y="1966753"/>
                  <a:pt x="1961552" y="1977265"/>
                  <a:pt x="1675808" y="1954925"/>
                </a:cubicBezTo>
                <a:cubicBezTo>
                  <a:pt x="1390065" y="1932585"/>
                  <a:pt x="1409999" y="1935306"/>
                  <a:pt x="1245100" y="1954925"/>
                </a:cubicBezTo>
                <a:cubicBezTo>
                  <a:pt x="1080201" y="1974544"/>
                  <a:pt x="777708" y="1999844"/>
                  <a:pt x="325827" y="1954925"/>
                </a:cubicBezTo>
                <a:cubicBezTo>
                  <a:pt x="169616" y="1938700"/>
                  <a:pt x="-10191" y="1784810"/>
                  <a:pt x="0" y="1629098"/>
                </a:cubicBezTo>
                <a:cubicBezTo>
                  <a:pt x="-13684" y="1311116"/>
                  <a:pt x="10016" y="1146552"/>
                  <a:pt x="0" y="977463"/>
                </a:cubicBezTo>
                <a:cubicBezTo>
                  <a:pt x="-10016" y="808375"/>
                  <a:pt x="-17113" y="484570"/>
                  <a:pt x="0" y="325827"/>
                </a:cubicBezTo>
                <a:close/>
              </a:path>
              <a:path w="7722983" h="1954925" stroke="0" extrusionOk="0">
                <a:moveTo>
                  <a:pt x="0" y="325827"/>
                </a:moveTo>
                <a:cubicBezTo>
                  <a:pt x="1864" y="140532"/>
                  <a:pt x="135022" y="-14243"/>
                  <a:pt x="325827" y="0"/>
                </a:cubicBezTo>
                <a:cubicBezTo>
                  <a:pt x="626823" y="-26890"/>
                  <a:pt x="895110" y="-33007"/>
                  <a:pt x="1039388" y="0"/>
                </a:cubicBezTo>
                <a:cubicBezTo>
                  <a:pt x="1183666" y="33007"/>
                  <a:pt x="1396375" y="30917"/>
                  <a:pt x="1682236" y="0"/>
                </a:cubicBezTo>
                <a:cubicBezTo>
                  <a:pt x="1968097" y="-30917"/>
                  <a:pt x="2197476" y="135"/>
                  <a:pt x="2466511" y="0"/>
                </a:cubicBezTo>
                <a:cubicBezTo>
                  <a:pt x="2735546" y="-135"/>
                  <a:pt x="2897108" y="-17383"/>
                  <a:pt x="3250786" y="0"/>
                </a:cubicBezTo>
                <a:cubicBezTo>
                  <a:pt x="3604464" y="17383"/>
                  <a:pt x="3581229" y="-15147"/>
                  <a:pt x="3893634" y="0"/>
                </a:cubicBezTo>
                <a:cubicBezTo>
                  <a:pt x="4206039" y="15147"/>
                  <a:pt x="4286734" y="14098"/>
                  <a:pt x="4465769" y="0"/>
                </a:cubicBezTo>
                <a:cubicBezTo>
                  <a:pt x="4644805" y="-14098"/>
                  <a:pt x="4993468" y="-8473"/>
                  <a:pt x="5179330" y="0"/>
                </a:cubicBezTo>
                <a:cubicBezTo>
                  <a:pt x="5365192" y="8473"/>
                  <a:pt x="5451007" y="15237"/>
                  <a:pt x="5680752" y="0"/>
                </a:cubicBezTo>
                <a:cubicBezTo>
                  <a:pt x="5910497" y="-15237"/>
                  <a:pt x="6078202" y="24326"/>
                  <a:pt x="6182173" y="0"/>
                </a:cubicBezTo>
                <a:cubicBezTo>
                  <a:pt x="6286144" y="-24326"/>
                  <a:pt x="6956931" y="-33833"/>
                  <a:pt x="7397156" y="0"/>
                </a:cubicBezTo>
                <a:cubicBezTo>
                  <a:pt x="7570928" y="-1499"/>
                  <a:pt x="7729210" y="150014"/>
                  <a:pt x="7722983" y="325827"/>
                </a:cubicBezTo>
                <a:cubicBezTo>
                  <a:pt x="7742059" y="563221"/>
                  <a:pt x="7745472" y="702664"/>
                  <a:pt x="7722983" y="951397"/>
                </a:cubicBezTo>
                <a:cubicBezTo>
                  <a:pt x="7700495" y="1200130"/>
                  <a:pt x="7752187" y="1367307"/>
                  <a:pt x="7722983" y="1629098"/>
                </a:cubicBezTo>
                <a:cubicBezTo>
                  <a:pt x="7706316" y="1843868"/>
                  <a:pt x="7590362" y="1966463"/>
                  <a:pt x="7397156" y="1954925"/>
                </a:cubicBezTo>
                <a:cubicBezTo>
                  <a:pt x="7120392" y="1923802"/>
                  <a:pt x="7008349" y="1953999"/>
                  <a:pt x="6754308" y="1954925"/>
                </a:cubicBezTo>
                <a:cubicBezTo>
                  <a:pt x="6500267" y="1955851"/>
                  <a:pt x="6327502" y="1958537"/>
                  <a:pt x="6111460" y="1954925"/>
                </a:cubicBezTo>
                <a:cubicBezTo>
                  <a:pt x="5895418" y="1951313"/>
                  <a:pt x="5787725" y="1976233"/>
                  <a:pt x="5680752" y="1954925"/>
                </a:cubicBezTo>
                <a:cubicBezTo>
                  <a:pt x="5573779" y="1933617"/>
                  <a:pt x="5209562" y="1928088"/>
                  <a:pt x="4967190" y="1954925"/>
                </a:cubicBezTo>
                <a:cubicBezTo>
                  <a:pt x="4724818" y="1981762"/>
                  <a:pt x="4611958" y="1965233"/>
                  <a:pt x="4324342" y="1954925"/>
                </a:cubicBezTo>
                <a:cubicBezTo>
                  <a:pt x="4036726" y="1944617"/>
                  <a:pt x="3751831" y="1977094"/>
                  <a:pt x="3540067" y="1954925"/>
                </a:cubicBezTo>
                <a:cubicBezTo>
                  <a:pt x="3328304" y="1932756"/>
                  <a:pt x="3002256" y="1943140"/>
                  <a:pt x="2755793" y="1954925"/>
                </a:cubicBezTo>
                <a:cubicBezTo>
                  <a:pt x="2509330" y="1966710"/>
                  <a:pt x="2416787" y="1935954"/>
                  <a:pt x="2183658" y="1954925"/>
                </a:cubicBezTo>
                <a:cubicBezTo>
                  <a:pt x="1950530" y="1973896"/>
                  <a:pt x="1598393" y="1990536"/>
                  <a:pt x="1399383" y="1954925"/>
                </a:cubicBezTo>
                <a:cubicBezTo>
                  <a:pt x="1200373" y="1919314"/>
                  <a:pt x="778537" y="1994808"/>
                  <a:pt x="325827" y="1954925"/>
                </a:cubicBezTo>
                <a:cubicBezTo>
                  <a:pt x="125056" y="1951671"/>
                  <a:pt x="-29131" y="1811175"/>
                  <a:pt x="0" y="1629098"/>
                </a:cubicBezTo>
                <a:cubicBezTo>
                  <a:pt x="-19178" y="1433815"/>
                  <a:pt x="-15590" y="1180133"/>
                  <a:pt x="0" y="1016561"/>
                </a:cubicBezTo>
                <a:cubicBezTo>
                  <a:pt x="15590" y="852989"/>
                  <a:pt x="15218" y="617661"/>
                  <a:pt x="0" y="325827"/>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Calibri" panose="020F0502020204030204" pitchFamily="34" charset="0"/>
                <a:cs typeface="Calibri" panose="020F0502020204030204" pitchFamily="34" charset="0"/>
              </a:rPr>
              <a:t>G</a:t>
            </a:r>
            <a:r>
              <a:rPr lang="vi-VN" sz="4000" dirty="0">
                <a:solidFill>
                  <a:prstClr val="black"/>
                </a:solidFill>
                <a:latin typeface="Calibri" panose="020F0502020204030204" pitchFamily="34" charset="0"/>
                <a:cs typeface="Calibri" panose="020F0502020204030204" pitchFamily="34" charset="0"/>
              </a:rPr>
              <a:t>iúp con người rèn luyện sức khoẻ, yêu thiên nhiên, mang lại niềm vui trong cuộc sống và lợi ích kinh tế.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9799838" y="2291573"/>
            <a:ext cx="1397000" cy="1397000"/>
          </a:xfrm>
          <a:prstGeom prst="rect">
            <a:avLst/>
          </a:prstGeom>
        </p:spPr>
      </p:pic>
    </p:spTree>
    <p:extLst>
      <p:ext uri="{BB962C8B-B14F-4D97-AF65-F5344CB8AC3E}">
        <p14:creationId xmlns:p14="http://schemas.microsoft.com/office/powerpoint/2010/main" val="240716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195887"/>
            <a:ext cx="10936586" cy="3176938"/>
          </a:xfrm>
        </p:spPr>
        <p:txBody>
          <a:bodyPr/>
          <a:lstStyle/>
          <a:p>
            <a:r>
              <a:rPr lang="en-US" sz="4000" b="1">
                <a:solidFill>
                  <a:srgbClr val="FF0000"/>
                </a:solidFill>
              </a:rPr>
              <a:t>- </a:t>
            </a:r>
            <a:r>
              <a:rPr lang="vi-VN" sz="4000" b="1">
                <a:solidFill>
                  <a:srgbClr val="FF0000"/>
                </a:solidFill>
              </a:rPr>
              <a:t>Kết </a:t>
            </a:r>
            <a:r>
              <a:rPr lang="en-US" sz="4000" b="1">
                <a:solidFill>
                  <a:srgbClr val="FF0000"/>
                </a:solidFill>
              </a:rPr>
              <a:t>luận:</a:t>
            </a:r>
            <a:br>
              <a:rPr lang="en-GB" sz="4000" b="1">
                <a:solidFill>
                  <a:srgbClr val="FF0000"/>
                </a:solidFill>
              </a:rPr>
            </a:br>
            <a:r>
              <a:rPr lang="en-US" sz="4000" b="1">
                <a:solidFill>
                  <a:srgbClr val="FF0000"/>
                </a:solidFill>
              </a:rPr>
              <a:t>+ Một số loài hoa, cây cảnh có thể làm thuốc chữa bệnh, làm nước hoa,...</a:t>
            </a:r>
            <a:br>
              <a:rPr lang="en-GB" sz="4000" b="1">
                <a:solidFill>
                  <a:srgbClr val="FF0000"/>
                </a:solidFill>
              </a:rPr>
            </a:br>
            <a:r>
              <a:rPr lang="en-US" sz="4000" b="1">
                <a:solidFill>
                  <a:srgbClr val="FF0000"/>
                </a:solidFill>
              </a:rPr>
              <a:t>+ Hoạt động trồng và chăm sóc hoa giúp con người rèn luyện sức khỏe, yêu thiên nhiên, mang lại niềm vui trong cuộc sống và lợi ích kinh tế. Chúng ta cần yêu quý, trồng, chăm sóc, bảo vệ hoa, cây cảnh.</a:t>
            </a:r>
            <a:endParaRPr lang="en-GB" sz="4000" b="1">
              <a:solidFill>
                <a:srgbClr val="FF0000"/>
              </a:solidFill>
            </a:endParaRPr>
          </a:p>
        </p:txBody>
      </p:sp>
    </p:spTree>
    <p:extLst>
      <p:ext uri="{BB962C8B-B14F-4D97-AF65-F5344CB8AC3E}">
        <p14:creationId xmlns:p14="http://schemas.microsoft.com/office/powerpoint/2010/main" val="7041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F2A3365-CE4C-04F7-5C03-5EB74EB43906}"/>
              </a:ext>
            </a:extLst>
          </p:cNvPr>
          <p:cNvSpPr txBox="1"/>
          <p:nvPr/>
        </p:nvSpPr>
        <p:spPr>
          <a:xfrm>
            <a:off x="-570565" y="874455"/>
            <a:ext cx="7173687"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 gặp lại</a:t>
            </a:r>
            <a:endParaRPr kumimoji="0" lang="vi-VN" sz="1400" b="0" i="0" u="none" strike="noStrike" kern="1200" cap="none" spc="0" normalizeH="0" baseline="0" noProof="0">
              <a:ln w="241300">
                <a:solidFill>
                  <a:prstClr val="white"/>
                </a:solid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ED115D77-CD95-0BBA-1179-AA5F1F44A072}"/>
              </a:ext>
            </a:extLst>
          </p:cNvPr>
          <p:cNvSpPr txBox="1"/>
          <p:nvPr/>
        </p:nvSpPr>
        <p:spPr>
          <a:xfrm>
            <a:off x="-211902" y="876551"/>
            <a:ext cx="645635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0">
                  <a:solidFill>
                    <a:prstClr val="black"/>
                  </a:solidFill>
                </a:ln>
                <a:solidFill>
                  <a:srgbClr val="FF6699"/>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51C3F9">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biệt</a:t>
            </a:r>
            <a:r>
              <a:rPr kumimoji="0" lang="en" sz="8000" b="0" i="0" u="none" strike="noStrike" kern="1200" cap="none" spc="0" normalizeH="0" baseline="0" noProof="0">
                <a:ln w="0">
                  <a:solidFill>
                    <a:prstClr val="black"/>
                  </a:solidFill>
                </a:ln>
                <a:solidFill>
                  <a:srgbClr val="F19EC2"/>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FF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92D05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gặp</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C0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lại</a:t>
            </a:r>
            <a:endParaRPr kumimoji="0" lang="vi-VN" sz="1400" b="0" i="0" u="none" strike="noStrike" kern="1200" cap="none" spc="0" normalizeH="0" baseline="0" noProof="0">
              <a:ln>
                <a:noFill/>
              </a:ln>
              <a:solidFill>
                <a:srgbClr val="FFC000"/>
              </a:solidFill>
              <a:effectLst/>
              <a:uLnTx/>
              <a:uFillTx/>
              <a:latin typeface="Arial" panose="020B0604020202020204" pitchFamily="34" charset="0"/>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3E1628F4-E09D-4A4E-9105-AB7B4B3F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20" y="2031525"/>
            <a:ext cx="5134548" cy="4826475"/>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34" presetClass="emph" presetSubtype="0" repeatCount="1000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7">
                                            <p:txEl>
                                              <p:pRg st="0" end="0"/>
                                            </p:txEl>
                                          </p:spTgt>
                                        </p:tgtEl>
                                        <p:attrNameLst>
                                          <p:attrName>ppt_x</p:attrName>
                                          <p:attrName>ppt_y</p:attrName>
                                        </p:attrNameLst>
                                      </p:cBhvr>
                                    </p:animMotion>
                                    <p:animRot by="1500000">
                                      <p:cBhvr>
                                        <p:cTn id="13" dur="125" fill="hold">
                                          <p:stCondLst>
                                            <p:cond delay="0"/>
                                          </p:stCondLst>
                                        </p:cTn>
                                        <p:tgtEl>
                                          <p:spTgt spid="7">
                                            <p:txEl>
                                              <p:pRg st="0" end="0"/>
                                            </p:txEl>
                                          </p:spTgt>
                                        </p:tgtEl>
                                        <p:attrNameLst>
                                          <p:attrName>r</p:attrName>
                                        </p:attrNameLst>
                                      </p:cBhvr>
                                    </p:animRot>
                                    <p:animRot by="-1500000">
                                      <p:cBhvr>
                                        <p:cTn id="14" dur="125" fill="hold">
                                          <p:stCondLst>
                                            <p:cond delay="125"/>
                                          </p:stCondLst>
                                        </p:cTn>
                                        <p:tgtEl>
                                          <p:spTgt spid="7">
                                            <p:txEl>
                                              <p:pRg st="0" end="0"/>
                                            </p:txEl>
                                          </p:spTgt>
                                        </p:tgtEl>
                                        <p:attrNameLst>
                                          <p:attrName>r</p:attrName>
                                        </p:attrNameLst>
                                      </p:cBhvr>
                                    </p:animRot>
                                    <p:animRot by="-1500000">
                                      <p:cBhvr>
                                        <p:cTn id="15" dur="125" fill="hold">
                                          <p:stCondLst>
                                            <p:cond delay="250"/>
                                          </p:stCondLst>
                                        </p:cTn>
                                        <p:tgtEl>
                                          <p:spTgt spid="7">
                                            <p:txEl>
                                              <p:pRg st="0" end="0"/>
                                            </p:txEl>
                                          </p:spTgt>
                                        </p:tgtEl>
                                        <p:attrNameLst>
                                          <p:attrName>r</p:attrName>
                                        </p:attrNameLst>
                                      </p:cBhvr>
                                    </p:animRot>
                                    <p:animRot by="1500000">
                                      <p:cBhvr>
                                        <p:cTn id="16" dur="125" fill="hold">
                                          <p:stCondLst>
                                            <p:cond delay="375"/>
                                          </p:stCondLst>
                                        </p:cTn>
                                        <p:tgtEl>
                                          <p:spTgt spid="7">
                                            <p:txEl>
                                              <p:pRg st="0" end="0"/>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CC500FBC-47CD-30C3-2C63-044124D90507}"/>
              </a:ext>
            </a:extLst>
          </p:cNvPr>
          <p:cNvPicPr>
            <a:picLocks noChangeAspect="1"/>
          </p:cNvPicPr>
          <p:nvPr/>
        </p:nvPicPr>
        <p:blipFill>
          <a:blip r:embed="rId4"/>
          <a:stretch>
            <a:fillRect/>
          </a:stretch>
        </p:blipFill>
        <p:spPr>
          <a:xfrm>
            <a:off x="163902" y="790062"/>
            <a:ext cx="7120745" cy="3029975"/>
          </a:xfrm>
          <a:prstGeom prst="rect">
            <a:avLst/>
          </a:prstGeom>
        </p:spPr>
      </p:pic>
    </p:spTree>
    <p:extLst>
      <p:ext uri="{BB962C8B-B14F-4D97-AF65-F5344CB8AC3E}">
        <p14:creationId xmlns:p14="http://schemas.microsoft.com/office/powerpoint/2010/main" val="53798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lympia_2015_nhạc_mở_đầu">
            <a:hlinkClick r:id="" action="ppaction://media"/>
            <a:extLst>
              <a:ext uri="{FF2B5EF4-FFF2-40B4-BE49-F238E27FC236}">
                <a16:creationId xmlns:a16="http://schemas.microsoft.com/office/drawing/2014/main" id="{6AB0560E-0D71-4894-9D4A-1C58A67467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2398" y="311054"/>
            <a:ext cx="487363" cy="487363"/>
          </a:xfrm>
          <a:prstGeom prst="rect">
            <a:avLst/>
          </a:prstGeom>
        </p:spPr>
      </p:pic>
      <p:pic>
        <p:nvPicPr>
          <p:cNvPr id="5" name="Picture 4">
            <a:extLst>
              <a:ext uri="{FF2B5EF4-FFF2-40B4-BE49-F238E27FC236}">
                <a16:creationId xmlns:a16="http://schemas.microsoft.com/office/drawing/2014/main" id="{C8268490-83F3-4B35-9EBA-D4E334B72A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4373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079" y="170688"/>
            <a:ext cx="8730672" cy="6324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554736"/>
            <a:ext cx="12435840" cy="5687568"/>
          </a:xfrm>
          <a:prstGeom prst="rect">
            <a:avLst/>
          </a:prstGeom>
        </p:spPr>
      </p:pic>
    </p:spTree>
    <p:extLst>
      <p:ext uri="{BB962C8B-B14F-4D97-AF65-F5344CB8AC3E}">
        <p14:creationId xmlns:p14="http://schemas.microsoft.com/office/powerpoint/2010/main" val="2950124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324677-3C36-47BC-B29A-D6E24166FF76}"/>
              </a:ext>
            </a:extLst>
          </p:cNvPr>
          <p:cNvPicPr>
            <a:picLocks noChangeAspect="1"/>
          </p:cNvPicPr>
          <p:nvPr/>
        </p:nvPicPr>
        <p:blipFill>
          <a:blip r:embed="rId8"/>
          <a:stretch>
            <a:fillRect/>
          </a:stretch>
        </p:blipFill>
        <p:spPr>
          <a:xfrm>
            <a:off x="1" y="0"/>
            <a:ext cx="12192000" cy="6437376"/>
          </a:xfrm>
          <a:prstGeom prst="rect">
            <a:avLst/>
          </a:prstGeom>
        </p:spPr>
      </p:pic>
      <p:grpSp>
        <p:nvGrpSpPr>
          <p:cNvPr id="6" name="Group 5"/>
          <p:cNvGrpSpPr/>
          <p:nvPr/>
        </p:nvGrpSpPr>
        <p:grpSpPr>
          <a:xfrm>
            <a:off x="3505200" y="1472105"/>
            <a:ext cx="6503152" cy="4648200"/>
            <a:chOff x="2019300" y="1219200"/>
            <a:chExt cx="6503152" cy="4648200"/>
          </a:xfrm>
        </p:grpSpPr>
        <p:sp>
          <p:nvSpPr>
            <p:cNvPr id="5" name="Rectangle 4"/>
            <p:cNvSpPr/>
            <p:nvPr/>
          </p:nvSpPr>
          <p:spPr>
            <a:xfrm>
              <a:off x="6247256" y="1219200"/>
              <a:ext cx="2275196" cy="1828800"/>
            </a:xfrm>
            <a:prstGeom prst="rect">
              <a:avLst/>
            </a:prstGeom>
            <a:scene3d>
              <a:camera prst="isometricOffAxis1Top">
                <a:rot lat="18098748" lon="17111529" rev="4476962"/>
              </a:camera>
              <a:lightRig rig="twoPt" dir="t"/>
            </a:scene3d>
            <a:sp3d extrusionH="76200" contourW="12700" prstMaterial="matte">
              <a:bevelT w="101600" h="3556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4" name="Rectangle 3"/>
            <p:cNvSpPr/>
            <p:nvPr/>
          </p:nvSpPr>
          <p:spPr>
            <a:xfrm>
              <a:off x="4863152" y="2160896"/>
              <a:ext cx="1600200" cy="1828800"/>
            </a:xfrm>
            <a:prstGeom prst="rect">
              <a:avLst/>
            </a:prstGeom>
            <a:scene3d>
              <a:camera prst="isometricOffAxis1Top">
                <a:rot lat="18098748" lon="17111529" rev="4476962"/>
              </a:camera>
              <a:lightRig rig="twoPt" dir="t"/>
            </a:scene3d>
            <a:sp3d extrusionH="76200" contourW="12700" prstMaterial="matte">
              <a:bevelT w="101600" h="2667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3" name="Rectangle 2"/>
            <p:cNvSpPr/>
            <p:nvPr/>
          </p:nvSpPr>
          <p:spPr>
            <a:xfrm>
              <a:off x="3429000" y="3110552"/>
              <a:ext cx="1600200" cy="1828800"/>
            </a:xfrm>
            <a:prstGeom prst="rect">
              <a:avLst/>
            </a:prstGeom>
            <a:scene3d>
              <a:camera prst="isometricOffAxis1Top">
                <a:rot lat="18098748" lon="17111529" rev="4476962"/>
              </a:camera>
              <a:lightRig rig="twoPt" dir="t"/>
            </a:scene3d>
            <a:sp3d extrusionH="76200" contourW="12700" prstMaterial="matte">
              <a:bevelT w="101600" h="1778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 name="Rectangle 1"/>
            <p:cNvSpPr/>
            <p:nvPr/>
          </p:nvSpPr>
          <p:spPr>
            <a:xfrm>
              <a:off x="2019300" y="4038600"/>
              <a:ext cx="1600200" cy="1828800"/>
            </a:xfrm>
            <a:prstGeom prst="rect">
              <a:avLst/>
            </a:prstGeom>
            <a:scene3d>
              <a:camera prst="isometricOffAxis1Top">
                <a:rot lat="18098748" lon="17111529" rev="4476962"/>
              </a:camera>
              <a:lightRig rig="twoPt" dir="t"/>
            </a:scene3d>
            <a:sp3d extrusionH="76200" contourW="12700" prstMaterial="matte">
              <a:bevelT w="101600" h="889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pic>
        <p:nvPicPr>
          <p:cNvPr id="1027" name="Picture 3" descr="C:\Users\Admin\Downloads\ngay tháng\dora-the-explorer-large.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1775" r="100000">
                        <a14:foregroundMark x1="66272" y1="93981" x2="66272" y2="93981"/>
                        <a14:foregroundMark x1="60059" y1="93287" x2="60059" y2="93287"/>
                        <a14:foregroundMark x1="60059" y1="93287" x2="60059" y2="93287"/>
                        <a14:foregroundMark x1="63314" y1="92361" x2="63314" y2="92361"/>
                        <a14:foregroundMark x1="71598" y1="96065" x2="71598" y2="96065"/>
                        <a14:foregroundMark x1="57692" y1="93056" x2="57692" y2="93056"/>
                        <a14:foregroundMark x1="69822" y1="93519" x2="69822" y2="93519"/>
                        <a14:foregroundMark x1="42012" y1="91435" x2="42012" y2="91435"/>
                        <a14:foregroundMark x1="37870" y1="93056" x2="37870" y2="93056"/>
                        <a14:foregroundMark x1="37574" y1="94444" x2="37574" y2="94444"/>
                        <a14:foregroundMark x1="71893" y1="17593" x2="71893" y2="17593"/>
                        <a14:foregroundMark x1="48521" y1="27546" x2="48521" y2="27546"/>
                        <a14:foregroundMark x1="50592" y1="27546" x2="50592" y2="27546"/>
                        <a14:foregroundMark x1="61243" y1="95602" x2="61243" y2="95602"/>
                        <a14:foregroundMark x1="65385" y1="96065" x2="65385" y2="96065"/>
                        <a14:foregroundMark x1="36391" y1="96759" x2="36391" y2="96759"/>
                        <a14:foregroundMark x1="46450" y1="93287" x2="46450" y2="93287"/>
                        <a14:foregroundMark x1="34911" y1="97685" x2="45562" y2="92130"/>
                      </a14:backgroundRemoval>
                    </a14:imgEffect>
                  </a14:imgLayer>
                </a14:imgProps>
              </a:ext>
              <a:ext uri="{28A0092B-C50C-407E-A947-70E740481C1C}">
                <a14:useLocalDpi xmlns:a14="http://schemas.microsoft.com/office/drawing/2010/main" val="0"/>
              </a:ext>
            </a:extLst>
          </a:blip>
          <a:srcRect/>
          <a:stretch>
            <a:fillRect/>
          </a:stretch>
        </p:blipFill>
        <p:spPr bwMode="auto">
          <a:xfrm>
            <a:off x="1790890" y="4136859"/>
            <a:ext cx="1714310" cy="21910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ownloads\ngay tháng\tải xuống.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421030" y="557986"/>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hlinkClick r:id="rId13" action="ppaction://hlinksldjump"/>
          </p:cNvPr>
          <p:cNvSpPr/>
          <p:nvPr/>
        </p:nvSpPr>
        <p:spPr>
          <a:xfrm>
            <a:off x="3991089" y="4326684"/>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1</a:t>
            </a:r>
          </a:p>
        </p:txBody>
      </p:sp>
      <p:sp>
        <p:nvSpPr>
          <p:cNvPr id="10" name="Rectangle 9">
            <a:hlinkClick r:id="rId14" action="ppaction://hlinksldjump"/>
          </p:cNvPr>
          <p:cNvSpPr/>
          <p:nvPr/>
        </p:nvSpPr>
        <p:spPr>
          <a:xfrm>
            <a:off x="5486602" y="3412284"/>
            <a:ext cx="700833"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2</a:t>
            </a:r>
          </a:p>
        </p:txBody>
      </p:sp>
      <p:sp>
        <p:nvSpPr>
          <p:cNvPr id="11" name="Rectangle 10">
            <a:hlinkClick r:id="rId15" action="ppaction://hlinksldjump"/>
          </p:cNvPr>
          <p:cNvSpPr/>
          <p:nvPr/>
        </p:nvSpPr>
        <p:spPr>
          <a:xfrm>
            <a:off x="6920753" y="2386925"/>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3</a:t>
            </a:r>
          </a:p>
        </p:txBody>
      </p:sp>
      <p:sp>
        <p:nvSpPr>
          <p:cNvPr id="12" name="Rectangle 11">
            <a:hlinkClick r:id="rId16" action="ppaction://hlinksldjump"/>
          </p:cNvPr>
          <p:cNvSpPr/>
          <p:nvPr/>
        </p:nvSpPr>
        <p:spPr>
          <a:xfrm>
            <a:off x="8107676" y="1315323"/>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4</a:t>
            </a:r>
          </a:p>
        </p:txBody>
      </p:sp>
      <p:pic>
        <p:nvPicPr>
          <p:cNvPr id="8" name="gioi thieu tro ch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03250" y="5576417"/>
            <a:ext cx="609600" cy="609600"/>
          </a:xfrm>
          <a:prstGeom prst="rect">
            <a:avLst/>
          </a:prstGeom>
        </p:spPr>
      </p:pic>
      <p:pic>
        <p:nvPicPr>
          <p:cNvPr id="19" name="Picture 2" descr="C:\Users\Admin\Downloads\ngay tháng\tải xuống.jpg">
            <a:extLst>
              <a:ext uri="{FF2B5EF4-FFF2-40B4-BE49-F238E27FC236}">
                <a16:creationId xmlns:a16="http://schemas.microsoft.com/office/drawing/2014/main" id="{F59A3D4E-1E78-4667-A1F0-D72E366EA6A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107676" y="-482972"/>
            <a:ext cx="1524000" cy="1524000"/>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pic>
        <p:nvPicPr>
          <p:cNvPr id="20" name="Picture 19">
            <a:hlinkClick r:id="rId18" action="ppaction://hlinksldjump"/>
            <a:extLst>
              <a:ext uri="{FF2B5EF4-FFF2-40B4-BE49-F238E27FC236}">
                <a16:creationId xmlns:a16="http://schemas.microsoft.com/office/drawing/2014/main" id="{CEA22550-1367-44B5-A21C-5CBD306DE9B8}"/>
              </a:ext>
            </a:extLst>
          </p:cNvPr>
          <p:cNvPicPr>
            <a:picLocks noChangeAspect="1"/>
          </p:cNvPicPr>
          <p:nvPr/>
        </p:nvPicPr>
        <p:blipFill rotWithShape="1">
          <a:blip r:embed="rId19">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3" name="WordArt 18">
            <a:extLst>
              <a:ext uri="{FF2B5EF4-FFF2-40B4-BE49-F238E27FC236}">
                <a16:creationId xmlns:a16="http://schemas.microsoft.com/office/drawing/2014/main" id="{8CF08AB5-BD4B-4A88-9832-25BC8161B233}"/>
              </a:ext>
            </a:extLst>
          </p:cNvPr>
          <p:cNvSpPr>
            <a:spLocks noChangeArrowheads="1" noChangeShapeType="1" noTextEdit="1"/>
          </p:cNvSpPr>
          <p:nvPr/>
        </p:nvSpPr>
        <p:spPr bwMode="auto">
          <a:xfrm>
            <a:off x="1112850" y="1306477"/>
            <a:ext cx="6477000" cy="12192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Chúc</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mừng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chiến</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thắng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a:t>
            </a:r>
          </a:p>
        </p:txBody>
      </p:sp>
      <p:pic>
        <p:nvPicPr>
          <p:cNvPr id="27" name="Picture 26">
            <a:extLst>
              <a:ext uri="{FF2B5EF4-FFF2-40B4-BE49-F238E27FC236}">
                <a16:creationId xmlns:a16="http://schemas.microsoft.com/office/drawing/2014/main" id="{DEBC320A-8BC5-445B-96FE-DEBD5D53CD10}"/>
              </a:ext>
            </a:extLst>
          </p:cNvPr>
          <p:cNvPicPr>
            <a:picLocks noChangeAspect="1"/>
          </p:cNvPicPr>
          <p:nvPr/>
        </p:nvPicPr>
        <p:blipFill>
          <a:blip r:embed="rId20"/>
          <a:stretch>
            <a:fillRect/>
          </a:stretch>
        </p:blipFill>
        <p:spPr>
          <a:xfrm>
            <a:off x="-218221" y="-1295716"/>
            <a:ext cx="9849897" cy="5535642"/>
          </a:xfrm>
          <a:prstGeom prst="rect">
            <a:avLst/>
          </a:prstGeom>
        </p:spPr>
      </p:pic>
      <p:sp>
        <p:nvSpPr>
          <p:cNvPr id="9" name="TextBox 8">
            <a:hlinkClick r:id="rId18" action="ppaction://hlinksldjump"/>
            <a:extLst>
              <a:ext uri="{FF2B5EF4-FFF2-40B4-BE49-F238E27FC236}">
                <a16:creationId xmlns:a16="http://schemas.microsoft.com/office/drawing/2014/main" id="{F848618C-D6CA-4218-1691-34C45595969B}"/>
              </a:ext>
            </a:extLst>
          </p:cNvPr>
          <p:cNvSpPr txBox="1"/>
          <p:nvPr/>
        </p:nvSpPr>
        <p:spPr>
          <a:xfrm>
            <a:off x="9925585" y="126124"/>
            <a:ext cx="207722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Học</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tiếp</a:t>
            </a:r>
            <a:endParaRPr lang="en-US" sz="36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668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7"/>
                                        </p:tgtEl>
                                        <p:attrNameLst>
                                          <p:attrName>r</p:attrName>
                                        </p:attrNameLst>
                                      </p:cBhvr>
                                    </p:animRot>
                                    <p:animRot by="-240000">
                                      <p:cBhvr>
                                        <p:cTn id="13" dur="200" fill="hold">
                                          <p:stCondLst>
                                            <p:cond delay="200"/>
                                          </p:stCondLst>
                                        </p:cTn>
                                        <p:tgtEl>
                                          <p:spTgt spid="1027"/>
                                        </p:tgtEl>
                                        <p:attrNameLst>
                                          <p:attrName>r</p:attrName>
                                        </p:attrNameLst>
                                      </p:cBhvr>
                                    </p:animRot>
                                    <p:animRot by="240000">
                                      <p:cBhvr>
                                        <p:cTn id="14" dur="200" fill="hold">
                                          <p:stCondLst>
                                            <p:cond delay="400"/>
                                          </p:stCondLst>
                                        </p:cTn>
                                        <p:tgtEl>
                                          <p:spTgt spid="1027"/>
                                        </p:tgtEl>
                                        <p:attrNameLst>
                                          <p:attrName>r</p:attrName>
                                        </p:attrNameLst>
                                      </p:cBhvr>
                                    </p:animRot>
                                    <p:animRot by="-240000">
                                      <p:cBhvr>
                                        <p:cTn id="15" dur="200" fill="hold">
                                          <p:stCondLst>
                                            <p:cond delay="600"/>
                                          </p:stCondLst>
                                        </p:cTn>
                                        <p:tgtEl>
                                          <p:spTgt spid="1027"/>
                                        </p:tgtEl>
                                        <p:attrNameLst>
                                          <p:attrName>r</p:attrName>
                                        </p:attrNameLst>
                                      </p:cBhvr>
                                    </p:animRot>
                                    <p:animRot by="120000">
                                      <p:cBhvr>
                                        <p:cTn id="16" dur="200" fill="hold">
                                          <p:stCondLst>
                                            <p:cond delay="800"/>
                                          </p:stCondLst>
                                        </p:cTn>
                                        <p:tgtEl>
                                          <p:spTgt spid="1027"/>
                                        </p:tgtEl>
                                        <p:attrNameLst>
                                          <p:attrName>r</p:attrName>
                                        </p:attrNameLst>
                                      </p:cBhvr>
                                    </p:animRot>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par>
                                <p:cTn id="20" presetID="26" presetClass="emph" presetSubtype="0" repeatCount="indefinite" fill="hold" grpId="0" nodeType="with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par>
                                <p:cTn id="23" presetID="26" presetClass="emph" presetSubtype="0" repeatCount="indefinite" fill="hold" grpId="0" nodeType="with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6" presetClass="emph" presetSubtype="0" repeatCount="indefinite" fill="hold" grpId="0"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300"/>
                                        <p:tgtEl>
                                          <p:spTgt spid="9"/>
                                        </p:tgtEl>
                                      </p:cBhvr>
                                    </p:animEffect>
                                    <p:anim calcmode="lin" valueType="num">
                                      <p:cBhvr>
                                        <p:cTn id="34" dur="300" fill="hold"/>
                                        <p:tgtEl>
                                          <p:spTgt spid="9"/>
                                        </p:tgtEl>
                                        <p:attrNameLst>
                                          <p:attrName>ppt_x</p:attrName>
                                        </p:attrNameLst>
                                      </p:cBhvr>
                                      <p:tavLst>
                                        <p:tav tm="0">
                                          <p:val>
                                            <p:strVal val="#ppt_x"/>
                                          </p:val>
                                        </p:tav>
                                        <p:tav tm="100000">
                                          <p:val>
                                            <p:strVal val="#ppt_x"/>
                                          </p:val>
                                        </p:tav>
                                      </p:tavLst>
                                    </p:anim>
                                    <p:anim calcmode="lin" valueType="num">
                                      <p:cBhvr>
                                        <p:cTn id="35" dur="3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2136" fill="hold"/>
                                        <p:tgtEl>
                                          <p:spTgt spid="8"/>
                                        </p:tgtEl>
                                      </p:cBhvr>
                                    </p:cmd>
                                  </p:childTnLst>
                                </p:cTn>
                              </p:par>
                            </p:childTnLst>
                          </p:cTn>
                        </p:par>
                      </p:childTnLst>
                    </p:cTn>
                  </p:par>
                </p:childTnLst>
              </p:cTn>
              <p:nextCondLst>
                <p:cond evt="onClick" delay="0">
                  <p:tgtEl>
                    <p:spTgt spid="8"/>
                  </p:tgtEl>
                </p:cond>
              </p:nextCondLst>
            </p:seq>
            <p:audio>
              <p:cMediaNode vol="80000">
                <p:cTn id="41" fill="hold" display="0">
                  <p:stCondLst>
                    <p:cond delay="indefinite"/>
                  </p:stCondLst>
                  <p:endCondLst>
                    <p:cond evt="onStopAudio" delay="0">
                      <p:tgtEl>
                        <p:sldTgt/>
                      </p:tgtEl>
                    </p:cond>
                  </p:endCondLst>
                </p:cTn>
                <p:tgtEl>
                  <p:spTgt spid="8"/>
                </p:tgtEl>
              </p:cMediaNode>
            </p:audio>
            <p:seq concurrent="1" nextAc="seek">
              <p:cTn id="42" restart="whenNotActive" fill="hold" evtFilter="cancelBubble" nodeType="interactiveSeq">
                <p:stCondLst>
                  <p:cond evt="onClick" delay="0">
                    <p:tgtEl>
                      <p:spTgt spid="1027"/>
                    </p:tgtEl>
                  </p:cond>
                </p:stCondLst>
                <p:endSync evt="end" delay="0">
                  <p:rtn val="all"/>
                </p:endSync>
                <p:childTnLst>
                  <p:par>
                    <p:cTn id="43" fill="hold">
                      <p:stCondLst>
                        <p:cond delay="0"/>
                      </p:stCondLst>
                      <p:childTnLst>
                        <p:par>
                          <p:cTn id="44" fill="hold">
                            <p:stCondLst>
                              <p:cond delay="0"/>
                            </p:stCondLst>
                            <p:childTnLst>
                              <p:par>
                                <p:cTn id="45" presetID="44" presetClass="path" presetSubtype="0" accel="50000" decel="50000" fill="hold" nodeType="withEffect">
                                  <p:stCondLst>
                                    <p:cond delay="0"/>
                                  </p:stCondLst>
                                  <p:childTnLst>
                                    <p:animMotion origin="layout" path="M -0.00026 -2.96296E-6 C 0.01211 -0.00879 -0.01146 0.0044 0.00091 -0.00393 C 0.00898 -0.00995 0.01302 -0.01875 0.01823 -0.03078 C 0.02344 -0.04305 0.05807 -0.08912 0.07031 -0.10393 C 0.08255 -0.11852 0.08125 -0.12129 0.09166 -0.13194 C 0.10221 -0.14259 0.12656 -0.15949 0.13359 -0.16736 " pathEditMode="relative" rAng="0" ptsTypes="AAAAAA">
                                      <p:cBhvr>
                                        <p:cTn id="46" dur="2000" fill="hold"/>
                                        <p:tgtEl>
                                          <p:spTgt spid="1027"/>
                                        </p:tgtEl>
                                        <p:attrNameLst>
                                          <p:attrName>ppt_x</p:attrName>
                                          <p:attrName>ppt_y</p:attrName>
                                        </p:attrNameLst>
                                      </p:cBhvr>
                                      <p:rCtr x="6562" y="-8380"/>
                                    </p:animMotion>
                                  </p:childTnLst>
                                  <p:subTnLst>
                                    <p:audio>
                                      <p:cMediaNode>
                                        <p:cTn display="0" masterRel="sameClick">
                                          <p:stCondLst>
                                            <p:cond evt="begin" delay="0">
                                              <p:tn val="45"/>
                                            </p:cond>
                                          </p:stCondLst>
                                          <p:endCondLst>
                                            <p:cond evt="onStopAudio" delay="0">
                                              <p:tgtEl>
                                                <p:sldTgt/>
                                              </p:tgtEl>
                                            </p:cond>
                                          </p:endCondLst>
                                        </p:cTn>
                                        <p:tgtEl>
                                          <p:sndTgt r:embed="rId6" name="Chúc mừng ta da.wav"/>
                                        </p:tgtEl>
                                      </p:cMediaNode>
                                    </p:audio>
                                  </p:sub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0.13359 -0.16736 L 0.24987 -0.31157 " pathEditMode="relative" rAng="0" ptsTypes="AA">
                                      <p:cBhvr>
                                        <p:cTn id="53" dur="2000" fill="hold"/>
                                        <p:tgtEl>
                                          <p:spTgt spid="1027"/>
                                        </p:tgtEl>
                                        <p:attrNameLst>
                                          <p:attrName>ppt_x</p:attrName>
                                          <p:attrName>ppt_y</p:attrName>
                                        </p:attrNameLst>
                                      </p:cBhvr>
                                      <p:rCtr x="5807" y="-7222"/>
                                    </p:animMotion>
                                  </p:childTnLst>
                                  <p:subTnLst>
                                    <p:audio>
                                      <p:cMediaNode>
                                        <p:cTn display="0" masterRel="sameClick">
                                          <p:stCondLst>
                                            <p:cond evt="begin" delay="0">
                                              <p:tn val="52"/>
                                            </p:cond>
                                          </p:stCondLst>
                                          <p:endCondLst>
                                            <p:cond evt="onStopAudio" delay="0">
                                              <p:tgtEl>
                                                <p:sldTgt/>
                                              </p:tgtEl>
                                            </p:cond>
                                          </p:endCondLst>
                                        </p:cTn>
                                        <p:tgtEl>
                                          <p:sndTgt r:embed="rId6" name="Chúc mừng ta da.wav"/>
                                        </p:tgtEl>
                                      </p:cMediaNode>
                                    </p:audio>
                                  </p:sub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6" presetClass="path" presetSubtype="0" accel="50000" decel="50000" fill="hold" nodeType="clickEffect">
                                  <p:stCondLst>
                                    <p:cond delay="0"/>
                                  </p:stCondLst>
                                  <p:childTnLst>
                                    <p:animMotion origin="layout" path="M 0.24987 -0.31157 L 0.35976 -0.43402 " pathEditMode="relative" rAng="0" ptsTypes="AA">
                                      <p:cBhvr>
                                        <p:cTn id="60" dur="2000" fill="hold"/>
                                        <p:tgtEl>
                                          <p:spTgt spid="1027"/>
                                        </p:tgtEl>
                                        <p:attrNameLst>
                                          <p:attrName>ppt_x</p:attrName>
                                          <p:attrName>ppt_y</p:attrName>
                                        </p:attrNameLst>
                                      </p:cBhvr>
                                      <p:rCtr x="5495" y="-6134"/>
                                    </p:animMotion>
                                  </p:childTnLst>
                                  <p:subTnLst>
                                    <p:audio>
                                      <p:cMediaNode>
                                        <p:cTn display="0" masterRel="sameClick">
                                          <p:stCondLst>
                                            <p:cond evt="begin" delay="0">
                                              <p:tn val="59"/>
                                            </p:cond>
                                          </p:stCondLst>
                                          <p:endCondLst>
                                            <p:cond evt="onStopAudio" delay="0">
                                              <p:tgtEl>
                                                <p:sldTgt/>
                                              </p:tgtEl>
                                            </p:cond>
                                          </p:endCondLst>
                                        </p:cTn>
                                        <p:tgtEl>
                                          <p:sndTgt r:embed="rId6" name="Chúc mừng ta da.wav"/>
                                        </p:tgtEl>
                                      </p:cMediaNode>
                                    </p:audio>
                                  </p:sub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6" presetClass="path" presetSubtype="0" accel="50000" decel="50000" fill="hold" nodeType="clickEffect">
                                  <p:stCondLst>
                                    <p:cond delay="0"/>
                                  </p:stCondLst>
                                  <p:childTnLst>
                                    <p:animMotion origin="layout" path="M 0.35976 -0.43403 L 0.50534 -0.58287 " pathEditMode="relative" rAng="0" ptsTypes="AA">
                                      <p:cBhvr>
                                        <p:cTn id="67" dur="2000" fill="hold"/>
                                        <p:tgtEl>
                                          <p:spTgt spid="1027"/>
                                        </p:tgtEl>
                                        <p:attrNameLst>
                                          <p:attrName>ppt_x</p:attrName>
                                          <p:attrName>ppt_y</p:attrName>
                                        </p:attrNameLst>
                                      </p:cBhvr>
                                      <p:rCtr x="7279" y="-7176"/>
                                    </p:animMotion>
                                  </p:childTnLst>
                                  <p:subTnLst>
                                    <p:audio>
                                      <p:cMediaNode>
                                        <p:cTn display="0" masterRel="sameClick">
                                          <p:stCondLst>
                                            <p:cond evt="begin" delay="0">
                                              <p:tn val="66"/>
                                            </p:cond>
                                          </p:stCondLst>
                                          <p:endCondLst>
                                            <p:cond evt="onStopAudio" delay="0">
                                              <p:tgtEl>
                                                <p:sldTgt/>
                                              </p:tgtEl>
                                            </p:cond>
                                          </p:endCondLst>
                                        </p:cTn>
                                        <p:tgtEl>
                                          <p:sndTgt r:embed="rId6" name="Chúc mừng ta da.wav"/>
                                        </p:tgtEl>
                                      </p:cMediaNode>
                                    </p:audio>
                                  </p:sub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par>
                          <p:cTn id="71" fill="hold">
                            <p:stCondLst>
                              <p:cond delay="2000"/>
                            </p:stCondLst>
                            <p:childTnLst>
                              <p:par>
                                <p:cTn id="72" presetID="64" presetClass="path" presetSubtype="0" accel="50000" decel="50000" fill="hold" nodeType="afterEffect">
                                  <p:stCondLst>
                                    <p:cond delay="0"/>
                                  </p:stCondLst>
                                  <p:childTnLst>
                                    <p:animMotion origin="layout" path="M 4.79167E-6 -1.11111E-6 L -0.00573 -0.17292 " pathEditMode="relative" rAng="0" ptsTypes="AA">
                                      <p:cBhvr>
                                        <p:cTn id="73" dur="2000" fill="hold"/>
                                        <p:tgtEl>
                                          <p:spTgt spid="2050"/>
                                        </p:tgtEl>
                                        <p:attrNameLst>
                                          <p:attrName>ppt_x</p:attrName>
                                          <p:attrName>ppt_y</p:attrName>
                                        </p:attrNameLst>
                                      </p:cBhvr>
                                      <p:rCtr x="-286" y="-8657"/>
                                    </p:animMotion>
                                  </p:childTnLst>
                                  <p:subTnLst>
                                    <p:audio>
                                      <p:cMediaNode>
                                        <p:cTn display="0" masterRel="sameClick">
                                          <p:stCondLst>
                                            <p:cond evt="begin" delay="0">
                                              <p:tn val="72"/>
                                            </p:cond>
                                          </p:stCondLst>
                                          <p:endCondLst>
                                            <p:cond evt="onStopAudio" delay="0">
                                              <p:tgtEl>
                                                <p:sldTgt/>
                                              </p:tgtEl>
                                            </p:cond>
                                          </p:endCondLst>
                                        </p:cTn>
                                        <p:tgtEl>
                                          <p:sndTgt r:embed="rId7" name="Âm thanh chiến thắng.wav"/>
                                        </p:tgtEl>
                                      </p:cMediaNode>
                                    </p:audio>
                                  </p:subTnLst>
                                </p:cTn>
                              </p:par>
                            </p:childTnLst>
                          </p:cTn>
                        </p:par>
                        <p:par>
                          <p:cTn id="74" fill="hold">
                            <p:stCondLst>
                              <p:cond delay="4000"/>
                            </p:stCondLst>
                            <p:childTnLst>
                              <p:par>
                                <p:cTn id="75" presetID="10" presetClass="exit" presetSubtype="0" fill="hold" nodeType="afterEffect">
                                  <p:stCondLst>
                                    <p:cond delay="0"/>
                                  </p:stCondLst>
                                  <p:childTnLst>
                                    <p:animEffect transition="out" filter="fade">
                                      <p:cBhvr>
                                        <p:cTn id="76" dur="500"/>
                                        <p:tgtEl>
                                          <p:spTgt spid="2050"/>
                                        </p:tgtEl>
                                      </p:cBhvr>
                                    </p:animEffect>
                                    <p:set>
                                      <p:cBhvr>
                                        <p:cTn id="77" dur="1" fill="hold">
                                          <p:stCondLst>
                                            <p:cond delay="499"/>
                                          </p:stCondLst>
                                        </p:cTn>
                                        <p:tgtEl>
                                          <p:spTgt spid="2050"/>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23" presetClass="entr" presetSubtype="16" repeatCount="indefinite"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2000" fill="hold"/>
                                        <p:tgtEl>
                                          <p:spTgt spid="23"/>
                                        </p:tgtEl>
                                        <p:attrNameLst>
                                          <p:attrName>ppt_w</p:attrName>
                                        </p:attrNameLst>
                                      </p:cBhvr>
                                      <p:tavLst>
                                        <p:tav tm="0">
                                          <p:val>
                                            <p:fltVal val="0"/>
                                          </p:val>
                                        </p:tav>
                                        <p:tav tm="100000">
                                          <p:val>
                                            <p:strVal val="#ppt_w"/>
                                          </p:val>
                                        </p:tav>
                                      </p:tavLst>
                                    </p:anim>
                                    <p:anim calcmode="lin" valueType="num">
                                      <p:cBhvr>
                                        <p:cTn id="84" dur="2000" fill="hold"/>
                                        <p:tgtEl>
                                          <p:spTgt spid="23"/>
                                        </p:tgtEl>
                                        <p:attrNameLst>
                                          <p:attrName>ppt_h</p:attrName>
                                        </p:attrNameLst>
                                      </p:cBhvr>
                                      <p:tavLst>
                                        <p:tav tm="0">
                                          <p:val>
                                            <p:fltVal val="0"/>
                                          </p:val>
                                        </p:tav>
                                        <p:tav tm="100000">
                                          <p:val>
                                            <p:strVal val="#ppt_h"/>
                                          </p:val>
                                        </p:tav>
                                      </p:tavLst>
                                    </p:anim>
                                  </p:childTnLst>
                                </p:cTn>
                              </p:par>
                              <p:par>
                                <p:cTn id="85" presetID="10"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childTnLst>
              </p:cTn>
              <p:nextCondLst>
                <p:cond evt="onClick" delay="0">
                  <p:tgtEl>
                    <p:spTgt spid="1027"/>
                  </p:tgtEl>
                </p:cond>
              </p:nextCondLst>
            </p:seq>
          </p:childTnLst>
        </p:cTn>
      </p:par>
    </p:tnLst>
    <p:bldLst>
      <p:bldP spid="7" grpId="0"/>
      <p:bldP spid="7" grpId="1"/>
      <p:bldP spid="10" grpId="0"/>
      <p:bldP spid="10" grpId="1"/>
      <p:bldP spid="11" grpId="0"/>
      <p:bldP spid="11" grpId="1"/>
      <p:bldP spid="12" grpId="0"/>
      <p:bldP spid="12" grpId="1"/>
      <p:bldP spid="23"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676043D-D89B-485A-B828-0566B0723FC3}"/>
              </a:ext>
            </a:extLst>
          </p:cNvPr>
          <p:cNvPicPr>
            <a:picLocks noChangeAspect="1"/>
          </p:cNvPicPr>
          <p:nvPr/>
        </p:nvPicPr>
        <p:blipFill>
          <a:blip r:embed="rId5"/>
          <a:stretch>
            <a:fillRect/>
          </a:stretch>
        </p:blipFill>
        <p:spPr>
          <a:xfrm>
            <a:off x="0" y="7198"/>
            <a:ext cx="12192000" cy="6437376"/>
          </a:xfrm>
          <a:prstGeom prst="rect">
            <a:avLst/>
          </a:prstGeom>
        </p:spPr>
      </p:pic>
      <p:sp>
        <p:nvSpPr>
          <p:cNvPr id="3" name="TextBox 2"/>
          <p:cNvSpPr txBox="1"/>
          <p:nvPr/>
        </p:nvSpPr>
        <p:spPr>
          <a:xfrm>
            <a:off x="1646834" y="1495563"/>
            <a:ext cx="3260029"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Arial" panose="020B0604020202020204" pitchFamily="34" charset="0"/>
                <a:cs typeface="Arial" panose="020B0604020202020204" pitchFamily="34" charset="0"/>
              </a:rPr>
              <a:t>Đây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là</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cây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gì</a:t>
            </a:r>
            <a:r>
              <a:rPr lang="en-US" sz="2800" b="1" dirty="0">
                <a:solidFill>
                  <a:prstClr val="white"/>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59889" y="1644769"/>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06497" y="200516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1</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2286295"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UTM Avo" panose="02040603050506020204" pitchFamily="18"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20" name="Picture 19">
            <a:hlinkClick r:id="rId9" action="ppaction://hlinksldjump"/>
            <a:extLst>
              <a:ext uri="{FF2B5EF4-FFF2-40B4-BE49-F238E27FC236}">
                <a16:creationId xmlns:a16="http://schemas.microsoft.com/office/drawing/2014/main" id="{D6399218-D262-42AC-A97C-13AB1ADFF570}"/>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5" name="Rectangle: Rounded Corners 4">
            <a:extLst>
              <a:ext uri="{FF2B5EF4-FFF2-40B4-BE49-F238E27FC236}">
                <a16:creationId xmlns:a16="http://schemas.microsoft.com/office/drawing/2014/main" id="{A4886C37-1279-59CC-A53C-4FBA091A3D2B}"/>
              </a:ext>
            </a:extLst>
          </p:cNvPr>
          <p:cNvSpPr/>
          <p:nvPr/>
        </p:nvSpPr>
        <p:spPr>
          <a:xfrm>
            <a:off x="6686550" y="5457825"/>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ngọc</a:t>
            </a:r>
            <a:r>
              <a:rPr lang="en-US" sz="3600" b="1" dirty="0">
                <a:solidFill>
                  <a:srgbClr val="FF0000"/>
                </a:solidFill>
              </a:rPr>
              <a:t> </a:t>
            </a:r>
            <a:r>
              <a:rPr lang="en-US" sz="3600" b="1" dirty="0" err="1">
                <a:solidFill>
                  <a:srgbClr val="FF0000"/>
                </a:solidFill>
              </a:rPr>
              <a:t>ngân</a:t>
            </a:r>
            <a:endParaRPr lang="en-US" sz="3600" b="1" dirty="0">
              <a:solidFill>
                <a:srgbClr val="FF0000"/>
              </a:solidFill>
            </a:endParaRPr>
          </a:p>
        </p:txBody>
      </p:sp>
      <p:pic>
        <p:nvPicPr>
          <p:cNvPr id="4098" name="Picture 2" descr="Cây Ngọc Ngân - cayxanhgarden">
            <a:extLst>
              <a:ext uri="{FF2B5EF4-FFF2-40B4-BE49-F238E27FC236}">
                <a16:creationId xmlns:a16="http://schemas.microsoft.com/office/drawing/2014/main" id="{30E5C4BC-F757-D856-2E68-CA9C1D8999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6857" y="1609724"/>
            <a:ext cx="3765393" cy="351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312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3" presetClass="exit" presetSubtype="32" fill="hold" nodeType="click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barn(inVertical)">
                                      <p:cBhvr>
                                        <p:cTn id="9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1FCCACA-0C83-4142-A931-A38846372FAE}"/>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819320" y="1586444"/>
            <a:ext cx="2838405"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2800" b="1">
                <a:solidFill>
                  <a:prstClr val="white"/>
                </a:solidFill>
                <a:latin typeface="Arial" panose="020B0604020202020204" pitchFamily="34" charset="0"/>
                <a:cs typeface="Arial" panose="020B0604020202020204" pitchFamily="34" charset="0"/>
              </a:rPr>
              <a:t>Đây là cây gì?</a:t>
            </a:r>
            <a:endParaRPr lang="en-US" sz="2800" b="1" dirty="0" err="1">
              <a:solidFill>
                <a:prstClr val="whit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06585" y="16447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53193" y="2005161"/>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2</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4934472"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BA8E6141-DB61-4D95-9F98-936229171842}"/>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1026" name="Picture 2" descr="SET CÂY LƯỠI HỔ 2 | quatangcaycanh">
            <a:extLst>
              <a:ext uri="{FF2B5EF4-FFF2-40B4-BE49-F238E27FC236}">
                <a16:creationId xmlns:a16="http://schemas.microsoft.com/office/drawing/2014/main" id="{1B01D6BB-69D0-503E-153C-35753EBA7E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8024" y="1447799"/>
            <a:ext cx="3657601" cy="36576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20955580-EA40-459C-3E39-ED53C58C7868}"/>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lưỡi</a:t>
            </a:r>
            <a:r>
              <a:rPr lang="en-US" sz="3600" b="1" dirty="0">
                <a:solidFill>
                  <a:srgbClr val="FF0000"/>
                </a:solidFill>
              </a:rPr>
              <a:t> </a:t>
            </a:r>
            <a:r>
              <a:rPr lang="en-US" sz="3600" b="1" dirty="0" err="1">
                <a:solidFill>
                  <a:srgbClr val="FF0000"/>
                </a:solidFill>
              </a:rPr>
              <a:t>hổ</a:t>
            </a:r>
            <a:endParaRPr lang="en-US" sz="3600" b="1" dirty="0">
              <a:solidFill>
                <a:srgbClr val="FF0000"/>
              </a:solidFill>
            </a:endParaRPr>
          </a:p>
        </p:txBody>
      </p:sp>
    </p:spTree>
    <p:extLst>
      <p:ext uri="{BB962C8B-B14F-4D97-AF65-F5344CB8AC3E}">
        <p14:creationId xmlns:p14="http://schemas.microsoft.com/office/powerpoint/2010/main" val="512533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par>
                          <p:cTn id="27" fill="hold">
                            <p:stCondLst>
                              <p:cond delay="500"/>
                            </p:stCondLst>
                            <p:childTnLst>
                              <p:par>
                                <p:cTn id="28" presetID="53" presetClass="exit" presetSubtype="0" fill="hold" grpId="1" nodeType="afterEffect">
                                  <p:stCondLst>
                                    <p:cond delay="0"/>
                                  </p:stCondLst>
                                  <p:childTnLst>
                                    <p:anim calcmode="lin" valueType="num">
                                      <p:cBhvr>
                                        <p:cTn id="29" dur="500"/>
                                        <p:tgtEl>
                                          <p:spTgt spid="17"/>
                                        </p:tgtEl>
                                        <p:attrNameLst>
                                          <p:attrName>ppt_w</p:attrName>
                                        </p:attrNameLst>
                                      </p:cBhvr>
                                      <p:tavLst>
                                        <p:tav tm="0">
                                          <p:val>
                                            <p:strVal val="ppt_w"/>
                                          </p:val>
                                        </p:tav>
                                        <p:tav tm="100000">
                                          <p:val>
                                            <p:fltVal val="0"/>
                                          </p:val>
                                        </p:tav>
                                      </p:tavLst>
                                    </p:anim>
                                    <p:anim calcmode="lin" valueType="num">
                                      <p:cBhvr>
                                        <p:cTn id="30" dur="500"/>
                                        <p:tgtEl>
                                          <p:spTgt spid="17"/>
                                        </p:tgtEl>
                                        <p:attrNameLst>
                                          <p:attrName>ppt_h</p:attrName>
                                        </p:attrNameLst>
                                      </p:cBhvr>
                                      <p:tavLst>
                                        <p:tav tm="0">
                                          <p:val>
                                            <p:strVal val="ppt_h"/>
                                          </p:val>
                                        </p:tav>
                                        <p:tav tm="100000">
                                          <p:val>
                                            <p:fltVal val="0"/>
                                          </p:val>
                                        </p:tav>
                                      </p:tavLst>
                                    </p:anim>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par>
                          <p:cTn id="37" fill="hold">
                            <p:stCondLst>
                              <p:cond delay="1500"/>
                            </p:stCondLst>
                            <p:childTnLst>
                              <p:par>
                                <p:cTn id="38" presetID="53" presetClass="exit" presetSubtype="0" fill="hold" grpId="1" nodeType="after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2000"/>
                            </p:stCondLst>
                            <p:childTnLst>
                              <p:par>
                                <p:cTn id="44" presetID="9"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camera.wav"/>
                                        </p:tgtEl>
                                      </p:cMediaNode>
                                    </p:audio>
                                  </p:subTnLst>
                                </p:cTn>
                              </p:par>
                            </p:childTnLst>
                          </p:cTn>
                        </p:par>
                        <p:par>
                          <p:cTn id="47" fill="hold">
                            <p:stCondLst>
                              <p:cond delay="2500"/>
                            </p:stCondLst>
                            <p:childTnLst>
                              <p:par>
                                <p:cTn id="48" presetID="53" presetClass="exit" presetSubtype="0" fill="hold" grpId="1" nodeType="after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par>
                          <p:cTn id="53" fill="hold">
                            <p:stCondLst>
                              <p:cond delay="3000"/>
                            </p:stCondLst>
                            <p:childTnLst>
                              <p:par>
                                <p:cTn id="54" presetID="9"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ssolv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childTnLst>
                          </p:cTn>
                        </p:par>
                        <p:par>
                          <p:cTn id="57" fill="hold">
                            <p:stCondLst>
                              <p:cond delay="3500"/>
                            </p:stCondLst>
                            <p:childTnLst>
                              <p:par>
                                <p:cTn id="58" presetID="53" presetClass="exit" presetSubtype="0" fill="hold" grpId="1" nodeType="afterEffect">
                                  <p:stCondLst>
                                    <p:cond delay="0"/>
                                  </p:stCondLst>
                                  <p:childTnLst>
                                    <p:anim calcmode="lin" valueType="num">
                                      <p:cBhvr>
                                        <p:cTn id="59" dur="500"/>
                                        <p:tgtEl>
                                          <p:spTgt spid="12"/>
                                        </p:tgtEl>
                                        <p:attrNameLst>
                                          <p:attrName>ppt_w</p:attrName>
                                        </p:attrNameLst>
                                      </p:cBhvr>
                                      <p:tavLst>
                                        <p:tav tm="0">
                                          <p:val>
                                            <p:strVal val="ppt_w"/>
                                          </p:val>
                                        </p:tav>
                                        <p:tav tm="100000">
                                          <p:val>
                                            <p:fltVal val="0"/>
                                          </p:val>
                                        </p:tav>
                                      </p:tavLst>
                                    </p:anim>
                                    <p:anim calcmode="lin" valueType="num">
                                      <p:cBhvr>
                                        <p:cTn id="60" dur="500"/>
                                        <p:tgtEl>
                                          <p:spTgt spid="12"/>
                                        </p:tgtEl>
                                        <p:attrNameLst>
                                          <p:attrName>ppt_h</p:attrName>
                                        </p:attrNameLst>
                                      </p:cBhvr>
                                      <p:tavLst>
                                        <p:tav tm="0">
                                          <p:val>
                                            <p:strVal val="ppt_h"/>
                                          </p:val>
                                        </p:tav>
                                        <p:tav tm="100000">
                                          <p:val>
                                            <p:fltVal val="0"/>
                                          </p:val>
                                        </p:tav>
                                      </p:tavLst>
                                    </p:anim>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par>
                          <p:cTn id="63" fill="hold">
                            <p:stCondLst>
                              <p:cond delay="4000"/>
                            </p:stCondLst>
                            <p:childTnLst>
                              <p:par>
                                <p:cTn id="64" presetID="9"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3" name="camera.wav"/>
                                        </p:tgtEl>
                                      </p:cMediaNode>
                                    </p:audio>
                                  </p:subTnLst>
                                </p:cTn>
                              </p:par>
                            </p:childTnLst>
                          </p:cTn>
                        </p:par>
                        <p:par>
                          <p:cTn id="67" fill="hold">
                            <p:stCondLst>
                              <p:cond delay="4500"/>
                            </p:stCondLst>
                            <p:childTnLst>
                              <p:par>
                                <p:cTn id="68" presetID="53" presetClass="exit" presetSubtype="0" fill="hold" grpId="1" nodeType="afterEffect">
                                  <p:stCondLst>
                                    <p:cond delay="0"/>
                                  </p:stCondLst>
                                  <p:childTnLst>
                                    <p:anim calcmode="lin" valueType="num">
                                      <p:cBhvr>
                                        <p:cTn id="69" dur="500"/>
                                        <p:tgtEl>
                                          <p:spTgt spid="13"/>
                                        </p:tgtEl>
                                        <p:attrNameLst>
                                          <p:attrName>ppt_w</p:attrName>
                                        </p:attrNameLst>
                                      </p:cBhvr>
                                      <p:tavLst>
                                        <p:tav tm="0">
                                          <p:val>
                                            <p:strVal val="ppt_w"/>
                                          </p:val>
                                        </p:tav>
                                        <p:tav tm="100000">
                                          <p:val>
                                            <p:fltVal val="0"/>
                                          </p:val>
                                        </p:tav>
                                      </p:tavLst>
                                    </p:anim>
                                    <p:anim calcmode="lin" valueType="num">
                                      <p:cBhvr>
                                        <p:cTn id="70" dur="500"/>
                                        <p:tgtEl>
                                          <p:spTgt spid="13"/>
                                        </p:tgtEl>
                                        <p:attrNameLst>
                                          <p:attrName>ppt_h</p:attrName>
                                        </p:attrNameLst>
                                      </p:cBhvr>
                                      <p:tavLst>
                                        <p:tav tm="0">
                                          <p:val>
                                            <p:strVal val="ppt_h"/>
                                          </p:val>
                                        </p:tav>
                                        <p:tav tm="100000">
                                          <p:val>
                                            <p:fltVal val="0"/>
                                          </p:val>
                                        </p:tav>
                                      </p:tavLst>
                                    </p:anim>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53"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TiengChuongLopHoc-V.A-4025349.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xit" presetSubtype="2" fill="hold" nodeType="clickEffect">
                                  <p:stCondLst>
                                    <p:cond delay="0"/>
                                  </p:stCondLst>
                                  <p:childTnLst>
                                    <p:anim calcmode="lin" valueType="num">
                                      <p:cBhvr additive="base">
                                        <p:cTn id="86" dur="500"/>
                                        <p:tgtEl>
                                          <p:spTgt spid="14"/>
                                        </p:tgtEl>
                                        <p:attrNameLst>
                                          <p:attrName>ppt_x</p:attrName>
                                        </p:attrNameLst>
                                      </p:cBhvr>
                                      <p:tavLst>
                                        <p:tav tm="0">
                                          <p:val>
                                            <p:strVal val="ppt_x"/>
                                          </p:val>
                                        </p:tav>
                                        <p:tav tm="100000">
                                          <p:val>
                                            <p:strVal val="1+ppt_w/2"/>
                                          </p:val>
                                        </p:tav>
                                      </p:tavLst>
                                    </p:anim>
                                    <p:anim calcmode="lin" valueType="num">
                                      <p:cBhvr additive="base">
                                        <p:cTn id="87" dur="500"/>
                                        <p:tgtEl>
                                          <p:spTgt spid="14"/>
                                        </p:tgtEl>
                                        <p:attrNameLst>
                                          <p:attrName>ppt_y</p:attrName>
                                        </p:attrNameLst>
                                      </p:cBhvr>
                                      <p:tavLst>
                                        <p:tav tm="0">
                                          <p:val>
                                            <p:strVal val="ppt_y"/>
                                          </p:val>
                                        </p:tav>
                                        <p:tav tm="100000">
                                          <p:val>
                                            <p:strVal val="ppt_y"/>
                                          </p:val>
                                        </p:tav>
                                      </p:tavLst>
                                    </p:anim>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arn(inVertical)">
                                      <p:cBhvr>
                                        <p:cTn id="9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FD478C-3EA7-49DF-8A36-64F577C622EF}"/>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55776" y="1797862"/>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711296" y="214723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3</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711296" y="4778726"/>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D5623838-A793-4A78-88A0-A071AB616FF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2050" name="Picture 2" descr="Cây nha đam: mô tả, tính vị, công dụng và các bài thuốc chữa bệnh">
            <a:extLst>
              <a:ext uri="{FF2B5EF4-FFF2-40B4-BE49-F238E27FC236}">
                <a16:creationId xmlns:a16="http://schemas.microsoft.com/office/drawing/2014/main" id="{AC83E61B-E5E1-AA32-DDEA-0293259469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802" y="1581149"/>
            <a:ext cx="5346797" cy="3648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E5BE6B3-DC04-432E-3423-9272F1B55E5F}"/>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nha</a:t>
            </a:r>
            <a:r>
              <a:rPr lang="en-US" sz="3600" b="1" dirty="0">
                <a:solidFill>
                  <a:srgbClr val="FF0000"/>
                </a:solidFill>
              </a:rPr>
              <a:t> </a:t>
            </a:r>
            <a:r>
              <a:rPr lang="en-US" sz="3600" b="1" dirty="0" err="1">
                <a:solidFill>
                  <a:srgbClr val="FF0000"/>
                </a:solidFill>
              </a:rPr>
              <a:t>đam</a:t>
            </a:r>
            <a:endParaRPr lang="en-US" sz="3600" b="1" dirty="0">
              <a:solidFill>
                <a:srgbClr val="FF0000"/>
              </a:solidFill>
            </a:endParaRPr>
          </a:p>
        </p:txBody>
      </p:sp>
    </p:spTree>
    <p:extLst>
      <p:ext uri="{BB962C8B-B14F-4D97-AF65-F5344CB8AC3E}">
        <p14:creationId xmlns:p14="http://schemas.microsoft.com/office/powerpoint/2010/main" val="23749971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 presetClass="exit" presetSubtype="2" fill="hold" nodeType="clickEffect">
                                  <p:stCondLst>
                                    <p:cond delay="0"/>
                                  </p:stCondLst>
                                  <p:childTnLst>
                                    <p:anim calcmode="lin" valueType="num">
                                      <p:cBhvr additive="base">
                                        <p:cTn id="88" dur="500"/>
                                        <p:tgtEl>
                                          <p:spTgt spid="14"/>
                                        </p:tgtEl>
                                        <p:attrNameLst>
                                          <p:attrName>ppt_x</p:attrName>
                                        </p:attrNameLst>
                                      </p:cBhvr>
                                      <p:tavLst>
                                        <p:tav tm="0">
                                          <p:val>
                                            <p:strVal val="ppt_x"/>
                                          </p:val>
                                        </p:tav>
                                        <p:tav tm="100000">
                                          <p:val>
                                            <p:strVal val="1+ppt_w/2"/>
                                          </p:val>
                                        </p:tav>
                                      </p:tavLst>
                                    </p:anim>
                                    <p:anim calcmode="lin" valueType="num">
                                      <p:cBhvr additive="base">
                                        <p:cTn id="89" dur="500"/>
                                        <p:tgtEl>
                                          <p:spTgt spid="14"/>
                                        </p:tgtEl>
                                        <p:attrNameLst>
                                          <p:attrName>ppt_y</p:attrName>
                                        </p:attrNameLst>
                                      </p:cBhvr>
                                      <p:tavLst>
                                        <p:tav tm="0">
                                          <p:val>
                                            <p:strVal val="ppt_y"/>
                                          </p:val>
                                        </p:tav>
                                        <p:tav tm="100000">
                                          <p:val>
                                            <p:strVal val="ppt_y"/>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barn(inVertical)">
                                      <p:cBhvr>
                                        <p:cTn id="9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DEC2760-0960-4AC0-A3EF-33A3A35F6A3B}"/>
              </a:ext>
            </a:extLst>
          </p:cNvPr>
          <p:cNvPicPr>
            <a:picLocks noChangeAspect="1"/>
          </p:cNvPicPr>
          <p:nvPr/>
        </p:nvPicPr>
        <p:blipFill>
          <a:blip r:embed="rId5"/>
          <a:stretch>
            <a:fillRect/>
          </a:stretch>
        </p:blipFill>
        <p:spPr>
          <a:xfrm>
            <a:off x="1" y="0"/>
            <a:ext cx="12192000" cy="643737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01889" y="19230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548496" y="2286415"/>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4</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6292100" y="4640713"/>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2411B418-2793-4C5D-AC8D-78615F48F22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 name="TextBox 1">
            <a:extLst>
              <a:ext uri="{FF2B5EF4-FFF2-40B4-BE49-F238E27FC236}">
                <a16:creationId xmlns:a16="http://schemas.microsoft.com/office/drawing/2014/main" id="{D0966D42-1CDF-A95F-6115-936836735B03}"/>
              </a:ext>
            </a:extLst>
          </p:cNvPr>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3074" name="Picture 2" descr="Công dụng và ý nghĩa phong thủy của cây lan ý">
            <a:extLst>
              <a:ext uri="{FF2B5EF4-FFF2-40B4-BE49-F238E27FC236}">
                <a16:creationId xmlns:a16="http://schemas.microsoft.com/office/drawing/2014/main" id="{A735072C-7D95-8E5C-BCB7-383CC9F185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1639491"/>
            <a:ext cx="5162550" cy="2903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309399C-FAE7-D57D-1FEC-3F1CE3C3ED04}"/>
              </a:ext>
            </a:extLst>
          </p:cNvPr>
          <p:cNvSpPr/>
          <p:nvPr/>
        </p:nvSpPr>
        <p:spPr>
          <a:xfrm>
            <a:off x="8382000" y="4724400"/>
            <a:ext cx="250507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lan</a:t>
            </a:r>
            <a:r>
              <a:rPr lang="en-US" sz="3600" b="1" dirty="0">
                <a:solidFill>
                  <a:srgbClr val="FF0000"/>
                </a:solidFill>
              </a:rPr>
              <a:t> ý</a:t>
            </a:r>
          </a:p>
        </p:txBody>
      </p:sp>
    </p:spTree>
    <p:extLst>
      <p:ext uri="{BB962C8B-B14F-4D97-AF65-F5344CB8AC3E}">
        <p14:creationId xmlns:p14="http://schemas.microsoft.com/office/powerpoint/2010/main" val="34127517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par>
                          <p:cTn id="22" fill="hold">
                            <p:stCondLst>
                              <p:cond delay="500"/>
                            </p:stCondLst>
                            <p:childTnLst>
                              <p:par>
                                <p:cTn id="23" presetID="53" presetClass="exit" presetSubtype="0" fill="hold" grpId="1" nodeType="afterEffect">
                                  <p:stCondLst>
                                    <p:cond delay="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fltVal val="0"/>
                                          </p:val>
                                        </p:tav>
                                      </p:tavLst>
                                    </p:anim>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1000"/>
                            </p:stCondLst>
                            <p:childTnLst>
                              <p:par>
                                <p:cTn id="29" presetID="9"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1500"/>
                            </p:stCondLst>
                            <p:childTnLst>
                              <p:par>
                                <p:cTn id="33" presetID="53" presetClass="exit" presetSubtype="0" fill="hold" grpId="1" nodeType="after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2" name="camera.wav"/>
                                        </p:tgtEl>
                                      </p:cMediaNode>
                                    </p:audio>
                                  </p:subTnLst>
                                </p:cTn>
                              </p:par>
                            </p:childTnLst>
                          </p:cTn>
                        </p:par>
                        <p:par>
                          <p:cTn id="42" fill="hold">
                            <p:stCondLst>
                              <p:cond delay="2500"/>
                            </p:stCondLst>
                            <p:childTnLst>
                              <p:par>
                                <p:cTn id="43" presetID="53" presetClass="exit" presetSubtype="0" fill="hold" grpId="1" nodeType="after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3000"/>
                            </p:stCondLst>
                            <p:childTnLst>
                              <p:par>
                                <p:cTn id="49" presetID="9"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3500"/>
                            </p:stCondLst>
                            <p:childTnLst>
                              <p:par>
                                <p:cTn id="53" presetID="53" presetClass="exit" presetSubtype="0" fill="hold" grpId="1" nodeType="after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4000"/>
                            </p:stCondLst>
                            <p:childTnLst>
                              <p:par>
                                <p:cTn id="59" presetID="9"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dissolve">
                                      <p:cBhvr>
                                        <p:cTn id="61"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p:stCondLst>
                              <p:cond delay="4500"/>
                            </p:stCondLst>
                            <p:childTnLst>
                              <p:par>
                                <p:cTn id="63" presetID="53" presetClass="exit" presetSubtype="0" fill="hold" grpId="1" nodeType="after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53"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3" name="TiengChuongLopHoc-V.A-4025349.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xit" presetSubtype="2" fill="hold" nodeType="clickEffect">
                                  <p:stCondLst>
                                    <p:cond delay="0"/>
                                  </p:stCondLst>
                                  <p:childTnLst>
                                    <p:anim calcmode="lin" valueType="num">
                                      <p:cBhvr additive="base">
                                        <p:cTn id="81" dur="500"/>
                                        <p:tgtEl>
                                          <p:spTgt spid="14"/>
                                        </p:tgtEl>
                                        <p:attrNameLst>
                                          <p:attrName>ppt_x</p:attrName>
                                        </p:attrNameLst>
                                      </p:cBhvr>
                                      <p:tavLst>
                                        <p:tav tm="0">
                                          <p:val>
                                            <p:strVal val="ppt_x"/>
                                          </p:val>
                                        </p:tav>
                                        <p:tav tm="100000">
                                          <p:val>
                                            <p:strVal val="1+ppt_w/2"/>
                                          </p:val>
                                        </p:tav>
                                      </p:tavLst>
                                    </p:anim>
                                    <p:anim calcmode="lin" valueType="num">
                                      <p:cBhvr additive="base">
                                        <p:cTn id="82" dur="500"/>
                                        <p:tgtEl>
                                          <p:spTgt spid="14"/>
                                        </p:tgtEl>
                                        <p:attrNameLst>
                                          <p:attrName>ppt_y</p:attrName>
                                        </p:attrNameLst>
                                      </p:cBhvr>
                                      <p:tavLst>
                                        <p:tav tm="0">
                                          <p:val>
                                            <p:strVal val="ppt_y"/>
                                          </p:val>
                                        </p:tav>
                                        <p:tav tm="100000">
                                          <p:val>
                                            <p:strVal val="ppt_y"/>
                                          </p:val>
                                        </p:tav>
                                      </p:tavLst>
                                    </p:anim>
                                    <p:set>
                                      <p:cBhvr>
                                        <p:cTn id="83" dur="1" fill="hold">
                                          <p:stCondLst>
                                            <p:cond delay="4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300"/>
                                        <p:tgtEl>
                                          <p:spTgt spid="2"/>
                                        </p:tgtEl>
                                      </p:cBhvr>
                                    </p:animEffect>
                                    <p:anim calcmode="lin" valueType="num">
                                      <p:cBhvr>
                                        <p:cTn id="89" dur="300" fill="hold"/>
                                        <p:tgtEl>
                                          <p:spTgt spid="2"/>
                                        </p:tgtEl>
                                        <p:attrNameLst>
                                          <p:attrName>ppt_x</p:attrName>
                                        </p:attrNameLst>
                                      </p:cBhvr>
                                      <p:tavLst>
                                        <p:tav tm="0">
                                          <p:val>
                                            <p:strVal val="#ppt_x"/>
                                          </p:val>
                                        </p:tav>
                                        <p:tav tm="100000">
                                          <p:val>
                                            <p:strVal val="#ppt_x"/>
                                          </p:val>
                                        </p:tav>
                                      </p:tavLst>
                                    </p:anim>
                                    <p:anim calcmode="lin" valueType="num">
                                      <p:cBhvr>
                                        <p:cTn id="90" dur="3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barn(inVertical)">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P spid="4" grpId="0" animBg="1"/>
    </p:bldLst>
  </p:timing>
</p:sld>
</file>

<file path=ppt/theme/theme1.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655</Words>
  <Application>Microsoft Office PowerPoint</Application>
  <PresentationFormat>Widescreen</PresentationFormat>
  <Paragraphs>71</Paragraphs>
  <Slides>28</Slides>
  <Notes>2</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.VnHelvetInsH</vt:lpstr>
      <vt:lpstr>Arial</vt:lpstr>
      <vt:lpstr>Calibri</vt:lpstr>
      <vt:lpstr>Calibri Light</vt:lpstr>
      <vt:lpstr>Cambria</vt:lpstr>
      <vt:lpstr>Impact</vt:lpstr>
      <vt:lpstr>SVN-Poky's</vt:lpstr>
      <vt:lpstr>Times New Roman</vt:lpstr>
      <vt:lpstr>UTM Avo</vt:lpstr>
      <vt:lpstr>VNI-Times</vt:lpstr>
      <vt:lpstr>思源黑体 CN Bold</vt:lpstr>
      <vt:lpstr>3_Office Theme</vt:lpstr>
      <vt:lpstr>1_Office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con hãy quan sát hình 3 – trang 9 và trả lời câu hỏi 1 -2</vt:lpstr>
      <vt:lpstr>Nếu không có hoa, cây cảnh thì con người sẽ lấy oxygen ở đâu để thở? </vt:lpstr>
      <vt:lpstr>Kết luận: Khi cây quang hợp, sẽ lấy khí carbon dioxide (C02) từ không khí và tạo ra khí oxygen cung cấp cho hoạt động hô hấp của con người và động vật.</vt:lpstr>
      <vt:lpstr>Tại sao khi đi ngủ chúng ta không nên đặt nhiều hoa, cây cảnh trong phòng ngủ kín?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Kết luận: + Một số loài hoa, cây cảnh có thể làm thuốc chữa bệnh, làm nước hoa,... + Hoạt động trồng và chăm sóc hoa giúp con người rèn luyện sức khỏe, yêu thiên nhiên, mang lại niềm vui trong cuộc sống và lợi ích kinh tế. Chúng ta cần yêu quý, trồng, chăm sóc, bảo vệ hoa, cây cảnh.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Hang</cp:lastModifiedBy>
  <cp:revision>29</cp:revision>
  <dcterms:created xsi:type="dcterms:W3CDTF">2023-07-05T12:14:43Z</dcterms:created>
  <dcterms:modified xsi:type="dcterms:W3CDTF">2025-09-22T03:13:09Z</dcterms:modified>
</cp:coreProperties>
</file>