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1" r:id="rId1"/>
    <p:sldMasterId id="2147483752" r:id="rId2"/>
  </p:sldMasterIdLst>
  <p:notesMasterIdLst>
    <p:notesMasterId r:id="rId22"/>
  </p:notesMasterIdLst>
  <p:handoutMasterIdLst>
    <p:handoutMasterId r:id="rId23"/>
  </p:handoutMasterIdLst>
  <p:sldIdLst>
    <p:sldId id="326" r:id="rId3"/>
    <p:sldId id="329" r:id="rId4"/>
    <p:sldId id="327" r:id="rId5"/>
    <p:sldId id="339" r:id="rId6"/>
    <p:sldId id="262" r:id="rId7"/>
    <p:sldId id="322" r:id="rId8"/>
    <p:sldId id="266" r:id="rId9"/>
    <p:sldId id="323" r:id="rId10"/>
    <p:sldId id="270" r:id="rId11"/>
    <p:sldId id="333" r:id="rId12"/>
    <p:sldId id="325" r:id="rId13"/>
    <p:sldId id="274" r:id="rId14"/>
    <p:sldId id="332" r:id="rId15"/>
    <p:sldId id="324" r:id="rId16"/>
    <p:sldId id="320" r:id="rId17"/>
    <p:sldId id="337" r:id="rId18"/>
    <p:sldId id="338" r:id="rId19"/>
    <p:sldId id="340" r:id="rId20"/>
    <p:sldId id="335" r:id="rId21"/>
  </p:sldIdLst>
  <p:sldSz cx="12192000" cy="6858000"/>
  <p:notesSz cx="6858000" cy="9144000"/>
  <p:embeddedFontLst>
    <p:embeddedFont>
      <p:font typeface="#9Slide03 BoosterNextFYBlack" panose="020B0604020202020204" charset="0"/>
      <p:regular r:id="rId24"/>
    </p:embeddedFont>
    <p:embeddedFont>
      <p:font typeface="Cambria" panose="02040503050406030204" pitchFamily="18" charset="0"/>
      <p:regular r:id="rId25"/>
      <p:bold r:id="rId26"/>
      <p:italic r:id="rId27"/>
      <p:boldItalic r:id="rId28"/>
    </p:embeddedFont>
    <p:embeddedFont>
      <p:font typeface="DengXian" panose="02010600030101010101" pitchFamily="2" charset="-122"/>
      <p:regular r:id="rId29"/>
      <p:bold r:id="rId30"/>
    </p:embeddedFont>
    <p:embeddedFont>
      <p:font typeface="DengXian" panose="02010600030101010101" pitchFamily="2" charset="-122"/>
      <p:regular r:id="rId29"/>
      <p:bold r:id="rId30"/>
    </p:embeddedFont>
    <p:embeddedFont>
      <p:font typeface="Tahoma" panose="020B0604030504040204" pitchFamily="34" charset="0"/>
      <p:regular r:id="rId31"/>
      <p:bold r:id="rId32"/>
    </p:embeddedFont>
    <p:embeddedFont>
      <p:font typeface="UTM Alberta Heavy" panose="02040603050506020204" pitchFamily="18" charset="0"/>
      <p:regular r:id="rId3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8A6"/>
    <a:srgbClr val="454E5F"/>
    <a:srgbClr val="B9863C"/>
    <a:srgbClr val="C2CB32"/>
    <a:srgbClr val="FFF3AB"/>
    <a:srgbClr val="268D4C"/>
    <a:srgbClr val="FFDA00"/>
    <a:srgbClr val="E2E69A"/>
    <a:srgbClr val="EE3731"/>
    <a:srgbClr val="D2B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6" autoAdjust="0"/>
    <p:restoredTop sz="94660"/>
  </p:normalViewPr>
  <p:slideViewPr>
    <p:cSldViewPr snapToGrid="0">
      <p:cViewPr varScale="1">
        <p:scale>
          <a:sx n="79" d="100"/>
          <a:sy n="79" d="100"/>
        </p:scale>
        <p:origin x="840" y="72"/>
      </p:cViewPr>
      <p:guideLst/>
    </p:cSldViewPr>
  </p:slideViewPr>
  <p:notesTextViewPr>
    <p:cViewPr>
      <p:scale>
        <a:sx n="1" d="1"/>
        <a:sy n="1" d="1"/>
      </p:scale>
      <p:origin x="0" y="0"/>
    </p:cViewPr>
  </p:notesTextViewPr>
  <p:notesViewPr>
    <p:cSldViewPr snapToGrid="0">
      <p:cViewPr varScale="1">
        <p:scale>
          <a:sx n="59" d="100"/>
          <a:sy n="59" d="100"/>
        </p:scale>
        <p:origin x="322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BD3F8097-CC92-C60F-1E34-15048058B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a:extLst>
              <a:ext uri="{FF2B5EF4-FFF2-40B4-BE49-F238E27FC236}">
                <a16:creationId xmlns:a16="http://schemas.microsoft.com/office/drawing/2014/main" id="{92BAEA5C-12EC-2EBC-5C53-30A0560646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FD05C9-9CB0-42B9-9218-854E59FE9F7F}" type="datetimeFigureOut">
              <a:rPr lang="vi-VN" smtClean="0"/>
              <a:t>22/09/2025</a:t>
            </a:fld>
            <a:endParaRPr lang="vi-VN"/>
          </a:p>
        </p:txBody>
      </p:sp>
      <p:sp>
        <p:nvSpPr>
          <p:cNvPr id="4" name="Chỗ dành sẵn cho Chân trang 3">
            <a:extLst>
              <a:ext uri="{FF2B5EF4-FFF2-40B4-BE49-F238E27FC236}">
                <a16:creationId xmlns:a16="http://schemas.microsoft.com/office/drawing/2014/main" id="{3BB59CF3-36DA-B044-A331-2FCFB7BB5A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a:extLst>
              <a:ext uri="{FF2B5EF4-FFF2-40B4-BE49-F238E27FC236}">
                <a16:creationId xmlns:a16="http://schemas.microsoft.com/office/drawing/2014/main" id="{E4E6D58F-BBC3-1F64-97F8-1B84E1EA19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CAF86-6C4D-4291-9467-CA8C3E4F716E}" type="slidenum">
              <a:rPr lang="vi-VN" smtClean="0"/>
              <a:t>‹#›</a:t>
            </a:fld>
            <a:endParaRPr lang="vi-VN"/>
          </a:p>
        </p:txBody>
      </p:sp>
    </p:spTree>
    <p:extLst>
      <p:ext uri="{BB962C8B-B14F-4D97-AF65-F5344CB8AC3E}">
        <p14:creationId xmlns:p14="http://schemas.microsoft.com/office/powerpoint/2010/main" val="2707886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AB6D5-837B-46E2-9FB8-5596228E3717}"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0D58A-6450-4120-97E8-5366840FF031}" type="slidenum">
              <a:rPr lang="en-US" smtClean="0"/>
              <a:t>‹#›</a:t>
            </a:fld>
            <a:endParaRPr lang="en-US"/>
          </a:p>
        </p:txBody>
      </p:sp>
    </p:spTree>
    <p:extLst>
      <p:ext uri="{BB962C8B-B14F-4D97-AF65-F5344CB8AC3E}">
        <p14:creationId xmlns:p14="http://schemas.microsoft.com/office/powerpoint/2010/main" val="199044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214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3597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0035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28146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478189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pic>
        <p:nvPicPr>
          <p:cNvPr id="14" name="Hình ảnh 1588">
            <a:extLst>
              <a:ext uri="{FF2B5EF4-FFF2-40B4-BE49-F238E27FC236}">
                <a16:creationId xmlns:a16="http://schemas.microsoft.com/office/drawing/2014/main" id="{52BE1099-71E7-9C00-47F2-0DB8A7D0E907}"/>
              </a:ext>
            </a:extLst>
          </p:cNvPr>
          <p:cNvPicPr>
            <a:picLocks noChangeAspect="1"/>
          </p:cNvPicPr>
          <p:nvPr userDrawn="1"/>
        </p:nvPicPr>
        <p:blipFill>
          <a:blip r:embed="rId2"/>
          <a:stretch>
            <a:fillRect/>
          </a:stretch>
        </p:blipFill>
        <p:spPr>
          <a:xfrm>
            <a:off x="-40640" y="74617"/>
            <a:ext cx="12324080" cy="6783383"/>
          </a:xfrm>
          <a:prstGeom prst="rect">
            <a:avLst/>
          </a:prstGeom>
        </p:spPr>
      </p:pic>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2496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8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211364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97"/>
        <p:cNvGrpSpPr/>
        <p:nvPr/>
      </p:nvGrpSpPr>
      <p:grpSpPr>
        <a:xfrm>
          <a:off x="0" y="0"/>
          <a:ext cx="0" cy="0"/>
          <a:chOff x="0" y="0"/>
          <a:chExt cx="0" cy="0"/>
        </a:xfrm>
      </p:grpSpPr>
    </p:spTree>
    <p:extLst>
      <p:ext uri="{BB962C8B-B14F-4D97-AF65-F5344CB8AC3E}">
        <p14:creationId xmlns:p14="http://schemas.microsoft.com/office/powerpoint/2010/main" val="883218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257"/>
        <p:cNvGrpSpPr/>
        <p:nvPr/>
      </p:nvGrpSpPr>
      <p:grpSpPr>
        <a:xfrm>
          <a:off x="0" y="0"/>
          <a:ext cx="0" cy="0"/>
          <a:chOff x="0" y="0"/>
          <a:chExt cx="0" cy="0"/>
        </a:xfrm>
      </p:grpSpPr>
    </p:spTree>
    <p:extLst>
      <p:ext uri="{BB962C8B-B14F-4D97-AF65-F5344CB8AC3E}">
        <p14:creationId xmlns:p14="http://schemas.microsoft.com/office/powerpoint/2010/main" val="1219415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Tree>
    <p:extLst>
      <p:ext uri="{BB962C8B-B14F-4D97-AF65-F5344CB8AC3E}">
        <p14:creationId xmlns:p14="http://schemas.microsoft.com/office/powerpoint/2010/main" val="2507937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BAC901-0323-D145-B9BB-B06D747B9BD2}"/>
              </a:ext>
            </a:extLst>
          </p:cNvPr>
          <p:cNvPicPr>
            <a:picLocks noChangeAspect="1"/>
          </p:cNvPicPr>
          <p:nvPr userDrawn="1"/>
        </p:nvPicPr>
        <p:blipFill>
          <a:blip r:embed="rId3"/>
          <a:stretch>
            <a:fillRect/>
          </a:stretch>
        </p:blipFill>
        <p:spPr>
          <a:xfrm>
            <a:off x="-63500" y="0"/>
            <a:ext cx="1193800" cy="1193800"/>
          </a:xfrm>
          <a:prstGeom prst="rect">
            <a:avLst/>
          </a:prstGeom>
        </p:spPr>
      </p:pic>
    </p:spTree>
    <p:extLst>
      <p:ext uri="{BB962C8B-B14F-4D97-AF65-F5344CB8AC3E}">
        <p14:creationId xmlns:p14="http://schemas.microsoft.com/office/powerpoint/2010/main" val="3984831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054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47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973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236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722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251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5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6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ép so sánh">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73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83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ội dung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01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h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645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êu đề và Văn bản Dọc">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10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85358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8" r:id="rId6"/>
    <p:sldLayoutId id="2147483729" r:id="rId7"/>
    <p:sldLayoutId id="2147483730" r:id="rId8"/>
    <p:sldLayoutId id="2147483731" r:id="rId9"/>
    <p:sldLayoutId id="2147483732" r:id="rId10"/>
    <p:sldLayoutId id="2147483733" r:id="rId11"/>
    <p:sldLayoutId id="2147483734" r:id="rId12"/>
    <p:sldLayoutId id="2147483737" r:id="rId13"/>
    <p:sldLayoutId id="214748373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00414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tiff"/></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6.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5.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5.sv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4.png"/><Relationship Id="rId5" Type="http://schemas.openxmlformats.org/officeDocument/2006/relationships/image" Target="../media/image4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0.svg"/><Relationship Id="rId4" Type="http://schemas.openxmlformats.org/officeDocument/2006/relationships/image" Target="../media/image33.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1.xml"/><Relationship Id="rId7" Type="http://schemas.openxmlformats.org/officeDocument/2006/relationships/image" Target="../media/image42.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slideLayout" Target="../slideLayouts/slideLayout1.xml"/><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2F639DF-7142-C843-B7DE-8FF149EA83C0}"/>
              </a:ext>
            </a:extLst>
          </p:cNvPr>
          <p:cNvPicPr>
            <a:picLocks noChangeAspect="1"/>
          </p:cNvPicPr>
          <p:nvPr/>
        </p:nvPicPr>
        <p:blipFill>
          <a:blip r:embed="rId4"/>
          <a:stretch>
            <a:fillRect/>
          </a:stretch>
        </p:blipFill>
        <p:spPr>
          <a:xfrm>
            <a:off x="3243780" y="4962404"/>
            <a:ext cx="1155597" cy="599661"/>
          </a:xfrm>
          <a:prstGeom prst="rect">
            <a:avLst/>
          </a:prstGeom>
        </p:spPr>
      </p:pic>
      <p:pic>
        <p:nvPicPr>
          <p:cNvPr id="14" name="Picture 13"/>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3956924" y="3766265"/>
            <a:ext cx="6331973" cy="3211173"/>
          </a:xfrm>
          <a:prstGeom prst="rect">
            <a:avLst/>
          </a:prstGeom>
        </p:spPr>
      </p:pic>
      <p:pic>
        <p:nvPicPr>
          <p:cNvPr id="7" name="Picture 6">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202813" y="0"/>
            <a:ext cx="1523956" cy="1508868"/>
          </a:xfrm>
          <a:prstGeom prst="rect">
            <a:avLst/>
          </a:prstGeom>
        </p:spPr>
      </p:pic>
      <p:pic>
        <p:nvPicPr>
          <p:cNvPr id="2" name="Picture 1"/>
          <p:cNvPicPr>
            <a:picLocks noChangeAspect="1"/>
          </p:cNvPicPr>
          <p:nvPr/>
        </p:nvPicPr>
        <p:blipFill>
          <a:blip r:embed="rId8"/>
          <a:stretch>
            <a:fillRect/>
          </a:stretch>
        </p:blipFill>
        <p:spPr>
          <a:xfrm>
            <a:off x="-606992" y="474749"/>
            <a:ext cx="10150720" cy="3889585"/>
          </a:xfrm>
          <a:prstGeom prst="rect">
            <a:avLst/>
          </a:prstGeom>
        </p:spPr>
      </p:pic>
    </p:spTree>
    <p:extLst>
      <p:ext uri="{BB962C8B-B14F-4D97-AF65-F5344CB8AC3E}">
        <p14:creationId xmlns:p14="http://schemas.microsoft.com/office/powerpoint/2010/main" val="131345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 name="Đồ họa 328">
            <a:extLst>
              <a:ext uri="{FF2B5EF4-FFF2-40B4-BE49-F238E27FC236}">
                <a16:creationId xmlns:a16="http://schemas.microsoft.com/office/drawing/2014/main" id="{28BC0E52-081D-5AB9-7CD1-FC30CABCBB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2852" y="6108970"/>
            <a:ext cx="3363083" cy="669502"/>
          </a:xfrm>
          <a:prstGeom prst="rect">
            <a:avLst/>
          </a:prstGeom>
        </p:spPr>
      </p:pic>
      <p:grpSp>
        <p:nvGrpSpPr>
          <p:cNvPr id="2" name="Group 1"/>
          <p:cNvGrpSpPr/>
          <p:nvPr/>
        </p:nvGrpSpPr>
        <p:grpSpPr>
          <a:xfrm>
            <a:off x="0" y="273545"/>
            <a:ext cx="11906865" cy="2633952"/>
            <a:chOff x="0" y="273545"/>
            <a:chExt cx="11906865" cy="2633952"/>
          </a:xfrm>
        </p:grpSpPr>
        <p:sp>
          <p:nvSpPr>
            <p:cNvPr id="39" name="TextBox 38">
              <a:extLst>
                <a:ext uri="{FF2B5EF4-FFF2-40B4-BE49-F238E27FC236}">
                  <a16:creationId xmlns:a16="http://schemas.microsoft.com/office/drawing/2014/main" id="{585D8027-2685-45CE-BD0B-8411BD7F3DDE}"/>
                </a:ext>
              </a:extLst>
            </p:cNvPr>
            <p:cNvSpPr txBox="1"/>
            <p:nvPr/>
          </p:nvSpPr>
          <p:spPr>
            <a:xfrm>
              <a:off x="0" y="273545"/>
              <a:ext cx="11906865" cy="1938992"/>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0" name="TextBox 39"/>
            <p:cNvSpPr txBox="1"/>
            <p:nvPr/>
          </p:nvSpPr>
          <p:spPr>
            <a:xfrm>
              <a:off x="353961" y="352952"/>
              <a:ext cx="11552904" cy="2554545"/>
            </a:xfrm>
            <a:prstGeom prst="rect">
              <a:avLst/>
            </a:prstGeom>
            <a:noFill/>
          </p:spPr>
          <p:txBody>
            <a:bodyPr wrap="square" rtlCol="0">
              <a:spAutoFit/>
            </a:bodyPr>
            <a:lstStyle/>
            <a:p>
              <a:pPr lvl="0"/>
              <a:r>
                <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3</a:t>
              </a:r>
              <a:r>
                <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a:t>
              </a:r>
              <a:r>
                <a:rPr kumimoji="0" lang="vi-VN" sz="2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Một cửa hàng ngày thứ Sáu bán được 12 máy tính, ngày thứ Bảy bán được nhiều hơn ngày thứ Sáu 5 máy tính, ngày Chủ nhật bán được nhiều hơn ngày thứ Bảy 10 máy tính. Hỏi cả ba ngày, cửa hàng đó bán được bao nhiêu máy tính?</a:t>
              </a:r>
              <a:br>
                <a:rPr lang="vi-VN" sz="2000" dirty="0"/>
              </a:br>
              <a:br>
                <a:rPr lang="vi-VN" sz="2000" dirty="0"/>
              </a:b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p:cNvGrpSpPr/>
          <p:nvPr/>
        </p:nvGrpSpPr>
        <p:grpSpPr>
          <a:xfrm>
            <a:off x="143036" y="2489772"/>
            <a:ext cx="7409907" cy="3845090"/>
            <a:chOff x="117204" y="2100256"/>
            <a:chExt cx="7031396" cy="3503326"/>
          </a:xfrm>
        </p:grpSpPr>
        <p:sp>
          <p:nvSpPr>
            <p:cNvPr id="42" name="Google Shape;117;p2"/>
            <p:cNvSpPr/>
            <p:nvPr/>
          </p:nvSpPr>
          <p:spPr>
            <a:xfrm>
              <a:off x="117204" y="2100256"/>
              <a:ext cx="7031396" cy="3503326"/>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3" name="TextBox 42"/>
            <p:cNvSpPr txBox="1"/>
            <p:nvPr/>
          </p:nvSpPr>
          <p:spPr>
            <a:xfrm>
              <a:off x="117205" y="3264819"/>
              <a:ext cx="3970226" cy="2019027"/>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Thứ Sáu:</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Thứ Bảy:</a:t>
              </a:r>
            </a:p>
            <a:p>
              <a:endParaRPr lang="vi-VN" sz="2400" b="1" dirty="0">
                <a:latin typeface="Cambria" panose="02040503050406030204" pitchFamily="18" charset="0"/>
                <a:ea typeface="Cambria" panose="02040503050406030204" pitchFamily="18" charset="0"/>
              </a:endParaRPr>
            </a:p>
            <a:p>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nhật</a:t>
              </a:r>
              <a:endParaRPr lang="vi-VN" sz="2400" b="1" dirty="0">
                <a:latin typeface="Cambria" panose="02040503050406030204" pitchFamily="18" charset="0"/>
                <a:ea typeface="Cambria" panose="02040503050406030204" pitchFamily="18" charset="0"/>
              </a:endParaRPr>
            </a:p>
            <a:p>
              <a:endParaRPr lang="en-US" dirty="0"/>
            </a:p>
          </p:txBody>
        </p:sp>
        <p:cxnSp>
          <p:nvCxnSpPr>
            <p:cNvPr id="44" name="Straight Connector 43"/>
            <p:cNvCxnSpPr/>
            <p:nvPr/>
          </p:nvCxnSpPr>
          <p:spPr>
            <a:xfrm>
              <a:off x="1477417" y="3519946"/>
              <a:ext cx="1214767" cy="0"/>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493167" y="4267200"/>
              <a:ext cx="1920240" cy="0"/>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2658299" y="3426546"/>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flipH="1">
              <a:off x="3415387" y="4173796"/>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0" name="Group 77">
              <a:extLst>
                <a:ext uri="{FF2B5EF4-FFF2-40B4-BE49-F238E27FC236}">
                  <a16:creationId xmlns:a16="http://schemas.microsoft.com/office/drawing/2014/main" id="{006AAED3-5D57-4C7C-95EA-4EDE0343EBD1}"/>
                </a:ext>
              </a:extLst>
            </p:cNvPr>
            <p:cNvGrpSpPr>
              <a:grpSpLocks/>
            </p:cNvGrpSpPr>
            <p:nvPr/>
          </p:nvGrpSpPr>
          <p:grpSpPr bwMode="auto">
            <a:xfrm>
              <a:off x="1465155" y="2771552"/>
              <a:ext cx="1977207" cy="678539"/>
              <a:chOff x="1117" y="2098"/>
              <a:chExt cx="2081" cy="448"/>
            </a:xfrm>
          </p:grpSpPr>
          <p:sp>
            <p:nvSpPr>
              <p:cNvPr id="66"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117" y="2098"/>
                <a:ext cx="2081"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12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sp>
            <p:nvSpPr>
              <p:cNvPr id="67" name="AutoShape 48">
                <a:extLst>
                  <a:ext uri="{FF2B5EF4-FFF2-40B4-BE49-F238E27FC236}">
                    <a16:creationId xmlns:a16="http://schemas.microsoft.com/office/drawing/2014/main" id="{063DADDF-F50A-4D6A-9433-4E78ABAEA52C}"/>
                  </a:ext>
                </a:extLst>
              </p:cNvPr>
              <p:cNvSpPr>
                <a:spLocks/>
              </p:cNvSpPr>
              <p:nvPr/>
            </p:nvSpPr>
            <p:spPr bwMode="auto">
              <a:xfrm rot="16200000">
                <a:off x="1663" y="1841"/>
                <a:ext cx="194" cy="1216"/>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grpSp>
        <p:sp>
          <p:nvSpPr>
            <p:cNvPr id="51" name="Line 86">
              <a:extLst>
                <a:ext uri="{FF2B5EF4-FFF2-40B4-BE49-F238E27FC236}">
                  <a16:creationId xmlns:a16="http://schemas.microsoft.com/office/drawing/2014/main" id="{434DEB46-F0BC-473D-B42A-9D19F1ACBF95}"/>
                </a:ext>
              </a:extLst>
            </p:cNvPr>
            <p:cNvSpPr>
              <a:spLocks noChangeShapeType="1"/>
            </p:cNvSpPr>
            <p:nvPr/>
          </p:nvSpPr>
          <p:spPr bwMode="auto">
            <a:xfrm>
              <a:off x="2666499" y="3639567"/>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52" name="AutoShape 48">
              <a:extLst>
                <a:ext uri="{FF2B5EF4-FFF2-40B4-BE49-F238E27FC236}">
                  <a16:creationId xmlns:a16="http://schemas.microsoft.com/office/drawing/2014/main" id="{063DADDF-F50A-4D6A-9433-4E78ABAEA52C}"/>
                </a:ext>
              </a:extLst>
            </p:cNvPr>
            <p:cNvSpPr>
              <a:spLocks/>
            </p:cNvSpPr>
            <p:nvPr/>
          </p:nvSpPr>
          <p:spPr bwMode="auto">
            <a:xfrm rot="5400000" flipH="1">
              <a:off x="2858025" y="3742307"/>
              <a:ext cx="369604" cy="69592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cxnSp>
          <p:nvCxnSpPr>
            <p:cNvPr id="53" name="Straight Connector 52"/>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4" name="Rectangle 47">
              <a:extLst>
                <a:ext uri="{FF2B5EF4-FFF2-40B4-BE49-F238E27FC236}">
                  <a16:creationId xmlns:a16="http://schemas.microsoft.com/office/drawing/2014/main" id="{CC8FD831-AB41-4528-8E2A-0CA8CD23D6B9}"/>
                </a:ext>
              </a:extLst>
            </p:cNvPr>
            <p:cNvSpPr>
              <a:spLocks noChangeArrowheads="1"/>
            </p:cNvSpPr>
            <p:nvPr/>
          </p:nvSpPr>
          <p:spPr bwMode="auto">
            <a:xfrm>
              <a:off x="2625179" y="3592929"/>
              <a:ext cx="1234601" cy="3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5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5" name="Straight Connector 54"/>
            <p:cNvCxnSpPr/>
            <p:nvPr/>
          </p:nvCxnSpPr>
          <p:spPr>
            <a:xfrm flipH="1">
              <a:off x="264846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1479402" y="4979498"/>
              <a:ext cx="3749040" cy="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a:xfrm flipH="1">
              <a:off x="5227470"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59" name="Line 86">
              <a:extLst>
                <a:ext uri="{FF2B5EF4-FFF2-40B4-BE49-F238E27FC236}">
                  <a16:creationId xmlns:a16="http://schemas.microsoft.com/office/drawing/2014/main" id="{434DEB46-F0BC-473D-B42A-9D19F1ACBF95}"/>
                </a:ext>
              </a:extLst>
            </p:cNvPr>
            <p:cNvSpPr>
              <a:spLocks noChangeShapeType="1"/>
            </p:cNvSpPr>
            <p:nvPr/>
          </p:nvSpPr>
          <p:spPr bwMode="auto">
            <a:xfrm>
              <a:off x="3442362" y="433941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60" name="AutoShape 50">
              <a:extLst>
                <a:ext uri="{FF2B5EF4-FFF2-40B4-BE49-F238E27FC236}">
                  <a16:creationId xmlns:a16="http://schemas.microsoft.com/office/drawing/2014/main" id="{D0A81F79-7114-4EDD-9765-7D590C391AD6}"/>
                </a:ext>
              </a:extLst>
            </p:cNvPr>
            <p:cNvSpPr>
              <a:spLocks/>
            </p:cNvSpPr>
            <p:nvPr/>
          </p:nvSpPr>
          <p:spPr bwMode="auto">
            <a:xfrm>
              <a:off x="5290776" y="2771943"/>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1" name="TextBox 60"/>
            <p:cNvSpPr txBox="1"/>
            <p:nvPr/>
          </p:nvSpPr>
          <p:spPr>
            <a:xfrm>
              <a:off x="5490197" y="3663649"/>
              <a:ext cx="1525549" cy="757135"/>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a:t>
              </a:r>
              <a:r>
                <a:rPr lang="en-US" sz="2400" b="1" dirty="0">
                  <a:solidFill>
                    <a:srgbClr val="C00000"/>
                  </a:solidFill>
                  <a:latin typeface="Cambria" panose="02040503050406030204" pitchFamily="18" charset="0"/>
                  <a:ea typeface="Cambria" panose="02040503050406030204" pitchFamily="18" charset="0"/>
                </a:rPr>
                <a:t> </a:t>
              </a:r>
            </a:p>
            <a:p>
              <a:pPr algn="ctr"/>
              <a:r>
                <a:rPr lang="vi-VN" sz="2400" b="1" dirty="0">
                  <a:solidFill>
                    <a:srgbClr val="C00000"/>
                  </a:solidFill>
                  <a:latin typeface="Cambria" panose="02040503050406030204" pitchFamily="18" charset="0"/>
                  <a:ea typeface="Cambria" panose="02040503050406030204" pitchFamily="18" charset="0"/>
                </a:rPr>
                <a:t>máy tính</a:t>
              </a:r>
              <a:endParaRPr lang="en-US" sz="2400" b="1" dirty="0">
                <a:solidFill>
                  <a:srgbClr val="C00000"/>
                </a:solidFill>
                <a:latin typeface="Cambria" panose="02040503050406030204" pitchFamily="18" charset="0"/>
                <a:ea typeface="Cambria" panose="02040503050406030204" pitchFamily="18" charset="0"/>
              </a:endParaRPr>
            </a:p>
          </p:txBody>
        </p:sp>
        <p:grpSp>
          <p:nvGrpSpPr>
            <p:cNvPr id="62" name="Group 79">
              <a:extLst>
                <a:ext uri="{FF2B5EF4-FFF2-40B4-BE49-F238E27FC236}">
                  <a16:creationId xmlns:a16="http://schemas.microsoft.com/office/drawing/2014/main" id="{6AEECEFD-EE79-47F2-AD98-9B929FEFB948}"/>
                </a:ext>
              </a:extLst>
            </p:cNvPr>
            <p:cNvGrpSpPr>
              <a:grpSpLocks/>
            </p:cNvGrpSpPr>
            <p:nvPr/>
          </p:nvGrpSpPr>
          <p:grpSpPr bwMode="auto">
            <a:xfrm>
              <a:off x="3476251" y="4201408"/>
              <a:ext cx="1751015" cy="739776"/>
              <a:chOff x="2439" y="2589"/>
              <a:chExt cx="1103" cy="466"/>
            </a:xfrm>
          </p:grpSpPr>
          <p:sp>
            <p:nvSpPr>
              <p:cNvPr id="64" name="AutoShape 50">
                <a:extLst>
                  <a:ext uri="{FF2B5EF4-FFF2-40B4-BE49-F238E27FC236}">
                    <a16:creationId xmlns:a16="http://schemas.microsoft.com/office/drawing/2014/main" id="{D0A81F79-7114-4EDD-9765-7D590C391AD6}"/>
                  </a:ext>
                </a:extLst>
              </p:cNvPr>
              <p:cNvSpPr>
                <a:spLocks/>
              </p:cNvSpPr>
              <p:nvPr/>
            </p:nvSpPr>
            <p:spPr bwMode="auto">
              <a:xfrm rot="5400000" flipH="1">
                <a:off x="2841" y="2353"/>
                <a:ext cx="300" cy="1103"/>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5"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96" y="2589"/>
                <a:ext cx="94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a:solidFill>
                      <a:schemeClr val="accent1">
                        <a:lumMod val="75000"/>
                      </a:schemeClr>
                    </a:solidFill>
                    <a:latin typeface="Cambria" panose="02040503050406030204" pitchFamily="18" charset="0"/>
                    <a:ea typeface="Cambria" panose="02040503050406030204" pitchFamily="18" charset="0"/>
                  </a:rPr>
                  <a:t>10 máy tính</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3" name="Straight Connector 62"/>
            <p:cNvCxnSpPr/>
            <p:nvPr/>
          </p:nvCxnSpPr>
          <p:spPr>
            <a:xfrm flipH="1">
              <a:off x="3439967" y="4866960"/>
              <a:ext cx="1" cy="182880"/>
            </a:xfrm>
            <a:prstGeom prst="line">
              <a:avLst/>
            </a:prstGeom>
          </p:spPr>
          <p:style>
            <a:lnRef idx="2">
              <a:schemeClr val="dk1"/>
            </a:lnRef>
            <a:fillRef idx="0">
              <a:schemeClr val="dk1"/>
            </a:fillRef>
            <a:effectRef idx="1">
              <a:schemeClr val="dk1"/>
            </a:effectRef>
            <a:fontRef idx="minor">
              <a:schemeClr val="tx1"/>
            </a:fontRef>
          </p:style>
        </p:cxnSp>
      </p:grpSp>
      <p:sp>
        <p:nvSpPr>
          <p:cNvPr id="68" name="Rectangle 67"/>
          <p:cNvSpPr/>
          <p:nvPr/>
        </p:nvSpPr>
        <p:spPr>
          <a:xfrm>
            <a:off x="2967402" y="2611084"/>
            <a:ext cx="1621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Tóm tắt</a:t>
            </a:r>
            <a:endParaRPr kumimoji="0" lang="en-US"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69" name="图片 11">
            <a:extLst>
              <a:ext uri="{FF2B5EF4-FFF2-40B4-BE49-F238E27FC236}">
                <a16:creationId xmlns:a16="http://schemas.microsoft.com/office/drawing/2014/main" id="{B7589CE0-8425-EB42-BFA1-56BF5475548D}"/>
              </a:ext>
            </a:extLst>
          </p:cNvPr>
          <p:cNvPicPr>
            <a:picLocks noChangeAspect="1"/>
          </p:cNvPicPr>
          <p:nvPr/>
        </p:nvPicPr>
        <p:blipFill>
          <a:blip r:embed="rId4"/>
          <a:stretch>
            <a:fillRect/>
          </a:stretch>
        </p:blipFill>
        <p:spPr>
          <a:xfrm flipH="1">
            <a:off x="7464557" y="1788239"/>
            <a:ext cx="4263456" cy="5443705"/>
          </a:xfrm>
          <a:prstGeom prst="rect">
            <a:avLst/>
          </a:prstGeom>
        </p:spPr>
      </p:pic>
    </p:spTree>
    <p:extLst>
      <p:ext uri="{BB962C8B-B14F-4D97-AF65-F5344CB8AC3E}">
        <p14:creationId xmlns:p14="http://schemas.microsoft.com/office/powerpoint/2010/main" val="1801778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矩形: 圆角 12">
            <a:extLst>
              <a:ext uri="{FF2B5EF4-FFF2-40B4-BE49-F238E27FC236}">
                <a16:creationId xmlns:a16="http://schemas.microsoft.com/office/drawing/2014/main" id="{8954B49A-3A9D-4CD4-A153-0BADAB8DF30D}"/>
              </a:ext>
            </a:extLst>
          </p:cNvPr>
          <p:cNvSpPr/>
          <p:nvPr/>
        </p:nvSpPr>
        <p:spPr>
          <a:xfrm>
            <a:off x="405114" y="1211518"/>
            <a:ext cx="9326764" cy="4641127"/>
          </a:xfrm>
          <a:prstGeom prst="roundRect">
            <a:avLst>
              <a:gd name="adj" fmla="val 10130"/>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Rectangle 39"/>
          <p:cNvSpPr/>
          <p:nvPr/>
        </p:nvSpPr>
        <p:spPr>
          <a:xfrm>
            <a:off x="97167" y="1211519"/>
            <a:ext cx="9891627" cy="5232202"/>
          </a:xfrm>
          <a:prstGeom prst="rect">
            <a:avLst/>
          </a:prstGeom>
        </p:spPr>
        <p:txBody>
          <a:bodyPr wrap="square">
            <a:spAutoFit/>
          </a:bodyPr>
          <a:lstStyle/>
          <a:p>
            <a:pPr algn="ctr"/>
            <a:r>
              <a:rPr lang="vi-VN" sz="3500" b="1" u="sng" dirty="0">
                <a:solidFill>
                  <a:srgbClr val="002060"/>
                </a:solidFill>
                <a:latin typeface="Cambria" panose="02040503050406030204" pitchFamily="18" charset="0"/>
                <a:ea typeface="Cambria" panose="02040503050406030204" pitchFamily="18" charset="0"/>
              </a:rPr>
              <a:t>Bài giải</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thứ Bảy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+ 5 = 17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Chủ nhật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17 + 10 = 27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cả 3 ngày cửa hàng đó bán được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+ 17 + 27 = 56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Đáp số: 56 máy tính</a:t>
            </a:r>
          </a:p>
          <a:p>
            <a:br>
              <a:rPr lang="vi-VN" dirty="0">
                <a:solidFill>
                  <a:srgbClr val="000000"/>
                </a:solidFill>
                <a:latin typeface="OpenSans"/>
              </a:rPr>
            </a:br>
            <a:br>
              <a:rPr lang="vi-VN" dirty="0">
                <a:solidFill>
                  <a:srgbClr val="000000"/>
                </a:solidFill>
                <a:latin typeface="OpenSans"/>
              </a:rPr>
            </a:br>
            <a:endParaRPr lang="en-US" dirty="0"/>
          </a:p>
        </p:txBody>
      </p:sp>
      <p:pic>
        <p:nvPicPr>
          <p:cNvPr id="41" name="Đồ họa 328">
            <a:extLst>
              <a:ext uri="{FF2B5EF4-FFF2-40B4-BE49-F238E27FC236}">
                <a16:creationId xmlns:a16="http://schemas.microsoft.com/office/drawing/2014/main" id="{28BC0E52-081D-5AB9-7CD1-FC30CABCBB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2035" y="5902399"/>
            <a:ext cx="4669241" cy="929524"/>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47230" y="2149253"/>
            <a:ext cx="3568861" cy="3753146"/>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31909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 presetClass="mediacall" presetSubtype="0" fill="hold" nodeType="withEffect">
                                  <p:stCondLst>
                                    <p:cond delay="0"/>
                                  </p:stCondLst>
                                  <p:childTnLst>
                                    <p:cmd type="call" cmd="playFrom(0.0)">
                                      <p:cBhvr>
                                        <p:cTn id="9"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69" name="Group 1568">
            <a:extLst>
              <a:ext uri="{FF2B5EF4-FFF2-40B4-BE49-F238E27FC236}">
                <a16:creationId xmlns:a16="http://schemas.microsoft.com/office/drawing/2014/main" id="{F5D72D49-A18D-6ABF-2480-58C77F89DCAE}"/>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F23ED2BF-6728-71F1-F288-3B0E2FC17E20}"/>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65855" y="1672859"/>
              <a:ext cx="3470118" cy="954107"/>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Cố</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lên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Sắp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xong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nè</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70" name="Graphic 1569">
            <a:extLst>
              <a:ext uri="{FF2B5EF4-FFF2-40B4-BE49-F238E27FC236}">
                <a16:creationId xmlns:a16="http://schemas.microsoft.com/office/drawing/2014/main" id="{8797821F-808B-2357-168F-52EFF9D257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9360" y="3864165"/>
            <a:ext cx="2355815" cy="1085819"/>
          </a:xfrm>
          <a:prstGeom prst="rect">
            <a:avLst/>
          </a:prstGeom>
        </p:spPr>
      </p:pic>
      <p:pic>
        <p:nvPicPr>
          <p:cNvPr id="1571" name="Graphic 1570">
            <a:extLst>
              <a:ext uri="{FF2B5EF4-FFF2-40B4-BE49-F238E27FC236}">
                <a16:creationId xmlns:a16="http://schemas.microsoft.com/office/drawing/2014/main" id="{F1EC238C-0853-7270-9CE4-9207DE5F3A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2497" y="3665800"/>
            <a:ext cx="2355815" cy="1085819"/>
          </a:xfrm>
          <a:prstGeom prst="rect">
            <a:avLst/>
          </a:prstGeom>
        </p:spPr>
      </p:pic>
      <p:pic>
        <p:nvPicPr>
          <p:cNvPr id="1572" name="Graphic 1571">
            <a:extLst>
              <a:ext uri="{FF2B5EF4-FFF2-40B4-BE49-F238E27FC236}">
                <a16:creationId xmlns:a16="http://schemas.microsoft.com/office/drawing/2014/main" id="{69FF6639-9D88-EE92-007A-3077B3E7C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8217" y="5178918"/>
            <a:ext cx="2355815" cy="1085819"/>
          </a:xfrm>
          <a:prstGeom prst="rect">
            <a:avLst/>
          </a:prstGeom>
        </p:spPr>
      </p:pic>
    </p:spTree>
    <p:extLst>
      <p:ext uri="{BB962C8B-B14F-4D97-AF65-F5344CB8AC3E}">
        <p14:creationId xmlns:p14="http://schemas.microsoft.com/office/powerpoint/2010/main" val="118362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72"/>
                                        </p:tgtEl>
                                        <p:attrNameLst>
                                          <p:attrName>style.visibility</p:attrName>
                                        </p:attrNameLst>
                                      </p:cBhvr>
                                      <p:to>
                                        <p:strVal val="visible"/>
                                      </p:to>
                                    </p:set>
                                    <p:animEffect transition="in" filter="wipe(left)">
                                      <p:cBhvr>
                                        <p:cTn id="7" dur="500"/>
                                        <p:tgtEl>
                                          <p:spTgt spid="1572"/>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2"/>
          <a:srcRect l="11908" t="16713" b="14111"/>
          <a:stretch>
            <a:fillRect/>
          </a:stretch>
        </p:blipFill>
        <p:spPr>
          <a:xfrm>
            <a:off x="-132081" y="1399793"/>
            <a:ext cx="6146801" cy="3823017"/>
          </a:xfrm>
          <a:prstGeom prst="rect">
            <a:avLst/>
          </a:prstGeom>
          <a:noFill/>
          <a:ln w="9525">
            <a:noFill/>
          </a:ln>
        </p:spPr>
      </p:pic>
      <p:pic>
        <p:nvPicPr>
          <p:cNvPr id="5" name="图片 6">
            <a:extLst>
              <a:ext uri="{FF2B5EF4-FFF2-40B4-BE49-F238E27FC236}">
                <a16:creationId xmlns:a16="http://schemas.microsoft.com/office/drawing/2014/main" id="{44489A63-4B88-489F-9ED2-06AA568E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6533" y="1269051"/>
            <a:ext cx="7167716" cy="4778476"/>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90434" y="2726823"/>
            <a:ext cx="4808067" cy="1694229"/>
          </a:xfrm>
          <a:prstGeom prst="rect">
            <a:avLst/>
          </a:prstGeom>
        </p:spPr>
      </p:pic>
      <p:sp>
        <p:nvSpPr>
          <p:cNvPr id="8" name="TextBox 7">
            <a:extLst>
              <a:ext uri="{FF2B5EF4-FFF2-40B4-BE49-F238E27FC236}">
                <a16:creationId xmlns:a16="http://schemas.microsoft.com/office/drawing/2014/main" id="{585D8027-2685-45CE-BD0B-8411BD7F3DDE}"/>
              </a:ext>
            </a:extLst>
          </p:cNvPr>
          <p:cNvSpPr txBox="1"/>
          <p:nvPr/>
        </p:nvSpPr>
        <p:spPr>
          <a:xfrm>
            <a:off x="934720" y="369083"/>
            <a:ext cx="9794239" cy="881318"/>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accent2">
              <a:lumMod val="75000"/>
            </a:schemeClr>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9" name="TextBox 8"/>
          <p:cNvSpPr txBox="1"/>
          <p:nvPr/>
        </p:nvSpPr>
        <p:spPr>
          <a:xfrm>
            <a:off x="1493989" y="509648"/>
            <a:ext cx="11552904" cy="584775"/>
          </a:xfrm>
          <a:prstGeom prst="rect">
            <a:avLst/>
          </a:prstGeom>
          <a:noFill/>
        </p:spPr>
        <p:txBody>
          <a:bodyPr wrap="square" rtlCol="0">
            <a:spAutoFit/>
          </a:bodyPr>
          <a:lstStyle/>
          <a:p>
            <a:r>
              <a:rPr lang="vi-VN" sz="3200" b="1">
                <a:solidFill>
                  <a:schemeClr val="bg1"/>
                </a:solidFill>
                <a:latin typeface="Cambria" panose="02040503050406030204" pitchFamily="18" charset="0"/>
                <a:ea typeface="Cambria" panose="02040503050406030204" pitchFamily="18" charset="0"/>
              </a:rPr>
              <a:t>Bài </a:t>
            </a:r>
            <a:r>
              <a:rPr lang="en-US" sz="3200" b="1">
                <a:solidFill>
                  <a:schemeClr val="bg1"/>
                </a:solidFill>
                <a:latin typeface="Cambria" panose="02040503050406030204" pitchFamily="18" charset="0"/>
                <a:ea typeface="Cambria" panose="02040503050406030204" pitchFamily="18" charset="0"/>
              </a:rPr>
              <a:t>4</a:t>
            </a:r>
            <a:r>
              <a:rPr lang="vi-VN" sz="3200" b="1">
                <a:solidFill>
                  <a:schemeClr val="bg1"/>
                </a:solidFill>
                <a:latin typeface="Cambria" panose="02040503050406030204" pitchFamily="18" charset="0"/>
                <a:ea typeface="Cambria" panose="02040503050406030204" pitchFamily="18" charset="0"/>
              </a:rPr>
              <a:t>: </a:t>
            </a:r>
            <a:r>
              <a:rPr lang="vi-VN" sz="3200" b="1" dirty="0">
                <a:solidFill>
                  <a:schemeClr val="bg1"/>
                </a:solidFill>
                <a:latin typeface="Cambria" panose="02040503050406030204" pitchFamily="18" charset="0"/>
                <a:ea typeface="Cambria" panose="02040503050406030204" pitchFamily="18" charset="0"/>
              </a:rPr>
              <a:t>Đặt đề toán theo tóm tắt sau rồi giải: </a:t>
            </a:r>
            <a:endParaRPr lang="en-US" sz="3200" b="1" dirty="0">
              <a:solidFill>
                <a:schemeClr val="bg1"/>
              </a:solidFill>
              <a:latin typeface="Cambria" panose="02040503050406030204" pitchFamily="18" charset="0"/>
              <a:ea typeface="Cambria" panose="02040503050406030204" pitchFamily="18" charset="0"/>
            </a:endParaRPr>
          </a:p>
        </p:txBody>
      </p:sp>
      <p:sp>
        <p:nvSpPr>
          <p:cNvPr id="10" name="Rectangle 9"/>
          <p:cNvSpPr/>
          <p:nvPr/>
        </p:nvSpPr>
        <p:spPr>
          <a:xfrm>
            <a:off x="6148909" y="2183450"/>
            <a:ext cx="5524932" cy="3108543"/>
          </a:xfrm>
          <a:prstGeom prst="rect">
            <a:avLst/>
          </a:prstGeom>
        </p:spPr>
        <p:txBody>
          <a:bodyPr wrap="square">
            <a:spAutoFit/>
          </a:bodyPr>
          <a:lstStyle/>
          <a:p>
            <a:pPr algn="just"/>
            <a:r>
              <a:rPr lang="vi-VN" sz="2800" b="1" dirty="0">
                <a:solidFill>
                  <a:srgbClr val="002060"/>
                </a:solidFill>
                <a:latin typeface="Cambria" panose="02040503050406030204" pitchFamily="18" charset="0"/>
                <a:ea typeface="Cambria" panose="02040503050406030204" pitchFamily="18" charset="0"/>
              </a:rPr>
              <a:t>Ngày cuối tuần, một cửa hàng bán được 12 quả sầu riêng, số bưởi bán được gấp đôi số sầu riêng. Số xoài bán được nhiều hơn số bưởi là 13 quả. Hỏi ngày hôm đó của hàng bán được tất cả bao nhiêu quả?</a:t>
            </a:r>
            <a:endParaRPr lang="en-US" sz="2800" b="1" dirty="0">
              <a:solidFill>
                <a:srgbClr val="002060"/>
              </a:solidFill>
              <a:latin typeface="Cambria" panose="02040503050406030204" pitchFamily="18" charset="0"/>
              <a:ea typeface="Cambria" panose="02040503050406030204" pitchFamily="18" charset="0"/>
            </a:endParaRPr>
          </a:p>
        </p:txBody>
      </p:sp>
      <p:sp>
        <p:nvSpPr>
          <p:cNvPr id="11" name="矩形: 圆角 293">
            <a:extLst>
              <a:ext uri="{FF2B5EF4-FFF2-40B4-BE49-F238E27FC236}">
                <a16:creationId xmlns:a16="http://schemas.microsoft.com/office/drawing/2014/main" id="{59217348-A297-4C60-AC84-F55A9D435E7D}"/>
              </a:ext>
            </a:extLst>
          </p:cNvPr>
          <p:cNvSpPr/>
          <p:nvPr/>
        </p:nvSpPr>
        <p:spPr>
          <a:xfrm>
            <a:off x="6329680" y="1622323"/>
            <a:ext cx="2180958" cy="49559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2800" dirty="0">
                <a:solidFill>
                  <a:schemeClr val="tx1"/>
                </a:solidFill>
                <a:latin typeface="Cambria" panose="02040503050406030204" pitchFamily="18" charset="0"/>
                <a:ea typeface="Cambria" panose="02040503050406030204" pitchFamily="18" charset="0"/>
                <a:sym typeface="inpin heiti" panose="00000500000000000000" pitchFamily="2" charset="-122"/>
              </a:rPr>
              <a:t>Đề toán</a:t>
            </a:r>
            <a:endParaRPr lang="zh-CN" altLang="en-US" sz="2800" dirty="0">
              <a:solidFill>
                <a:schemeClr val="tx1"/>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3" name="矩形: 圆角 293">
            <a:extLst>
              <a:ext uri="{FF2B5EF4-FFF2-40B4-BE49-F238E27FC236}">
                <a16:creationId xmlns:a16="http://schemas.microsoft.com/office/drawing/2014/main" id="{59217348-A297-4C60-AC84-F55A9D435E7D}"/>
              </a:ext>
            </a:extLst>
          </p:cNvPr>
          <p:cNvSpPr/>
          <p:nvPr/>
        </p:nvSpPr>
        <p:spPr>
          <a:xfrm>
            <a:off x="858580" y="1804070"/>
            <a:ext cx="1949243" cy="535459"/>
          </a:xfrm>
          <a:prstGeom prst="roundRect">
            <a:avLst>
              <a:gd name="adj" fmla="val 50000"/>
            </a:avLst>
          </a:prstGeom>
          <a:solidFill>
            <a:srgbClr val="7030A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altLang="zh-CN" sz="2800" dirty="0" err="1">
                <a:solidFill>
                  <a:schemeClr val="bg1"/>
                </a:solidFill>
                <a:latin typeface="Cambria" panose="02040503050406030204" pitchFamily="18" charset="0"/>
                <a:ea typeface="Cambria" panose="02040503050406030204" pitchFamily="18" charset="0"/>
                <a:sym typeface="inpin heiti" panose="00000500000000000000" pitchFamily="2" charset="-122"/>
              </a:rPr>
              <a:t>Tóm</a:t>
            </a:r>
            <a:r>
              <a:rPr lang="en-US" altLang="zh-CN" sz="2800" dirty="0">
                <a:solidFill>
                  <a:schemeClr val="bg1"/>
                </a:solidFill>
                <a:latin typeface="Cambria" panose="02040503050406030204" pitchFamily="18" charset="0"/>
                <a:ea typeface="Cambria" panose="02040503050406030204" pitchFamily="18" charset="0"/>
                <a:sym typeface="inpin heiti" panose="00000500000000000000" pitchFamily="2" charset="-122"/>
              </a:rPr>
              <a:t> </a:t>
            </a:r>
            <a:r>
              <a:rPr lang="en-US" altLang="zh-CN" sz="2800" dirty="0" err="1">
                <a:solidFill>
                  <a:schemeClr val="bg1"/>
                </a:solidFill>
                <a:latin typeface="Cambria" panose="02040503050406030204" pitchFamily="18" charset="0"/>
                <a:ea typeface="Cambria" panose="02040503050406030204" pitchFamily="18" charset="0"/>
                <a:sym typeface="inpin heiti" panose="00000500000000000000" pitchFamily="2" charset="-122"/>
              </a:rPr>
              <a:t>tắt</a:t>
            </a:r>
            <a:endParaRPr lang="zh-CN" altLang="en-US" sz="2800" dirty="0">
              <a:solidFill>
                <a:schemeClr val="bg1"/>
              </a:solidFill>
              <a:latin typeface="Cambria" panose="02040503050406030204" pitchFamily="18" charset="0"/>
              <a:ea typeface="inpin heiti" panose="00000500000000000000" pitchFamily="2" charset="-122"/>
              <a:sym typeface="inpin heiti" panose="00000500000000000000" pitchFamily="2" charset="-122"/>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956" y="4480987"/>
            <a:ext cx="2284495" cy="253682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9804" b="100000" l="462" r="100000"/>
                    </a14:imgEffect>
                  </a14:imgLayer>
                </a14:imgProps>
              </a:ext>
            </a:extLst>
          </a:blip>
          <a:stretch>
            <a:fillRect/>
          </a:stretch>
        </p:blipFill>
        <p:spPr>
          <a:xfrm>
            <a:off x="2179717" y="4258793"/>
            <a:ext cx="2030119" cy="263024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3509" b="100000" l="9825" r="89847"/>
                    </a14:imgEffect>
                  </a14:imgLayer>
                </a14:imgProps>
              </a:ext>
            </a:extLst>
          </a:blip>
          <a:stretch>
            <a:fillRect/>
          </a:stretch>
        </p:blipFill>
        <p:spPr>
          <a:xfrm>
            <a:off x="-341173" y="4570444"/>
            <a:ext cx="3199411" cy="2389080"/>
          </a:xfrm>
          <a:prstGeom prst="rect">
            <a:avLst/>
          </a:prstGeom>
        </p:spPr>
      </p:pic>
    </p:spTree>
    <p:extLst>
      <p:ext uri="{BB962C8B-B14F-4D97-AF65-F5344CB8AC3E}">
        <p14:creationId xmlns:p14="http://schemas.microsoft.com/office/powerpoint/2010/main" val="556820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par>
                                <p:cTn id="36" presetID="14" presetClass="entr" presetSubtype="1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pic>
        <p:nvPicPr>
          <p:cNvPr id="39" name="图片 4">
            <a:extLst>
              <a:ext uri="{FF2B5EF4-FFF2-40B4-BE49-F238E27FC236}">
                <a16:creationId xmlns:a16="http://schemas.microsoft.com/office/drawing/2014/main" id="{75B0A0A0-05FC-4A28-B176-055B8CED5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691" y="-664833"/>
            <a:ext cx="11959174" cy="8199637"/>
          </a:xfrm>
          <a:prstGeom prst="rect">
            <a:avLst/>
          </a:prstGeom>
          <a:ln>
            <a:noFill/>
          </a:ln>
        </p:spPr>
      </p:pic>
      <p:sp>
        <p:nvSpPr>
          <p:cNvPr id="40" name="Rectangle 39"/>
          <p:cNvSpPr/>
          <p:nvPr/>
        </p:nvSpPr>
        <p:spPr>
          <a:xfrm>
            <a:off x="1152648" y="892582"/>
            <a:ext cx="8927691" cy="5170646"/>
          </a:xfrm>
          <a:prstGeom prst="rect">
            <a:avLst/>
          </a:prstGeom>
        </p:spPr>
        <p:txBody>
          <a:bodyPr wrap="square">
            <a:spAutoFit/>
          </a:bodyPr>
          <a:lstStyle/>
          <a:p>
            <a:pPr algn="ctr"/>
            <a:r>
              <a:rPr lang="vi-VN" sz="3000" b="1" u="sng" dirty="0">
                <a:solidFill>
                  <a:srgbClr val="002060"/>
                </a:solidFill>
                <a:latin typeface="Cambria" panose="02040503050406030204" pitchFamily="18" charset="0"/>
                <a:ea typeface="Cambria" panose="02040503050406030204" pitchFamily="18" charset="0"/>
              </a:rPr>
              <a:t>Bài giải</a:t>
            </a:r>
          </a:p>
          <a:p>
            <a:pPr algn="ctr"/>
            <a:r>
              <a:rPr lang="vi-VN" sz="3000" b="1" dirty="0">
                <a:solidFill>
                  <a:srgbClr val="002060"/>
                </a:solidFill>
                <a:latin typeface="Cambria" panose="02040503050406030204" pitchFamily="18" charset="0"/>
                <a:ea typeface="Cambria" panose="02040503050406030204" pitchFamily="18" charset="0"/>
              </a:rPr>
              <a:t>Số quả bưởi cửa hàng bán được là:</a:t>
            </a:r>
          </a:p>
          <a:p>
            <a:pPr algn="ctr"/>
            <a:r>
              <a:rPr lang="vi-VN" sz="3000" b="1" dirty="0">
                <a:solidFill>
                  <a:srgbClr val="002060"/>
                </a:solidFill>
                <a:latin typeface="Cambria" panose="02040503050406030204" pitchFamily="18" charset="0"/>
                <a:ea typeface="Cambria" panose="02040503050406030204" pitchFamily="18" charset="0"/>
              </a:rPr>
              <a:t> 12 x 2 = 24 (quả)</a:t>
            </a:r>
          </a:p>
          <a:p>
            <a:pPr algn="ctr"/>
            <a:r>
              <a:rPr lang="vi-VN" sz="3000" b="1" dirty="0">
                <a:solidFill>
                  <a:srgbClr val="002060"/>
                </a:solidFill>
                <a:latin typeface="Cambria" panose="02040503050406030204" pitchFamily="18" charset="0"/>
                <a:ea typeface="Cambria" panose="02040503050406030204" pitchFamily="18" charset="0"/>
              </a:rPr>
              <a:t>Số quả xoài cửa hàng bán được là:</a:t>
            </a:r>
            <a:br>
              <a:rPr lang="vi-VN" sz="3000" b="1" dirty="0">
                <a:solidFill>
                  <a:srgbClr val="002060"/>
                </a:solidFill>
                <a:latin typeface="Cambria" panose="02040503050406030204" pitchFamily="18" charset="0"/>
                <a:ea typeface="Cambria" panose="02040503050406030204" pitchFamily="18" charset="0"/>
              </a:rPr>
            </a:br>
            <a:r>
              <a:rPr lang="vi-VN" sz="3000" b="1" dirty="0">
                <a:solidFill>
                  <a:srgbClr val="002060"/>
                </a:solidFill>
                <a:latin typeface="Cambria" panose="02040503050406030204" pitchFamily="18" charset="0"/>
                <a:ea typeface="Cambria" panose="02040503050406030204" pitchFamily="18" charset="0"/>
              </a:rPr>
              <a:t>24 + 13 = 37 (quả)</a:t>
            </a:r>
          </a:p>
          <a:p>
            <a:pPr algn="ctr"/>
            <a:r>
              <a:rPr lang="vi-VN" sz="3000" b="1" dirty="0">
                <a:solidFill>
                  <a:srgbClr val="002060"/>
                </a:solidFill>
                <a:latin typeface="Cambria" panose="02040503050406030204" pitchFamily="18" charset="0"/>
                <a:ea typeface="Cambria" panose="02040503050406030204" pitchFamily="18" charset="0"/>
              </a:rPr>
              <a:t>Ngày hôm đó cửa hàng bán được tất cả số quả là: </a:t>
            </a:r>
          </a:p>
          <a:p>
            <a:pPr algn="ctr"/>
            <a:r>
              <a:rPr lang="vi-VN" sz="3000" b="1" dirty="0">
                <a:solidFill>
                  <a:srgbClr val="002060"/>
                </a:solidFill>
                <a:latin typeface="Cambria" panose="02040503050406030204" pitchFamily="18" charset="0"/>
                <a:ea typeface="Cambria" panose="02040503050406030204" pitchFamily="18" charset="0"/>
              </a:rPr>
              <a:t> 12 + 24 + 37 = 73 (quả)</a:t>
            </a:r>
          </a:p>
          <a:p>
            <a:pPr algn="ctr"/>
            <a:r>
              <a:rPr lang="vi-VN" sz="3000" b="1" dirty="0">
                <a:solidFill>
                  <a:srgbClr val="002060"/>
                </a:solidFill>
                <a:latin typeface="Cambria" panose="02040503050406030204" pitchFamily="18" charset="0"/>
                <a:ea typeface="Cambria" panose="02040503050406030204" pitchFamily="18" charset="0"/>
              </a:rPr>
              <a:t>Đáp số: 73 quả</a:t>
            </a:r>
          </a:p>
          <a:p>
            <a:br>
              <a:rPr lang="vi-VN" sz="3000" b="1" dirty="0">
                <a:solidFill>
                  <a:srgbClr val="002060"/>
                </a:solidFill>
                <a:latin typeface="Cambria" panose="02040503050406030204" pitchFamily="18" charset="0"/>
                <a:ea typeface="Cambria" panose="02040503050406030204" pitchFamily="18" charset="0"/>
              </a:rPr>
            </a:br>
            <a:br>
              <a:rPr lang="vi-VN" sz="3000" dirty="0">
                <a:solidFill>
                  <a:srgbClr val="002060"/>
                </a:solidFill>
                <a:latin typeface="Cambria" panose="02040503050406030204" pitchFamily="18" charset="0"/>
                <a:ea typeface="Cambria" panose="02040503050406030204" pitchFamily="18" charset="0"/>
              </a:rPr>
            </a:br>
            <a:endParaRPr lang="en-US" sz="3000" dirty="0">
              <a:solidFill>
                <a:srgbClr val="002060"/>
              </a:solidFill>
              <a:latin typeface="Cambria" panose="02040503050406030204" pitchFamily="18" charset="0"/>
              <a:ea typeface="Cambria" panose="02040503050406030204" pitchFamily="18" charset="0"/>
            </a:endParaRPr>
          </a:p>
        </p:txBody>
      </p:sp>
      <p:pic>
        <p:nvPicPr>
          <p:cNvPr id="41" name="Đồ họa 326">
            <a:extLst>
              <a:ext uri="{FF2B5EF4-FFF2-40B4-BE49-F238E27FC236}">
                <a16:creationId xmlns:a16="http://schemas.microsoft.com/office/drawing/2014/main" id="{13156263-E96A-616F-1BBE-D5D0722C9F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7990" y="6197507"/>
            <a:ext cx="4754010" cy="1016000"/>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74977" y="3604888"/>
            <a:ext cx="3142393" cy="2592619"/>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1675563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 presetClass="mediacall" presetSubtype="0" fill="hold" nodeType="withEffect">
                                  <p:stCondLst>
                                    <p:cond delay="0"/>
                                  </p:stCondLst>
                                  <p:childTnLst>
                                    <p:cmd type="call" cmd="playFrom(0.0)">
                                      <p:cBhvr>
                                        <p:cTn id="14"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grpSp>
        <p:nvGrpSpPr>
          <p:cNvPr id="1569" name="Đồ họa 328">
            <a:extLst>
              <a:ext uri="{FF2B5EF4-FFF2-40B4-BE49-F238E27FC236}">
                <a16:creationId xmlns:a16="http://schemas.microsoft.com/office/drawing/2014/main" id="{3A45A5ED-07DD-48B0-9233-6AE1A2978413}"/>
              </a:ext>
            </a:extLst>
          </p:cNvPr>
          <p:cNvGrpSpPr/>
          <p:nvPr/>
        </p:nvGrpSpPr>
        <p:grpSpPr>
          <a:xfrm>
            <a:off x="6783116" y="5913425"/>
            <a:ext cx="4541920" cy="581676"/>
            <a:chOff x="6783116" y="5913425"/>
            <a:chExt cx="4541920" cy="581676"/>
          </a:xfrm>
          <a:solidFill>
            <a:srgbClr val="603813"/>
          </a:solidFill>
        </p:grpSpPr>
        <p:sp>
          <p:nvSpPr>
            <p:cNvPr id="1570" name="Hình tự do: Hình 1569">
              <a:extLst>
                <a:ext uri="{FF2B5EF4-FFF2-40B4-BE49-F238E27FC236}">
                  <a16:creationId xmlns:a16="http://schemas.microsoft.com/office/drawing/2014/main" id="{7F7C31B6-A2FD-164A-6335-4E0F0CFA18E6}"/>
                </a:ext>
              </a:extLst>
            </p:cNvPr>
            <p:cNvSpPr/>
            <p:nvPr/>
          </p:nvSpPr>
          <p:spPr>
            <a:xfrm>
              <a:off x="10777544" y="6377819"/>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563"/>
                    <a:pt x="21563" y="27348"/>
                    <a:pt x="13674" y="27348"/>
                  </a:cubicBezTo>
                  <a:cubicBezTo>
                    <a:pt x="6311" y="27348"/>
                    <a:pt x="0" y="21563"/>
                    <a:pt x="0" y="13674"/>
                  </a:cubicBezTo>
                  <a:cubicBezTo>
                    <a:pt x="0" y="5785"/>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1" name="Hình tự do: Hình 1570">
              <a:extLst>
                <a:ext uri="{FF2B5EF4-FFF2-40B4-BE49-F238E27FC236}">
                  <a16:creationId xmlns:a16="http://schemas.microsoft.com/office/drawing/2014/main" id="{68FA0511-9649-2343-3DC4-A82B31537B79}"/>
                </a:ext>
              </a:extLst>
            </p:cNvPr>
            <p:cNvSpPr/>
            <p:nvPr/>
          </p:nvSpPr>
          <p:spPr>
            <a:xfrm>
              <a:off x="9878732" y="6347842"/>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037"/>
                    <a:pt x="21563" y="27348"/>
                    <a:pt x="13674" y="27348"/>
                  </a:cubicBezTo>
                  <a:cubicBezTo>
                    <a:pt x="6311" y="27348"/>
                    <a:pt x="0" y="21563"/>
                    <a:pt x="0" y="13674"/>
                  </a:cubicBezTo>
                  <a:cubicBezTo>
                    <a:pt x="0" y="6311"/>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2" name="Hình tự do: Hình 1571">
              <a:extLst>
                <a:ext uri="{FF2B5EF4-FFF2-40B4-BE49-F238E27FC236}">
                  <a16:creationId xmlns:a16="http://schemas.microsoft.com/office/drawing/2014/main" id="{B6BDF10D-A69D-4B12-00EB-2944DDDE3F2C}"/>
                </a:ext>
              </a:extLst>
            </p:cNvPr>
            <p:cNvSpPr/>
            <p:nvPr/>
          </p:nvSpPr>
          <p:spPr>
            <a:xfrm>
              <a:off x="10039666" y="6357834"/>
              <a:ext cx="35105" cy="36289"/>
            </a:xfrm>
            <a:custGeom>
              <a:avLst/>
              <a:gdLst>
                <a:gd name="connsiteX0" fmla="*/ 17356 w 35105"/>
                <a:gd name="connsiteY0" fmla="*/ 0 h 36289"/>
                <a:gd name="connsiteX1" fmla="*/ 17356 w 35105"/>
                <a:gd name="connsiteY1" fmla="*/ 36289 h 36289"/>
                <a:gd name="connsiteX2" fmla="*/ 17356 w 35105"/>
                <a:gd name="connsiteY2" fmla="*/ 0 h 36289"/>
              </a:gdLst>
              <a:ahLst/>
              <a:cxnLst>
                <a:cxn ang="0">
                  <a:pos x="connsiteX0" y="connsiteY0"/>
                </a:cxn>
                <a:cxn ang="0">
                  <a:pos x="connsiteX1" y="connsiteY1"/>
                </a:cxn>
                <a:cxn ang="0">
                  <a:pos x="connsiteX2" y="connsiteY2"/>
                </a:cxn>
              </a:cxnLst>
              <a:rect l="l" t="t" r="r" b="b"/>
              <a:pathLst>
                <a:path w="35105" h="36289">
                  <a:moveTo>
                    <a:pt x="17356" y="0"/>
                  </a:moveTo>
                  <a:cubicBezTo>
                    <a:pt x="41023" y="0"/>
                    <a:pt x="41023" y="36289"/>
                    <a:pt x="17356" y="36289"/>
                  </a:cubicBezTo>
                  <a:cubicBezTo>
                    <a:pt x="-5785" y="36289"/>
                    <a:pt x="-5785" y="0"/>
                    <a:pt x="17356" y="0"/>
                  </a:cubicBezTo>
                  <a:close/>
                </a:path>
              </a:pathLst>
            </a:custGeom>
            <a:solidFill>
              <a:srgbClr val="603813"/>
            </a:solidFill>
            <a:ln w="5259" cap="flat">
              <a:noFill/>
              <a:prstDash val="solid"/>
              <a:miter/>
            </a:ln>
          </p:spPr>
          <p:txBody>
            <a:bodyPr rtlCol="0" anchor="ctr"/>
            <a:lstStyle/>
            <a:p>
              <a:endParaRPr lang="vi-VN"/>
            </a:p>
          </p:txBody>
        </p:sp>
        <p:sp>
          <p:nvSpPr>
            <p:cNvPr id="1573" name="Hình tự do: Hình 1572">
              <a:extLst>
                <a:ext uri="{FF2B5EF4-FFF2-40B4-BE49-F238E27FC236}">
                  <a16:creationId xmlns:a16="http://schemas.microsoft.com/office/drawing/2014/main" id="{6B1BA0A2-E8D1-C564-0CE4-B36905835CFA}"/>
                </a:ext>
              </a:extLst>
            </p:cNvPr>
            <p:cNvSpPr/>
            <p:nvPr/>
          </p:nvSpPr>
          <p:spPr>
            <a:xfrm>
              <a:off x="6783116" y="5913425"/>
              <a:ext cx="4541920" cy="459661"/>
            </a:xfrm>
            <a:custGeom>
              <a:avLst/>
              <a:gdLst>
                <a:gd name="connsiteX0" fmla="*/ 0 w 4541920"/>
                <a:gd name="connsiteY0" fmla="*/ 376565 h 459661"/>
                <a:gd name="connsiteX1" fmla="*/ 22615 w 4541920"/>
                <a:gd name="connsiteY1" fmla="*/ 418113 h 459661"/>
                <a:gd name="connsiteX2" fmla="*/ 113075 w 4541920"/>
                <a:gd name="connsiteY2" fmla="*/ 392869 h 459661"/>
                <a:gd name="connsiteX3" fmla="*/ 151993 w 4541920"/>
                <a:gd name="connsiteY3" fmla="*/ 404965 h 459661"/>
                <a:gd name="connsiteX4" fmla="*/ 200379 w 4541920"/>
                <a:gd name="connsiteY4" fmla="*/ 390765 h 459661"/>
                <a:gd name="connsiteX5" fmla="*/ 365520 w 4541920"/>
                <a:gd name="connsiteY5" fmla="*/ 391817 h 459661"/>
                <a:gd name="connsiteX6" fmla="*/ 382876 w 4541920"/>
                <a:gd name="connsiteY6" fmla="*/ 377091 h 459661"/>
                <a:gd name="connsiteX7" fmla="*/ 518566 w 4541920"/>
                <a:gd name="connsiteY7" fmla="*/ 376039 h 459661"/>
                <a:gd name="connsiteX8" fmla="*/ 600611 w 4541920"/>
                <a:gd name="connsiteY8" fmla="*/ 437573 h 459661"/>
                <a:gd name="connsiteX9" fmla="*/ 699485 w 4541920"/>
                <a:gd name="connsiteY9" fmla="*/ 401809 h 459661"/>
                <a:gd name="connsiteX10" fmla="*/ 804145 w 4541920"/>
                <a:gd name="connsiteY10" fmla="*/ 447039 h 459661"/>
                <a:gd name="connsiteX11" fmla="*/ 845693 w 4541920"/>
                <a:gd name="connsiteY11" fmla="*/ 437573 h 459661"/>
                <a:gd name="connsiteX12" fmla="*/ 859893 w 4541920"/>
                <a:gd name="connsiteY12" fmla="*/ 441780 h 459661"/>
                <a:gd name="connsiteX13" fmla="*/ 931420 w 4541920"/>
                <a:gd name="connsiteY13" fmla="*/ 406017 h 459661"/>
                <a:gd name="connsiteX14" fmla="*/ 958768 w 4541920"/>
                <a:gd name="connsiteY14" fmla="*/ 411802 h 459661"/>
                <a:gd name="connsiteX15" fmla="*/ 1013465 w 4541920"/>
                <a:gd name="connsiteY15" fmla="*/ 392343 h 459661"/>
                <a:gd name="connsiteX16" fmla="*/ 1187021 w 4541920"/>
                <a:gd name="connsiteY16" fmla="*/ 405491 h 459661"/>
                <a:gd name="connsiteX17" fmla="*/ 1253288 w 4541920"/>
                <a:gd name="connsiteY17" fmla="*/ 443884 h 459661"/>
                <a:gd name="connsiteX18" fmla="*/ 1315348 w 4541920"/>
                <a:gd name="connsiteY18" fmla="*/ 411802 h 459661"/>
                <a:gd name="connsiteX19" fmla="*/ 1323763 w 4541920"/>
                <a:gd name="connsiteY19" fmla="*/ 393920 h 459661"/>
                <a:gd name="connsiteX20" fmla="*/ 1334807 w 4541920"/>
                <a:gd name="connsiteY20" fmla="*/ 393395 h 459661"/>
                <a:gd name="connsiteX21" fmla="*/ 1350585 w 4541920"/>
                <a:gd name="connsiteY21" fmla="*/ 410224 h 459661"/>
                <a:gd name="connsiteX22" fmla="*/ 1421059 w 4541920"/>
                <a:gd name="connsiteY22" fmla="*/ 442306 h 459661"/>
                <a:gd name="connsiteX23" fmla="*/ 1462082 w 4541920"/>
                <a:gd name="connsiteY23" fmla="*/ 410224 h 459661"/>
                <a:gd name="connsiteX24" fmla="*/ 1522564 w 4541920"/>
                <a:gd name="connsiteY24" fmla="*/ 396024 h 459661"/>
                <a:gd name="connsiteX25" fmla="*/ 1636164 w 4541920"/>
                <a:gd name="connsiteY25" fmla="*/ 451773 h 459661"/>
                <a:gd name="connsiteX26" fmla="*/ 1755024 w 4541920"/>
                <a:gd name="connsiteY26" fmla="*/ 392343 h 459661"/>
                <a:gd name="connsiteX27" fmla="*/ 1782898 w 4541920"/>
                <a:gd name="connsiteY27" fmla="*/ 410224 h 459661"/>
                <a:gd name="connsiteX28" fmla="*/ 1849691 w 4541920"/>
                <a:gd name="connsiteY28" fmla="*/ 400758 h 459661"/>
                <a:gd name="connsiteX29" fmla="*/ 1870729 w 4541920"/>
                <a:gd name="connsiteY29" fmla="*/ 410750 h 459661"/>
                <a:gd name="connsiteX30" fmla="*/ 1942255 w 4541920"/>
                <a:gd name="connsiteY30" fmla="*/ 387609 h 459661"/>
                <a:gd name="connsiteX31" fmla="*/ 2012203 w 4541920"/>
                <a:gd name="connsiteY31" fmla="*/ 426528 h 459661"/>
                <a:gd name="connsiteX32" fmla="*/ 2050596 w 4541920"/>
                <a:gd name="connsiteY32" fmla="*/ 412328 h 459661"/>
                <a:gd name="connsiteX33" fmla="*/ 2108974 w 4541920"/>
                <a:gd name="connsiteY33" fmla="*/ 437047 h 459661"/>
                <a:gd name="connsiteX34" fmla="*/ 2192597 w 4541920"/>
                <a:gd name="connsiteY34" fmla="*/ 386557 h 459661"/>
                <a:gd name="connsiteX35" fmla="*/ 2215738 w 4541920"/>
                <a:gd name="connsiteY35" fmla="*/ 402861 h 459661"/>
                <a:gd name="connsiteX36" fmla="*/ 2261494 w 4541920"/>
                <a:gd name="connsiteY36" fmla="*/ 387609 h 459661"/>
                <a:gd name="connsiteX37" fmla="*/ 2310931 w 4541920"/>
                <a:gd name="connsiteY37" fmla="*/ 417587 h 459661"/>
                <a:gd name="connsiteX38" fmla="*/ 2379302 w 4541920"/>
                <a:gd name="connsiteY38" fmla="*/ 380772 h 459661"/>
                <a:gd name="connsiteX39" fmla="*/ 2386665 w 4541920"/>
                <a:gd name="connsiteY39" fmla="*/ 384980 h 459661"/>
                <a:gd name="connsiteX40" fmla="*/ 2436628 w 4541920"/>
                <a:gd name="connsiteY40" fmla="*/ 378668 h 459661"/>
                <a:gd name="connsiteX41" fmla="*/ 2473969 w 4541920"/>
                <a:gd name="connsiteY41" fmla="*/ 406017 h 459661"/>
                <a:gd name="connsiteX42" fmla="*/ 2519725 w 4541920"/>
                <a:gd name="connsiteY42" fmla="*/ 392869 h 459661"/>
                <a:gd name="connsiteX43" fmla="*/ 2579154 w 4541920"/>
                <a:gd name="connsiteY43" fmla="*/ 427054 h 459661"/>
                <a:gd name="connsiteX44" fmla="*/ 2645947 w 4541920"/>
                <a:gd name="connsiteY44" fmla="*/ 374461 h 459661"/>
                <a:gd name="connsiteX45" fmla="*/ 2659622 w 4541920"/>
                <a:gd name="connsiteY45" fmla="*/ 374461 h 459661"/>
                <a:gd name="connsiteX46" fmla="*/ 2717474 w 4541920"/>
                <a:gd name="connsiteY46" fmla="*/ 397076 h 459661"/>
                <a:gd name="connsiteX47" fmla="*/ 2775326 w 4541920"/>
                <a:gd name="connsiteY47" fmla="*/ 374461 h 459661"/>
                <a:gd name="connsiteX48" fmla="*/ 2783215 w 4541920"/>
                <a:gd name="connsiteY48" fmla="*/ 374461 h 459661"/>
                <a:gd name="connsiteX49" fmla="*/ 2836860 w 4541920"/>
                <a:gd name="connsiteY49" fmla="*/ 404965 h 459661"/>
                <a:gd name="connsiteX50" fmla="*/ 2901023 w 4541920"/>
                <a:gd name="connsiteY50" fmla="*/ 453350 h 459661"/>
                <a:gd name="connsiteX51" fmla="*/ 2967816 w 4541920"/>
                <a:gd name="connsiteY51" fmla="*/ 386557 h 459661"/>
                <a:gd name="connsiteX52" fmla="*/ 2967816 w 4541920"/>
                <a:gd name="connsiteY52" fmla="*/ 383928 h 459661"/>
                <a:gd name="connsiteX53" fmla="*/ 3019883 w 4541920"/>
                <a:gd name="connsiteY53" fmla="*/ 404965 h 459661"/>
                <a:gd name="connsiteX54" fmla="*/ 3064587 w 4541920"/>
                <a:gd name="connsiteY54" fmla="*/ 390239 h 459661"/>
                <a:gd name="connsiteX55" fmla="*/ 3123491 w 4541920"/>
                <a:gd name="connsiteY55" fmla="*/ 419165 h 459661"/>
                <a:gd name="connsiteX56" fmla="*/ 3181343 w 4541920"/>
                <a:gd name="connsiteY56" fmla="*/ 391817 h 459661"/>
                <a:gd name="connsiteX57" fmla="*/ 3204484 w 4541920"/>
                <a:gd name="connsiteY57" fmla="*/ 405491 h 459661"/>
                <a:gd name="connsiteX58" fmla="*/ 3230780 w 4541920"/>
                <a:gd name="connsiteY58" fmla="*/ 387083 h 459661"/>
                <a:gd name="connsiteX59" fmla="*/ 3233410 w 4541920"/>
                <a:gd name="connsiteY59" fmla="*/ 389713 h 459661"/>
                <a:gd name="connsiteX60" fmla="*/ 3248136 w 4541920"/>
                <a:gd name="connsiteY60" fmla="*/ 397602 h 459661"/>
                <a:gd name="connsiteX61" fmla="*/ 3262862 w 4541920"/>
                <a:gd name="connsiteY61" fmla="*/ 397602 h 459661"/>
                <a:gd name="connsiteX62" fmla="*/ 3274958 w 4541920"/>
                <a:gd name="connsiteY62" fmla="*/ 390239 h 459661"/>
                <a:gd name="connsiteX63" fmla="*/ 3277588 w 4541920"/>
                <a:gd name="connsiteY63" fmla="*/ 387083 h 459661"/>
                <a:gd name="connsiteX64" fmla="*/ 3287580 w 4541920"/>
                <a:gd name="connsiteY64" fmla="*/ 382876 h 459661"/>
                <a:gd name="connsiteX65" fmla="*/ 3288106 w 4541920"/>
                <a:gd name="connsiteY65" fmla="*/ 382350 h 459661"/>
                <a:gd name="connsiteX66" fmla="*/ 3302832 w 4541920"/>
                <a:gd name="connsiteY66" fmla="*/ 410750 h 459661"/>
                <a:gd name="connsiteX67" fmla="*/ 3319662 w 4541920"/>
                <a:gd name="connsiteY67" fmla="*/ 387083 h 459661"/>
                <a:gd name="connsiteX68" fmla="*/ 3333336 w 4541920"/>
                <a:gd name="connsiteY68" fmla="*/ 384980 h 459661"/>
                <a:gd name="connsiteX69" fmla="*/ 3393292 w 4541920"/>
                <a:gd name="connsiteY69" fmla="*/ 428106 h 459661"/>
                <a:gd name="connsiteX70" fmla="*/ 3446411 w 4541920"/>
                <a:gd name="connsiteY70" fmla="*/ 399180 h 459661"/>
                <a:gd name="connsiteX71" fmla="*/ 3466396 w 4541920"/>
                <a:gd name="connsiteY71" fmla="*/ 406017 h 459661"/>
                <a:gd name="connsiteX72" fmla="*/ 3503737 w 4541920"/>
                <a:gd name="connsiteY72" fmla="*/ 387083 h 459661"/>
                <a:gd name="connsiteX73" fmla="*/ 3505315 w 4541920"/>
                <a:gd name="connsiteY73" fmla="*/ 383928 h 459661"/>
                <a:gd name="connsiteX74" fmla="*/ 3526352 w 4541920"/>
                <a:gd name="connsiteY74" fmla="*/ 389187 h 459661"/>
                <a:gd name="connsiteX75" fmla="*/ 3546337 w 4541920"/>
                <a:gd name="connsiteY75" fmla="*/ 384454 h 459661"/>
                <a:gd name="connsiteX76" fmla="*/ 3620493 w 4541920"/>
                <a:gd name="connsiteY76" fmla="*/ 420217 h 459661"/>
                <a:gd name="connsiteX77" fmla="*/ 3639953 w 4541920"/>
                <a:gd name="connsiteY77" fmla="*/ 418113 h 459661"/>
                <a:gd name="connsiteX78" fmla="*/ 3698857 w 4541920"/>
                <a:gd name="connsiteY78" fmla="*/ 459662 h 459661"/>
                <a:gd name="connsiteX79" fmla="*/ 3757235 w 4541920"/>
                <a:gd name="connsiteY79" fmla="*/ 420217 h 459661"/>
                <a:gd name="connsiteX80" fmla="*/ 3789842 w 4541920"/>
                <a:gd name="connsiteY80" fmla="*/ 429158 h 459661"/>
                <a:gd name="connsiteX81" fmla="*/ 3846117 w 4541920"/>
                <a:gd name="connsiteY81" fmla="*/ 389187 h 459661"/>
                <a:gd name="connsiteX82" fmla="*/ 3848221 w 4541920"/>
                <a:gd name="connsiteY82" fmla="*/ 389187 h 459661"/>
                <a:gd name="connsiteX83" fmla="*/ 3872413 w 4541920"/>
                <a:gd name="connsiteY83" fmla="*/ 384454 h 459661"/>
                <a:gd name="connsiteX84" fmla="*/ 3918695 w 4541920"/>
                <a:gd name="connsiteY84" fmla="*/ 403387 h 459661"/>
                <a:gd name="connsiteX85" fmla="*/ 3944465 w 4541920"/>
                <a:gd name="connsiteY85" fmla="*/ 392869 h 459661"/>
                <a:gd name="connsiteX86" fmla="*/ 3977599 w 4541920"/>
                <a:gd name="connsiteY86" fmla="*/ 404965 h 459661"/>
                <a:gd name="connsiteX87" fmla="*/ 4008103 w 4541920"/>
                <a:gd name="connsiteY87" fmla="*/ 394446 h 459661"/>
                <a:gd name="connsiteX88" fmla="*/ 4034925 w 4541920"/>
                <a:gd name="connsiteY88" fmla="*/ 407069 h 459661"/>
                <a:gd name="connsiteX89" fmla="*/ 4062274 w 4541920"/>
                <a:gd name="connsiteY89" fmla="*/ 404439 h 459661"/>
                <a:gd name="connsiteX90" fmla="*/ 4110659 w 4541920"/>
                <a:gd name="connsiteY90" fmla="*/ 420217 h 459661"/>
                <a:gd name="connsiteX91" fmla="*/ 4167459 w 4541920"/>
                <a:gd name="connsiteY91" fmla="*/ 397602 h 459661"/>
                <a:gd name="connsiteX92" fmla="*/ 4195334 w 4541920"/>
                <a:gd name="connsiteY92" fmla="*/ 398654 h 459661"/>
                <a:gd name="connsiteX93" fmla="*/ 4203748 w 4541920"/>
                <a:gd name="connsiteY93" fmla="*/ 393920 h 459661"/>
                <a:gd name="connsiteX94" fmla="*/ 4275801 w 4541920"/>
                <a:gd name="connsiteY94" fmla="*/ 436521 h 459661"/>
                <a:gd name="connsiteX95" fmla="*/ 4339964 w 4541920"/>
                <a:gd name="connsiteY95" fmla="*/ 405491 h 459661"/>
                <a:gd name="connsiteX96" fmla="*/ 4388875 w 4541920"/>
                <a:gd name="connsiteY96" fmla="*/ 437573 h 459661"/>
                <a:gd name="connsiteX97" fmla="*/ 4442520 w 4541920"/>
                <a:gd name="connsiteY97" fmla="*/ 383928 h 459661"/>
                <a:gd name="connsiteX98" fmla="*/ 4441468 w 4541920"/>
                <a:gd name="connsiteY98" fmla="*/ 374987 h 459661"/>
                <a:gd name="connsiteX99" fmla="*/ 4448305 w 4541920"/>
                <a:gd name="connsiteY99" fmla="*/ 374987 h 459661"/>
                <a:gd name="connsiteX100" fmla="*/ 4494061 w 4541920"/>
                <a:gd name="connsiteY100" fmla="*/ 410750 h 459661"/>
                <a:gd name="connsiteX101" fmla="*/ 4539817 w 4541920"/>
                <a:gd name="connsiteY101" fmla="*/ 374987 h 459661"/>
                <a:gd name="connsiteX102" fmla="*/ 4541920 w 4541920"/>
                <a:gd name="connsiteY102" fmla="*/ 374987 h 459661"/>
                <a:gd name="connsiteX103" fmla="*/ 4540869 w 4541920"/>
                <a:gd name="connsiteY103" fmla="*/ 370780 h 459661"/>
                <a:gd name="connsiteX104" fmla="*/ 4541395 w 4541920"/>
                <a:gd name="connsiteY104" fmla="*/ 363943 h 459661"/>
                <a:gd name="connsiteX105" fmla="*/ 4527194 w 4541920"/>
                <a:gd name="connsiteY105" fmla="*/ 330283 h 459661"/>
                <a:gd name="connsiteX106" fmla="*/ 3959717 w 4541920"/>
                <a:gd name="connsiteY106" fmla="*/ 0 h 459661"/>
                <a:gd name="connsiteX107" fmla="*/ 592196 w 4541920"/>
                <a:gd name="connsiteY107" fmla="*/ 0 h 459661"/>
                <a:gd name="connsiteX108" fmla="*/ 19459 w 4541920"/>
                <a:gd name="connsiteY108" fmla="*/ 343957 h 459661"/>
                <a:gd name="connsiteX109" fmla="*/ 0 w 4541920"/>
                <a:gd name="connsiteY109" fmla="*/ 376565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41920" h="459661">
                  <a:moveTo>
                    <a:pt x="0" y="376565"/>
                  </a:moveTo>
                  <a:cubicBezTo>
                    <a:pt x="0" y="392869"/>
                    <a:pt x="9993" y="408646"/>
                    <a:pt x="22615" y="418113"/>
                  </a:cubicBezTo>
                  <a:cubicBezTo>
                    <a:pt x="55223" y="442832"/>
                    <a:pt x="90460" y="419165"/>
                    <a:pt x="113075" y="392869"/>
                  </a:cubicBezTo>
                  <a:cubicBezTo>
                    <a:pt x="124645" y="400232"/>
                    <a:pt x="137793" y="404439"/>
                    <a:pt x="151993" y="404965"/>
                  </a:cubicBezTo>
                  <a:cubicBezTo>
                    <a:pt x="169349" y="405491"/>
                    <a:pt x="186705" y="400232"/>
                    <a:pt x="200379" y="390765"/>
                  </a:cubicBezTo>
                  <a:cubicBezTo>
                    <a:pt x="234038" y="451247"/>
                    <a:pt x="327654" y="455980"/>
                    <a:pt x="365520" y="391817"/>
                  </a:cubicBezTo>
                  <a:cubicBezTo>
                    <a:pt x="371832" y="387609"/>
                    <a:pt x="377617" y="382350"/>
                    <a:pt x="382876" y="377091"/>
                  </a:cubicBezTo>
                  <a:cubicBezTo>
                    <a:pt x="424424" y="403913"/>
                    <a:pt x="477543" y="404439"/>
                    <a:pt x="518566" y="376039"/>
                  </a:cubicBezTo>
                  <a:cubicBezTo>
                    <a:pt x="535395" y="407595"/>
                    <a:pt x="564847" y="431787"/>
                    <a:pt x="600611" y="437573"/>
                  </a:cubicBezTo>
                  <a:cubicBezTo>
                    <a:pt x="639529" y="443884"/>
                    <a:pt x="674241" y="429158"/>
                    <a:pt x="699485" y="401809"/>
                  </a:cubicBezTo>
                  <a:cubicBezTo>
                    <a:pt x="725782" y="430735"/>
                    <a:pt x="763123" y="449143"/>
                    <a:pt x="804145" y="447039"/>
                  </a:cubicBezTo>
                  <a:cubicBezTo>
                    <a:pt x="819397" y="445987"/>
                    <a:pt x="833071" y="442832"/>
                    <a:pt x="845693" y="437573"/>
                  </a:cubicBezTo>
                  <a:cubicBezTo>
                    <a:pt x="849901" y="439150"/>
                    <a:pt x="854634" y="440728"/>
                    <a:pt x="859893" y="441780"/>
                  </a:cubicBezTo>
                  <a:cubicBezTo>
                    <a:pt x="890923" y="448091"/>
                    <a:pt x="919323" y="431261"/>
                    <a:pt x="931420" y="406017"/>
                  </a:cubicBezTo>
                  <a:cubicBezTo>
                    <a:pt x="940361" y="409172"/>
                    <a:pt x="949301" y="411276"/>
                    <a:pt x="958768" y="411802"/>
                  </a:cubicBezTo>
                  <a:cubicBezTo>
                    <a:pt x="980331" y="412328"/>
                    <a:pt x="999265" y="404965"/>
                    <a:pt x="1013465" y="392343"/>
                  </a:cubicBezTo>
                  <a:cubicBezTo>
                    <a:pt x="1060272" y="434943"/>
                    <a:pt x="1132325" y="443358"/>
                    <a:pt x="1187021" y="405491"/>
                  </a:cubicBezTo>
                  <a:cubicBezTo>
                    <a:pt x="1201221" y="427580"/>
                    <a:pt x="1224362" y="443884"/>
                    <a:pt x="1253288" y="443884"/>
                  </a:cubicBezTo>
                  <a:cubicBezTo>
                    <a:pt x="1277481" y="443884"/>
                    <a:pt x="1301148" y="431787"/>
                    <a:pt x="1315348" y="411802"/>
                  </a:cubicBezTo>
                  <a:cubicBezTo>
                    <a:pt x="1319555" y="405491"/>
                    <a:pt x="1322185" y="399706"/>
                    <a:pt x="1323763" y="393920"/>
                  </a:cubicBezTo>
                  <a:cubicBezTo>
                    <a:pt x="1327444" y="393920"/>
                    <a:pt x="1331126" y="393920"/>
                    <a:pt x="1334807" y="393395"/>
                  </a:cubicBezTo>
                  <a:cubicBezTo>
                    <a:pt x="1339540" y="399706"/>
                    <a:pt x="1344800" y="405491"/>
                    <a:pt x="1350585" y="410224"/>
                  </a:cubicBezTo>
                  <a:cubicBezTo>
                    <a:pt x="1364259" y="434417"/>
                    <a:pt x="1390556" y="450195"/>
                    <a:pt x="1421059" y="442306"/>
                  </a:cubicBezTo>
                  <a:cubicBezTo>
                    <a:pt x="1439467" y="437573"/>
                    <a:pt x="1453667" y="425476"/>
                    <a:pt x="1462082" y="410224"/>
                  </a:cubicBezTo>
                  <a:cubicBezTo>
                    <a:pt x="1483119" y="409172"/>
                    <a:pt x="1504156" y="404439"/>
                    <a:pt x="1522564" y="396024"/>
                  </a:cubicBezTo>
                  <a:cubicBezTo>
                    <a:pt x="1553593" y="426528"/>
                    <a:pt x="1590934" y="448617"/>
                    <a:pt x="1636164" y="451773"/>
                  </a:cubicBezTo>
                  <a:cubicBezTo>
                    <a:pt x="1684550" y="454928"/>
                    <a:pt x="1730831" y="432313"/>
                    <a:pt x="1755024" y="392343"/>
                  </a:cubicBezTo>
                  <a:cubicBezTo>
                    <a:pt x="1763439" y="400232"/>
                    <a:pt x="1773432" y="406543"/>
                    <a:pt x="1782898" y="410224"/>
                  </a:cubicBezTo>
                  <a:cubicBezTo>
                    <a:pt x="1806565" y="418639"/>
                    <a:pt x="1830232" y="413906"/>
                    <a:pt x="1849691" y="400758"/>
                  </a:cubicBezTo>
                  <a:cubicBezTo>
                    <a:pt x="1856528" y="405491"/>
                    <a:pt x="1863891" y="409172"/>
                    <a:pt x="1870729" y="410750"/>
                  </a:cubicBezTo>
                  <a:cubicBezTo>
                    <a:pt x="1898077" y="417587"/>
                    <a:pt x="1924899" y="407595"/>
                    <a:pt x="1942255" y="387609"/>
                  </a:cubicBezTo>
                  <a:cubicBezTo>
                    <a:pt x="1955929" y="411802"/>
                    <a:pt x="1981699" y="428632"/>
                    <a:pt x="2012203" y="426528"/>
                  </a:cubicBezTo>
                  <a:cubicBezTo>
                    <a:pt x="2024826" y="425476"/>
                    <a:pt x="2038500" y="420217"/>
                    <a:pt x="2050596" y="412328"/>
                  </a:cubicBezTo>
                  <a:cubicBezTo>
                    <a:pt x="2066900" y="426528"/>
                    <a:pt x="2087411" y="435469"/>
                    <a:pt x="2108974" y="437047"/>
                  </a:cubicBezTo>
                  <a:cubicBezTo>
                    <a:pt x="2146315" y="439150"/>
                    <a:pt x="2177871" y="417587"/>
                    <a:pt x="2192597" y="386557"/>
                  </a:cubicBezTo>
                  <a:cubicBezTo>
                    <a:pt x="2198908" y="394446"/>
                    <a:pt x="2207323" y="400232"/>
                    <a:pt x="2215738" y="402861"/>
                  </a:cubicBezTo>
                  <a:cubicBezTo>
                    <a:pt x="2229938" y="407069"/>
                    <a:pt x="2249923" y="399706"/>
                    <a:pt x="2261494" y="387609"/>
                  </a:cubicBezTo>
                  <a:cubicBezTo>
                    <a:pt x="2275694" y="402861"/>
                    <a:pt x="2293575" y="413906"/>
                    <a:pt x="2310931" y="417587"/>
                  </a:cubicBezTo>
                  <a:cubicBezTo>
                    <a:pt x="2341435" y="423898"/>
                    <a:pt x="2370361" y="407595"/>
                    <a:pt x="2379302" y="380772"/>
                  </a:cubicBezTo>
                  <a:cubicBezTo>
                    <a:pt x="2381405" y="382350"/>
                    <a:pt x="2384035" y="383928"/>
                    <a:pt x="2386665" y="384980"/>
                  </a:cubicBezTo>
                  <a:cubicBezTo>
                    <a:pt x="2403494" y="392869"/>
                    <a:pt x="2422428" y="389713"/>
                    <a:pt x="2436628" y="378668"/>
                  </a:cubicBezTo>
                  <a:cubicBezTo>
                    <a:pt x="2445569" y="391817"/>
                    <a:pt x="2459243" y="402335"/>
                    <a:pt x="2473969" y="406017"/>
                  </a:cubicBezTo>
                  <a:cubicBezTo>
                    <a:pt x="2491850" y="410750"/>
                    <a:pt x="2509206" y="404965"/>
                    <a:pt x="2519725" y="392869"/>
                  </a:cubicBezTo>
                  <a:cubicBezTo>
                    <a:pt x="2531821" y="413380"/>
                    <a:pt x="2553910" y="427054"/>
                    <a:pt x="2579154" y="427054"/>
                  </a:cubicBezTo>
                  <a:cubicBezTo>
                    <a:pt x="2611762" y="427054"/>
                    <a:pt x="2638584" y="404439"/>
                    <a:pt x="2645947" y="374461"/>
                  </a:cubicBezTo>
                  <a:lnTo>
                    <a:pt x="2659622" y="374461"/>
                  </a:lnTo>
                  <a:cubicBezTo>
                    <a:pt x="2674874" y="388661"/>
                    <a:pt x="2695385" y="397076"/>
                    <a:pt x="2717474" y="397076"/>
                  </a:cubicBezTo>
                  <a:cubicBezTo>
                    <a:pt x="2740089" y="397076"/>
                    <a:pt x="2760074" y="388661"/>
                    <a:pt x="2775326" y="374461"/>
                  </a:cubicBezTo>
                  <a:lnTo>
                    <a:pt x="2783215" y="374461"/>
                  </a:lnTo>
                  <a:cubicBezTo>
                    <a:pt x="2794785" y="392343"/>
                    <a:pt x="2814244" y="403913"/>
                    <a:pt x="2836860" y="404965"/>
                  </a:cubicBezTo>
                  <a:cubicBezTo>
                    <a:pt x="2844749" y="432839"/>
                    <a:pt x="2870519" y="453350"/>
                    <a:pt x="2901023" y="453350"/>
                  </a:cubicBezTo>
                  <a:cubicBezTo>
                    <a:pt x="2937838" y="453350"/>
                    <a:pt x="2967816" y="423372"/>
                    <a:pt x="2967816" y="386557"/>
                  </a:cubicBezTo>
                  <a:cubicBezTo>
                    <a:pt x="2967816" y="385506"/>
                    <a:pt x="2967816" y="384980"/>
                    <a:pt x="2967816" y="383928"/>
                  </a:cubicBezTo>
                  <a:cubicBezTo>
                    <a:pt x="2981490" y="397076"/>
                    <a:pt x="2999371" y="404965"/>
                    <a:pt x="3019883" y="404965"/>
                  </a:cubicBezTo>
                  <a:cubicBezTo>
                    <a:pt x="3036713" y="404965"/>
                    <a:pt x="3051964" y="399180"/>
                    <a:pt x="3064587" y="390239"/>
                  </a:cubicBezTo>
                  <a:cubicBezTo>
                    <a:pt x="3078261" y="407595"/>
                    <a:pt x="3099298" y="419165"/>
                    <a:pt x="3123491" y="419165"/>
                  </a:cubicBezTo>
                  <a:cubicBezTo>
                    <a:pt x="3146631" y="419165"/>
                    <a:pt x="3167669" y="408646"/>
                    <a:pt x="3181343" y="391817"/>
                  </a:cubicBezTo>
                  <a:cubicBezTo>
                    <a:pt x="3187654" y="400232"/>
                    <a:pt x="3196069" y="405491"/>
                    <a:pt x="3204484" y="405491"/>
                  </a:cubicBezTo>
                  <a:cubicBezTo>
                    <a:pt x="3214476" y="405491"/>
                    <a:pt x="3223943" y="398654"/>
                    <a:pt x="3230780" y="387083"/>
                  </a:cubicBezTo>
                  <a:cubicBezTo>
                    <a:pt x="3231306" y="388135"/>
                    <a:pt x="3232358" y="388661"/>
                    <a:pt x="3233410" y="389713"/>
                  </a:cubicBezTo>
                  <a:cubicBezTo>
                    <a:pt x="3237091" y="393920"/>
                    <a:pt x="3242351" y="396024"/>
                    <a:pt x="3248136" y="397602"/>
                  </a:cubicBezTo>
                  <a:cubicBezTo>
                    <a:pt x="3252869" y="399180"/>
                    <a:pt x="3258128" y="399180"/>
                    <a:pt x="3262862" y="397602"/>
                  </a:cubicBezTo>
                  <a:cubicBezTo>
                    <a:pt x="3267595" y="396024"/>
                    <a:pt x="3271802" y="393920"/>
                    <a:pt x="3274958" y="390239"/>
                  </a:cubicBezTo>
                  <a:cubicBezTo>
                    <a:pt x="3276010" y="389187"/>
                    <a:pt x="3276536" y="388135"/>
                    <a:pt x="3277588" y="387083"/>
                  </a:cubicBezTo>
                  <a:cubicBezTo>
                    <a:pt x="3280743" y="387083"/>
                    <a:pt x="3284951" y="385506"/>
                    <a:pt x="3287580" y="382876"/>
                  </a:cubicBezTo>
                  <a:cubicBezTo>
                    <a:pt x="3287580" y="382876"/>
                    <a:pt x="3288106" y="382350"/>
                    <a:pt x="3288106" y="382350"/>
                  </a:cubicBezTo>
                  <a:cubicBezTo>
                    <a:pt x="3281269" y="392869"/>
                    <a:pt x="3286529" y="410750"/>
                    <a:pt x="3302832" y="410750"/>
                  </a:cubicBezTo>
                  <a:cubicBezTo>
                    <a:pt x="3317033" y="410750"/>
                    <a:pt x="3322292" y="397602"/>
                    <a:pt x="3319662" y="387083"/>
                  </a:cubicBezTo>
                  <a:cubicBezTo>
                    <a:pt x="3324395" y="388135"/>
                    <a:pt x="3329129" y="387083"/>
                    <a:pt x="3333336" y="384980"/>
                  </a:cubicBezTo>
                  <a:cubicBezTo>
                    <a:pt x="3341751" y="410224"/>
                    <a:pt x="3364892" y="428106"/>
                    <a:pt x="3393292" y="428106"/>
                  </a:cubicBezTo>
                  <a:cubicBezTo>
                    <a:pt x="3415381" y="428106"/>
                    <a:pt x="3434840" y="416535"/>
                    <a:pt x="3446411" y="399180"/>
                  </a:cubicBezTo>
                  <a:cubicBezTo>
                    <a:pt x="3452722" y="402861"/>
                    <a:pt x="3460085" y="405491"/>
                    <a:pt x="3466396" y="406017"/>
                  </a:cubicBezTo>
                  <a:cubicBezTo>
                    <a:pt x="3481122" y="406543"/>
                    <a:pt x="3495848" y="399180"/>
                    <a:pt x="3503737" y="387083"/>
                  </a:cubicBezTo>
                  <a:cubicBezTo>
                    <a:pt x="3504263" y="386032"/>
                    <a:pt x="3504789" y="384980"/>
                    <a:pt x="3505315" y="383928"/>
                  </a:cubicBezTo>
                  <a:cubicBezTo>
                    <a:pt x="3511626" y="387083"/>
                    <a:pt x="3518989" y="389187"/>
                    <a:pt x="3526352" y="389187"/>
                  </a:cubicBezTo>
                  <a:cubicBezTo>
                    <a:pt x="3533715" y="389187"/>
                    <a:pt x="3540552" y="387609"/>
                    <a:pt x="3546337" y="384454"/>
                  </a:cubicBezTo>
                  <a:cubicBezTo>
                    <a:pt x="3563693" y="406543"/>
                    <a:pt x="3590515" y="420217"/>
                    <a:pt x="3620493" y="420217"/>
                  </a:cubicBezTo>
                  <a:cubicBezTo>
                    <a:pt x="3627330" y="420217"/>
                    <a:pt x="3633642" y="419691"/>
                    <a:pt x="3639953" y="418113"/>
                  </a:cubicBezTo>
                  <a:cubicBezTo>
                    <a:pt x="3648893" y="442306"/>
                    <a:pt x="3672034" y="459662"/>
                    <a:pt x="3698857" y="459662"/>
                  </a:cubicBezTo>
                  <a:cubicBezTo>
                    <a:pt x="3725153" y="459662"/>
                    <a:pt x="3747768" y="443358"/>
                    <a:pt x="3757235" y="420217"/>
                  </a:cubicBezTo>
                  <a:cubicBezTo>
                    <a:pt x="3768279" y="425476"/>
                    <a:pt x="3779324" y="429158"/>
                    <a:pt x="3789842" y="429158"/>
                  </a:cubicBezTo>
                  <a:cubicBezTo>
                    <a:pt x="3818243" y="429684"/>
                    <a:pt x="3839805" y="412854"/>
                    <a:pt x="3846117" y="389187"/>
                  </a:cubicBezTo>
                  <a:cubicBezTo>
                    <a:pt x="3846643" y="389187"/>
                    <a:pt x="3847694" y="389187"/>
                    <a:pt x="3848221" y="389187"/>
                  </a:cubicBezTo>
                  <a:cubicBezTo>
                    <a:pt x="3856635" y="389187"/>
                    <a:pt x="3865050" y="387609"/>
                    <a:pt x="3872413" y="384454"/>
                  </a:cubicBezTo>
                  <a:cubicBezTo>
                    <a:pt x="3882406" y="399180"/>
                    <a:pt x="3901339" y="405491"/>
                    <a:pt x="3918695" y="403387"/>
                  </a:cubicBezTo>
                  <a:cubicBezTo>
                    <a:pt x="3928162" y="402335"/>
                    <a:pt x="3937102" y="398654"/>
                    <a:pt x="3944465" y="392869"/>
                  </a:cubicBezTo>
                  <a:cubicBezTo>
                    <a:pt x="3953406" y="400232"/>
                    <a:pt x="3964977" y="404965"/>
                    <a:pt x="3977599" y="404965"/>
                  </a:cubicBezTo>
                  <a:cubicBezTo>
                    <a:pt x="3989169" y="404965"/>
                    <a:pt x="3999688" y="401283"/>
                    <a:pt x="4008103" y="394446"/>
                  </a:cubicBezTo>
                  <a:cubicBezTo>
                    <a:pt x="4015466" y="400758"/>
                    <a:pt x="4024407" y="405491"/>
                    <a:pt x="4034925" y="407069"/>
                  </a:cubicBezTo>
                  <a:cubicBezTo>
                    <a:pt x="4043866" y="408646"/>
                    <a:pt x="4053859" y="407595"/>
                    <a:pt x="4062274" y="404439"/>
                  </a:cubicBezTo>
                  <a:cubicBezTo>
                    <a:pt x="4075948" y="414432"/>
                    <a:pt x="4092777" y="420217"/>
                    <a:pt x="4110659" y="420217"/>
                  </a:cubicBezTo>
                  <a:cubicBezTo>
                    <a:pt x="4132748" y="420217"/>
                    <a:pt x="4152733" y="411802"/>
                    <a:pt x="4167459" y="397602"/>
                  </a:cubicBezTo>
                  <a:cubicBezTo>
                    <a:pt x="4176400" y="400232"/>
                    <a:pt x="4185867" y="400232"/>
                    <a:pt x="4195334" y="398654"/>
                  </a:cubicBezTo>
                  <a:cubicBezTo>
                    <a:pt x="4198489" y="398128"/>
                    <a:pt x="4201119" y="396024"/>
                    <a:pt x="4203748" y="393920"/>
                  </a:cubicBezTo>
                  <a:cubicBezTo>
                    <a:pt x="4217948" y="419165"/>
                    <a:pt x="4244771" y="436521"/>
                    <a:pt x="4275801" y="436521"/>
                  </a:cubicBezTo>
                  <a:cubicBezTo>
                    <a:pt x="4301571" y="436521"/>
                    <a:pt x="4325238" y="424424"/>
                    <a:pt x="4339964" y="405491"/>
                  </a:cubicBezTo>
                  <a:cubicBezTo>
                    <a:pt x="4348379" y="424424"/>
                    <a:pt x="4367312" y="437573"/>
                    <a:pt x="4388875" y="437573"/>
                  </a:cubicBezTo>
                  <a:cubicBezTo>
                    <a:pt x="4418853" y="437573"/>
                    <a:pt x="4442520" y="413380"/>
                    <a:pt x="4442520" y="383928"/>
                  </a:cubicBezTo>
                  <a:cubicBezTo>
                    <a:pt x="4442520" y="380772"/>
                    <a:pt x="4441994" y="377617"/>
                    <a:pt x="4441468" y="374987"/>
                  </a:cubicBezTo>
                  <a:lnTo>
                    <a:pt x="4448305" y="374987"/>
                  </a:lnTo>
                  <a:cubicBezTo>
                    <a:pt x="4453564" y="395498"/>
                    <a:pt x="4471972" y="410750"/>
                    <a:pt x="4494061" y="410750"/>
                  </a:cubicBezTo>
                  <a:cubicBezTo>
                    <a:pt x="4516150" y="410750"/>
                    <a:pt x="4534558" y="395498"/>
                    <a:pt x="4539817" y="374987"/>
                  </a:cubicBezTo>
                  <a:lnTo>
                    <a:pt x="4541920" y="374987"/>
                  </a:lnTo>
                  <a:cubicBezTo>
                    <a:pt x="4541395" y="373409"/>
                    <a:pt x="4540869" y="372357"/>
                    <a:pt x="4540869" y="370780"/>
                  </a:cubicBezTo>
                  <a:cubicBezTo>
                    <a:pt x="4541395" y="368676"/>
                    <a:pt x="4541395" y="366046"/>
                    <a:pt x="4541395" y="363943"/>
                  </a:cubicBezTo>
                  <a:cubicBezTo>
                    <a:pt x="4541395" y="350794"/>
                    <a:pt x="4536135" y="338698"/>
                    <a:pt x="4527194" y="330283"/>
                  </a:cubicBezTo>
                  <a:cubicBezTo>
                    <a:pt x="4451461" y="139371"/>
                    <a:pt x="4225312" y="0"/>
                    <a:pt x="3959717" y="0"/>
                  </a:cubicBezTo>
                  <a:lnTo>
                    <a:pt x="592196" y="0"/>
                  </a:lnTo>
                  <a:cubicBezTo>
                    <a:pt x="320291" y="0"/>
                    <a:pt x="89408" y="146208"/>
                    <a:pt x="19459" y="343957"/>
                  </a:cubicBezTo>
                  <a:cubicBezTo>
                    <a:pt x="7363" y="348165"/>
                    <a:pt x="0" y="361313"/>
                    <a:pt x="0" y="376565"/>
                  </a:cubicBezTo>
                  <a:close/>
                </a:path>
              </a:pathLst>
            </a:custGeom>
            <a:solidFill>
              <a:srgbClr val="603813"/>
            </a:solidFill>
            <a:ln w="5259" cap="flat">
              <a:noFill/>
              <a:prstDash val="solid"/>
              <a:miter/>
            </a:ln>
          </p:spPr>
          <p:txBody>
            <a:bodyPr rtlCol="0" anchor="ctr"/>
            <a:lstStyle/>
            <a:p>
              <a:endParaRPr lang="vi-VN"/>
            </a:p>
          </p:txBody>
        </p:sp>
        <p:sp>
          <p:nvSpPr>
            <p:cNvPr id="1574" name="Hình tự do: Hình 1573">
              <a:extLst>
                <a:ext uri="{FF2B5EF4-FFF2-40B4-BE49-F238E27FC236}">
                  <a16:creationId xmlns:a16="http://schemas.microsoft.com/office/drawing/2014/main" id="{DE09E5CC-43AC-40ED-5158-075AC5DF8E59}"/>
                </a:ext>
              </a:extLst>
            </p:cNvPr>
            <p:cNvSpPr/>
            <p:nvPr/>
          </p:nvSpPr>
          <p:spPr>
            <a:xfrm>
              <a:off x="6946811" y="6411479"/>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5" name="Hình tự do: Hình 1574">
              <a:extLst>
                <a:ext uri="{FF2B5EF4-FFF2-40B4-BE49-F238E27FC236}">
                  <a16:creationId xmlns:a16="http://schemas.microsoft.com/office/drawing/2014/main" id="{06BCA53E-7D36-DA80-9396-DCA022B8F116}"/>
                </a:ext>
              </a:extLst>
            </p:cNvPr>
            <p:cNvSpPr/>
            <p:nvPr/>
          </p:nvSpPr>
          <p:spPr>
            <a:xfrm>
              <a:off x="6784956" y="6389390"/>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6" name="Hình tự do: Hình 1575">
              <a:extLst>
                <a:ext uri="{FF2B5EF4-FFF2-40B4-BE49-F238E27FC236}">
                  <a16:creationId xmlns:a16="http://schemas.microsoft.com/office/drawing/2014/main" id="{FEF381B1-7BFC-49E6-A680-9EC36BA84542}"/>
                </a:ext>
              </a:extLst>
            </p:cNvPr>
            <p:cNvSpPr/>
            <p:nvPr/>
          </p:nvSpPr>
          <p:spPr>
            <a:xfrm>
              <a:off x="7814593" y="6440931"/>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7" name="Hình tự do: Hình 1576">
              <a:extLst>
                <a:ext uri="{FF2B5EF4-FFF2-40B4-BE49-F238E27FC236}">
                  <a16:creationId xmlns:a16="http://schemas.microsoft.com/office/drawing/2014/main" id="{344D6EBE-57D5-3F2C-E5D6-1DCF56FFB7A5}"/>
                </a:ext>
              </a:extLst>
            </p:cNvPr>
            <p:cNvSpPr/>
            <p:nvPr/>
          </p:nvSpPr>
          <p:spPr>
            <a:xfrm>
              <a:off x="8468848" y="6448294"/>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8" name="Hình tự do: Hình 1577">
              <a:extLst>
                <a:ext uri="{FF2B5EF4-FFF2-40B4-BE49-F238E27FC236}">
                  <a16:creationId xmlns:a16="http://schemas.microsoft.com/office/drawing/2014/main" id="{70E0B501-49EA-D5E1-D9DD-B04274FC2013}"/>
                </a:ext>
              </a:extLst>
            </p:cNvPr>
            <p:cNvSpPr/>
            <p:nvPr/>
          </p:nvSpPr>
          <p:spPr>
            <a:xfrm>
              <a:off x="8777700" y="6411479"/>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9" name="Hình tự do: Hình 1578">
              <a:extLst>
                <a:ext uri="{FF2B5EF4-FFF2-40B4-BE49-F238E27FC236}">
                  <a16:creationId xmlns:a16="http://schemas.microsoft.com/office/drawing/2014/main" id="{119DF5D3-5FC0-4B29-B86C-F5BC99235865}"/>
                </a:ext>
              </a:extLst>
            </p:cNvPr>
            <p:cNvSpPr/>
            <p:nvPr/>
          </p:nvSpPr>
          <p:spPr>
            <a:xfrm>
              <a:off x="8586459" y="6352575"/>
              <a:ext cx="45362" cy="46807"/>
            </a:xfrm>
            <a:custGeom>
              <a:avLst/>
              <a:gdLst>
                <a:gd name="connsiteX0" fmla="*/ 22681 w 45362"/>
                <a:gd name="connsiteY0" fmla="*/ 0 h 46807"/>
                <a:gd name="connsiteX1" fmla="*/ 22681 w 45362"/>
                <a:gd name="connsiteY1" fmla="*/ 46808 h 46807"/>
                <a:gd name="connsiteX2" fmla="*/ 22681 w 45362"/>
                <a:gd name="connsiteY2" fmla="*/ 0 h 46807"/>
              </a:gdLst>
              <a:ahLst/>
              <a:cxnLst>
                <a:cxn ang="0">
                  <a:pos x="connsiteX0" y="connsiteY0"/>
                </a:cxn>
                <a:cxn ang="0">
                  <a:pos x="connsiteX1" y="connsiteY1"/>
                </a:cxn>
                <a:cxn ang="0">
                  <a:pos x="connsiteX2" y="connsiteY2"/>
                </a:cxn>
              </a:cxnLst>
              <a:rect l="l" t="t" r="r" b="b"/>
              <a:pathLst>
                <a:path w="45362" h="46807">
                  <a:moveTo>
                    <a:pt x="22681" y="0"/>
                  </a:moveTo>
                  <a:cubicBezTo>
                    <a:pt x="52659" y="0"/>
                    <a:pt x="53185" y="46808"/>
                    <a:pt x="22681" y="46808"/>
                  </a:cubicBezTo>
                  <a:cubicBezTo>
                    <a:pt x="-7297" y="46808"/>
                    <a:pt x="-7823" y="0"/>
                    <a:pt x="22681" y="0"/>
                  </a:cubicBezTo>
                  <a:close/>
                </a:path>
              </a:pathLst>
            </a:custGeom>
            <a:solidFill>
              <a:srgbClr val="603813"/>
            </a:solidFill>
            <a:ln w="5259" cap="flat">
              <a:noFill/>
              <a:prstDash val="solid"/>
              <a:miter/>
            </a:ln>
          </p:spPr>
          <p:txBody>
            <a:bodyPr rtlCol="0" anchor="ctr"/>
            <a:lstStyle/>
            <a:p>
              <a:endParaRPr lang="vi-VN"/>
            </a:p>
          </p:txBody>
        </p:sp>
      </p:grpSp>
      <p:sp>
        <p:nvSpPr>
          <p:cNvPr id="1712" name="Hình tự do: Hình 1711">
            <a:extLst>
              <a:ext uri="{FF2B5EF4-FFF2-40B4-BE49-F238E27FC236}">
                <a16:creationId xmlns:a16="http://schemas.microsoft.com/office/drawing/2014/main" id="{5569441A-8031-60F9-0782-A32531A670DC}"/>
              </a:ext>
            </a:extLst>
          </p:cNvPr>
          <p:cNvSpPr/>
          <p:nvPr/>
        </p:nvSpPr>
        <p:spPr>
          <a:xfrm>
            <a:off x="8162101" y="6368879"/>
            <a:ext cx="100978" cy="104135"/>
          </a:xfrm>
          <a:custGeom>
            <a:avLst/>
            <a:gdLst>
              <a:gd name="connsiteX0" fmla="*/ 50489 w 100978"/>
              <a:gd name="connsiteY0" fmla="*/ 0 h 104135"/>
              <a:gd name="connsiteX1" fmla="*/ 50489 w 100978"/>
              <a:gd name="connsiteY1" fmla="*/ 104134 h 104135"/>
              <a:gd name="connsiteX2" fmla="*/ 50489 w 100978"/>
              <a:gd name="connsiteY2" fmla="*/ 0 h 104135"/>
            </a:gdLst>
            <a:ahLst/>
            <a:cxnLst>
              <a:cxn ang="0">
                <a:pos x="connsiteX0" y="connsiteY0"/>
              </a:cxn>
              <a:cxn ang="0">
                <a:pos x="connsiteX1" y="connsiteY1"/>
              </a:cxn>
              <a:cxn ang="0">
                <a:pos x="connsiteX2" y="connsiteY2"/>
              </a:cxn>
            </a:cxnLst>
            <a:rect l="l" t="t" r="r" b="b"/>
            <a:pathLst>
              <a:path w="100978" h="104135">
                <a:moveTo>
                  <a:pt x="50489" y="0"/>
                </a:moveTo>
                <a:cubicBezTo>
                  <a:pt x="-16830" y="0"/>
                  <a:pt x="-16830" y="104134"/>
                  <a:pt x="50489" y="104134"/>
                </a:cubicBezTo>
                <a:cubicBezTo>
                  <a:pt x="117808" y="104660"/>
                  <a:pt x="117808" y="0"/>
                  <a:pt x="50489" y="0"/>
                </a:cubicBezTo>
                <a:close/>
              </a:path>
            </a:pathLst>
          </a:custGeom>
          <a:solidFill>
            <a:srgbClr val="603813"/>
          </a:solidFill>
          <a:ln w="5259" cap="flat">
            <a:noFill/>
            <a:prstDash val="solid"/>
            <a:miter/>
          </a:ln>
        </p:spPr>
        <p:txBody>
          <a:bodyPr rtlCol="0" anchor="ctr"/>
          <a:lstStyle/>
          <a:p>
            <a:endParaRPr lang="vi-VN"/>
          </a:p>
        </p:txBody>
      </p:sp>
      <p:sp>
        <p:nvSpPr>
          <p:cNvPr id="1713" name="Hình tự do: Hình 1712">
            <a:extLst>
              <a:ext uri="{FF2B5EF4-FFF2-40B4-BE49-F238E27FC236}">
                <a16:creationId xmlns:a16="http://schemas.microsoft.com/office/drawing/2014/main" id="{30613B79-5693-09D3-6B6F-6160EC156A04}"/>
              </a:ext>
            </a:extLst>
          </p:cNvPr>
          <p:cNvSpPr/>
          <p:nvPr/>
        </p:nvSpPr>
        <p:spPr>
          <a:xfrm>
            <a:off x="8998985" y="6131159"/>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4" name="Hình tự do: Hình 1713">
            <a:extLst>
              <a:ext uri="{FF2B5EF4-FFF2-40B4-BE49-F238E27FC236}">
                <a16:creationId xmlns:a16="http://schemas.microsoft.com/office/drawing/2014/main" id="{F4BDCD07-2C7A-4B6C-2E89-43D2299FF9A2}"/>
              </a:ext>
            </a:extLst>
          </p:cNvPr>
          <p:cNvSpPr/>
          <p:nvPr/>
        </p:nvSpPr>
        <p:spPr>
          <a:xfrm>
            <a:off x="6990989" y="6131159"/>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5" name="Hình tự do: Hình 1714">
            <a:extLst>
              <a:ext uri="{FF2B5EF4-FFF2-40B4-BE49-F238E27FC236}">
                <a16:creationId xmlns:a16="http://schemas.microsoft.com/office/drawing/2014/main" id="{56CA45B3-56EC-452E-7A52-BA49BAB64AAD}"/>
              </a:ext>
            </a:extLst>
          </p:cNvPr>
          <p:cNvSpPr/>
          <p:nvPr/>
        </p:nvSpPr>
        <p:spPr>
          <a:xfrm>
            <a:off x="6889485" y="6193744"/>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6" name="Hình tự do: Hình 1715">
            <a:extLst>
              <a:ext uri="{FF2B5EF4-FFF2-40B4-BE49-F238E27FC236}">
                <a16:creationId xmlns:a16="http://schemas.microsoft.com/office/drawing/2014/main" id="{4243A5D8-8255-26B0-1ECB-FF360B765C98}"/>
              </a:ext>
            </a:extLst>
          </p:cNvPr>
          <p:cNvSpPr/>
          <p:nvPr/>
        </p:nvSpPr>
        <p:spPr>
          <a:xfrm>
            <a:off x="7124575" y="6209522"/>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7" name="Hình tự do: Hình 1716">
            <a:extLst>
              <a:ext uri="{FF2B5EF4-FFF2-40B4-BE49-F238E27FC236}">
                <a16:creationId xmlns:a16="http://schemas.microsoft.com/office/drawing/2014/main" id="{E8557D81-FE97-37EF-D23A-A6C1688C49BA}"/>
              </a:ext>
            </a:extLst>
          </p:cNvPr>
          <p:cNvSpPr/>
          <p:nvPr/>
        </p:nvSpPr>
        <p:spPr>
          <a:xfrm>
            <a:off x="8077558" y="6256856"/>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8" name="Hình tự do: Hình 1717">
            <a:extLst>
              <a:ext uri="{FF2B5EF4-FFF2-40B4-BE49-F238E27FC236}">
                <a16:creationId xmlns:a16="http://schemas.microsoft.com/office/drawing/2014/main" id="{80B94CB5-2BC8-F5D1-8A2F-802F2046EC52}"/>
              </a:ext>
            </a:extLst>
          </p:cNvPr>
          <p:cNvSpPr/>
          <p:nvPr/>
        </p:nvSpPr>
        <p:spPr>
          <a:xfrm>
            <a:off x="8685005"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9" name="Hình tự do: Hình 1718">
            <a:extLst>
              <a:ext uri="{FF2B5EF4-FFF2-40B4-BE49-F238E27FC236}">
                <a16:creationId xmlns:a16="http://schemas.microsoft.com/office/drawing/2014/main" id="{0E40CC09-5D69-67F8-5BC0-C91153722C59}"/>
              </a:ext>
            </a:extLst>
          </p:cNvPr>
          <p:cNvSpPr/>
          <p:nvPr/>
        </p:nvSpPr>
        <p:spPr>
          <a:xfrm>
            <a:off x="8790717" y="6236871"/>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0" name="Hình tự do: Hình 1719">
            <a:extLst>
              <a:ext uri="{FF2B5EF4-FFF2-40B4-BE49-F238E27FC236}">
                <a16:creationId xmlns:a16="http://schemas.microsoft.com/office/drawing/2014/main" id="{71F1D1CC-0B9E-B34E-2355-5FB7874FF75E}"/>
              </a:ext>
            </a:extLst>
          </p:cNvPr>
          <p:cNvSpPr/>
          <p:nvPr/>
        </p:nvSpPr>
        <p:spPr>
          <a:xfrm>
            <a:off x="7732548" y="6248967"/>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1" name="Hình tự do: Hình 1720">
            <a:extLst>
              <a:ext uri="{FF2B5EF4-FFF2-40B4-BE49-F238E27FC236}">
                <a16:creationId xmlns:a16="http://schemas.microsoft.com/office/drawing/2014/main" id="{496833CE-08C0-2640-D842-CCC91D723D8C}"/>
              </a:ext>
            </a:extLst>
          </p:cNvPr>
          <p:cNvSpPr/>
          <p:nvPr/>
        </p:nvSpPr>
        <p:spPr>
          <a:xfrm>
            <a:off x="10057153" y="6080144"/>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2" name="Hình tự do: Hình 1721">
            <a:extLst>
              <a:ext uri="{FF2B5EF4-FFF2-40B4-BE49-F238E27FC236}">
                <a16:creationId xmlns:a16="http://schemas.microsoft.com/office/drawing/2014/main" id="{F295D8FA-A4DC-FA94-F87E-8A789C858982}"/>
              </a:ext>
            </a:extLst>
          </p:cNvPr>
          <p:cNvSpPr/>
          <p:nvPr/>
        </p:nvSpPr>
        <p:spPr>
          <a:xfrm>
            <a:off x="9865189" y="6166396"/>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3" name="Hình tự do: Hình 1722">
            <a:extLst>
              <a:ext uri="{FF2B5EF4-FFF2-40B4-BE49-F238E27FC236}">
                <a16:creationId xmlns:a16="http://schemas.microsoft.com/office/drawing/2014/main" id="{1017F713-B641-AAA3-23C3-8EA17A4E3A73}"/>
              </a:ext>
            </a:extLst>
          </p:cNvPr>
          <p:cNvSpPr/>
          <p:nvPr/>
        </p:nvSpPr>
        <p:spPr>
          <a:xfrm>
            <a:off x="9716351" y="6205841"/>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4" name="Hình tự do: Hình 1723">
            <a:extLst>
              <a:ext uri="{FF2B5EF4-FFF2-40B4-BE49-F238E27FC236}">
                <a16:creationId xmlns:a16="http://schemas.microsoft.com/office/drawing/2014/main" id="{84FFD611-DFAB-82A8-2376-6C70D2D3E6B5}"/>
              </a:ext>
            </a:extLst>
          </p:cNvPr>
          <p:cNvSpPr/>
          <p:nvPr/>
        </p:nvSpPr>
        <p:spPr>
          <a:xfrm>
            <a:off x="9128363" y="6197952"/>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5" name="Hình tự do: Hình 1724">
            <a:extLst>
              <a:ext uri="{FF2B5EF4-FFF2-40B4-BE49-F238E27FC236}">
                <a16:creationId xmlns:a16="http://schemas.microsoft.com/office/drawing/2014/main" id="{199BCCB2-0108-6018-C37D-5DD64D7971BE}"/>
              </a:ext>
            </a:extLst>
          </p:cNvPr>
          <p:cNvSpPr/>
          <p:nvPr/>
        </p:nvSpPr>
        <p:spPr>
          <a:xfrm>
            <a:off x="11076929" y="6123270"/>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6" name="Hình tự do: Hình 1725">
            <a:extLst>
              <a:ext uri="{FF2B5EF4-FFF2-40B4-BE49-F238E27FC236}">
                <a16:creationId xmlns:a16="http://schemas.microsoft.com/office/drawing/2014/main" id="{250E666F-0F75-1A4F-589D-35C446DDCFB0}"/>
              </a:ext>
            </a:extLst>
          </p:cNvPr>
          <p:cNvSpPr/>
          <p:nvPr/>
        </p:nvSpPr>
        <p:spPr>
          <a:xfrm>
            <a:off x="11194737" y="6174285"/>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7" name="Hình tự do: Hình 1726">
            <a:extLst>
              <a:ext uri="{FF2B5EF4-FFF2-40B4-BE49-F238E27FC236}">
                <a16:creationId xmlns:a16="http://schemas.microsoft.com/office/drawing/2014/main" id="{DF58B015-83E1-2226-B68E-07ABC8C1FD0A}"/>
              </a:ext>
            </a:extLst>
          </p:cNvPr>
          <p:cNvSpPr/>
          <p:nvPr/>
        </p:nvSpPr>
        <p:spPr>
          <a:xfrm>
            <a:off x="11250222" y="6218463"/>
            <a:ext cx="18144" cy="18407"/>
          </a:xfrm>
          <a:custGeom>
            <a:avLst/>
            <a:gdLst>
              <a:gd name="connsiteX0" fmla="*/ 9072 w 18144"/>
              <a:gd name="connsiteY0" fmla="*/ 0 h 18407"/>
              <a:gd name="connsiteX1" fmla="*/ 9072 w 18144"/>
              <a:gd name="connsiteY1" fmla="*/ 18407 h 18407"/>
              <a:gd name="connsiteX2" fmla="*/ 9072 w 18144"/>
              <a:gd name="connsiteY2" fmla="*/ 0 h 18407"/>
            </a:gdLst>
            <a:ahLst/>
            <a:cxnLst>
              <a:cxn ang="0">
                <a:pos x="connsiteX0" y="connsiteY0"/>
              </a:cxn>
              <a:cxn ang="0">
                <a:pos x="connsiteX1" y="connsiteY1"/>
              </a:cxn>
              <a:cxn ang="0">
                <a:pos x="connsiteX2" y="connsiteY2"/>
              </a:cxn>
            </a:cxnLst>
            <a:rect l="l" t="t" r="r" b="b"/>
            <a:pathLst>
              <a:path w="18144" h="18407">
                <a:moveTo>
                  <a:pt x="9072" y="0"/>
                </a:moveTo>
                <a:cubicBezTo>
                  <a:pt x="-3024" y="0"/>
                  <a:pt x="-3024" y="18407"/>
                  <a:pt x="9072" y="18407"/>
                </a:cubicBezTo>
                <a:cubicBezTo>
                  <a:pt x="21169" y="18407"/>
                  <a:pt x="21169" y="0"/>
                  <a:pt x="9072" y="0"/>
                </a:cubicBezTo>
                <a:close/>
              </a:path>
            </a:pathLst>
          </a:custGeom>
          <a:solidFill>
            <a:srgbClr val="A8783C"/>
          </a:solidFill>
          <a:ln w="5259" cap="flat">
            <a:noFill/>
            <a:prstDash val="solid"/>
            <a:miter/>
          </a:ln>
        </p:spPr>
        <p:txBody>
          <a:bodyPr rtlCol="0" anchor="ctr"/>
          <a:lstStyle/>
          <a:p>
            <a:endParaRPr lang="vi-VN"/>
          </a:p>
        </p:txBody>
      </p:sp>
      <p:sp>
        <p:nvSpPr>
          <p:cNvPr id="1728" name="Hình tự do: Hình 1727">
            <a:extLst>
              <a:ext uri="{FF2B5EF4-FFF2-40B4-BE49-F238E27FC236}">
                <a16:creationId xmlns:a16="http://schemas.microsoft.com/office/drawing/2014/main" id="{CE729C7A-4232-6A5C-E967-C524062DC10B}"/>
              </a:ext>
            </a:extLst>
          </p:cNvPr>
          <p:cNvSpPr/>
          <p:nvPr/>
        </p:nvSpPr>
        <p:spPr>
          <a:xfrm>
            <a:off x="10575193" y="6252648"/>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9" name="Hình tự do: Hình 1728">
            <a:extLst>
              <a:ext uri="{FF2B5EF4-FFF2-40B4-BE49-F238E27FC236}">
                <a16:creationId xmlns:a16="http://schemas.microsoft.com/office/drawing/2014/main" id="{863D7FE3-571F-A618-0AFA-EBB2BE7453DA}"/>
              </a:ext>
            </a:extLst>
          </p:cNvPr>
          <p:cNvSpPr/>
          <p:nvPr/>
        </p:nvSpPr>
        <p:spPr>
          <a:xfrm>
            <a:off x="10653556" y="6225300"/>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30" name="Hình tự do: Hình 1729">
            <a:extLst>
              <a:ext uri="{FF2B5EF4-FFF2-40B4-BE49-F238E27FC236}">
                <a16:creationId xmlns:a16="http://schemas.microsoft.com/office/drawing/2014/main" id="{B918AE54-0EF9-AB8F-1A51-74FFCC85BCFA}"/>
              </a:ext>
            </a:extLst>
          </p:cNvPr>
          <p:cNvSpPr/>
          <p:nvPr/>
        </p:nvSpPr>
        <p:spPr>
          <a:xfrm>
            <a:off x="10802394"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31" name="Hình tự do: Hình 1730">
            <a:extLst>
              <a:ext uri="{FF2B5EF4-FFF2-40B4-BE49-F238E27FC236}">
                <a16:creationId xmlns:a16="http://schemas.microsoft.com/office/drawing/2014/main" id="{98D10573-D336-22B4-FDED-0C4532F2B2A0}"/>
              </a:ext>
            </a:extLst>
          </p:cNvPr>
          <p:cNvSpPr/>
          <p:nvPr/>
        </p:nvSpPr>
        <p:spPr>
          <a:xfrm>
            <a:off x="10112376" y="6221619"/>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80" name="Group 1579">
            <a:extLst>
              <a:ext uri="{FF2B5EF4-FFF2-40B4-BE49-F238E27FC236}">
                <a16:creationId xmlns:a16="http://schemas.microsoft.com/office/drawing/2014/main" id="{0203DF9A-5CFF-4C44-87A3-59631707F58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68B7F33C-C39E-25C0-A757-ED55E9DB12F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15005" y="1518208"/>
              <a:ext cx="3485541" cy="1384995"/>
            </a:xfrm>
            <a:prstGeom prst="rect">
              <a:avLst/>
            </a:prstGeom>
            <a:noFill/>
          </p:spPr>
          <p:txBody>
            <a:bodyPr wrap="square" rtlCol="0">
              <a:spAutoFit/>
            </a:bodyPr>
            <a:lstStyle/>
            <a:p>
              <a:pPr algn="ctr"/>
              <a:r>
                <a:rPr lang="en-US" sz="2800" b="1" dirty="0" err="1">
                  <a:latin typeface="#9Slide03 BoosterNextFYBlack" panose="02000A03000000020004" pitchFamily="2" charset="0"/>
                  <a:ea typeface="Cambria" panose="02040503050406030204" pitchFamily="18" charset="0"/>
                </a:rPr>
                <a:t>Cảm</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giúp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mình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nhé</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81" name="Graphic 1580">
            <a:extLst>
              <a:ext uri="{FF2B5EF4-FFF2-40B4-BE49-F238E27FC236}">
                <a16:creationId xmlns:a16="http://schemas.microsoft.com/office/drawing/2014/main" id="{42693FC4-1410-3B24-6CBD-F8D621D5F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6094" y="3875637"/>
            <a:ext cx="2355815" cy="1085819"/>
          </a:xfrm>
          <a:prstGeom prst="rect">
            <a:avLst/>
          </a:prstGeom>
        </p:spPr>
      </p:pic>
      <p:pic>
        <p:nvPicPr>
          <p:cNvPr id="1582" name="Graphic 1581">
            <a:extLst>
              <a:ext uri="{FF2B5EF4-FFF2-40B4-BE49-F238E27FC236}">
                <a16:creationId xmlns:a16="http://schemas.microsoft.com/office/drawing/2014/main" id="{18D81973-3773-9119-43B3-F99596411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2497" y="3665800"/>
            <a:ext cx="2355815" cy="1085819"/>
          </a:xfrm>
          <a:prstGeom prst="rect">
            <a:avLst/>
          </a:prstGeom>
        </p:spPr>
      </p:pic>
      <p:pic>
        <p:nvPicPr>
          <p:cNvPr id="1583" name="Graphic 1582">
            <a:extLst>
              <a:ext uri="{FF2B5EF4-FFF2-40B4-BE49-F238E27FC236}">
                <a16:creationId xmlns:a16="http://schemas.microsoft.com/office/drawing/2014/main" id="{1110E9B9-8314-79C8-298B-067BB9EE12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104" y="5097849"/>
            <a:ext cx="2355815" cy="1085819"/>
          </a:xfrm>
          <a:prstGeom prst="rect">
            <a:avLst/>
          </a:prstGeom>
        </p:spPr>
      </p:pic>
      <p:pic>
        <p:nvPicPr>
          <p:cNvPr id="1584" name="Graphic 1583">
            <a:extLst>
              <a:ext uri="{FF2B5EF4-FFF2-40B4-BE49-F238E27FC236}">
                <a16:creationId xmlns:a16="http://schemas.microsoft.com/office/drawing/2014/main" id="{E1F3D73B-D902-2E4E-4D79-820D3EB3D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9570" y="5213937"/>
            <a:ext cx="2355815" cy="1085819"/>
          </a:xfrm>
          <a:prstGeom prst="rect">
            <a:avLst/>
          </a:prstGeom>
        </p:spPr>
      </p:pic>
    </p:spTree>
    <p:extLst>
      <p:ext uri="{BB962C8B-B14F-4D97-AF65-F5344CB8AC3E}">
        <p14:creationId xmlns:p14="http://schemas.microsoft.com/office/powerpoint/2010/main" val="2244040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84"/>
                                        </p:tgtEl>
                                        <p:attrNameLst>
                                          <p:attrName>style.visibility</p:attrName>
                                        </p:attrNameLst>
                                      </p:cBhvr>
                                      <p:to>
                                        <p:strVal val="visible"/>
                                      </p:to>
                                    </p:set>
                                    <p:animEffect transition="in" filter="wipe(left)">
                                      <p:cBhvr>
                                        <p:cTn id="7" dur="500"/>
                                        <p:tgtEl>
                                          <p:spTgt spid="1584"/>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80"/>
                                        </p:tgtEl>
                                        <p:attrNameLst>
                                          <p:attrName>style.visibility</p:attrName>
                                        </p:attrNameLst>
                                      </p:cBhvr>
                                      <p:to>
                                        <p:strVal val="visible"/>
                                      </p:to>
                                    </p:set>
                                    <p:animEffect transition="in" filter="wipe(down)">
                                      <p:cBhvr>
                                        <p:cTn id="12" dur="500"/>
                                        <p:tgtEl>
                                          <p:spTgt spid="1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8FF36B8-7143-FE4F-A46F-4DF2F3A264DE}"/>
              </a:ext>
            </a:extLst>
          </p:cNvPr>
          <p:cNvPicPr>
            <a:picLocks noChangeAspect="1"/>
          </p:cNvPicPr>
          <p:nvPr/>
        </p:nvPicPr>
        <p:blipFill>
          <a:blip r:embed="rId4"/>
          <a:stretch>
            <a:fillRect/>
          </a:stretch>
        </p:blipFill>
        <p:spPr>
          <a:xfrm>
            <a:off x="1126436" y="3236517"/>
            <a:ext cx="3511825" cy="3511825"/>
          </a:xfrm>
          <a:prstGeom prst="rect">
            <a:avLst/>
          </a:prstGeom>
        </p:spPr>
      </p:pic>
      <p:pic>
        <p:nvPicPr>
          <p:cNvPr id="10" name="Picture 9"/>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4399375" y="3537169"/>
            <a:ext cx="6331973" cy="3211173"/>
          </a:xfrm>
          <a:prstGeom prst="rect">
            <a:avLst/>
          </a:prstGeom>
        </p:spPr>
      </p:pic>
      <p:pic>
        <p:nvPicPr>
          <p:cNvPr id="4" name="Picture 3"/>
          <p:cNvPicPr>
            <a:picLocks noChangeAspect="1"/>
          </p:cNvPicPr>
          <p:nvPr/>
        </p:nvPicPr>
        <p:blipFill>
          <a:blip r:embed="rId7"/>
          <a:stretch>
            <a:fillRect/>
          </a:stretch>
        </p:blipFill>
        <p:spPr>
          <a:xfrm>
            <a:off x="3334594" y="1329705"/>
            <a:ext cx="7907197" cy="1652159"/>
          </a:xfrm>
          <a:prstGeom prst="rect">
            <a:avLst/>
          </a:prstGeom>
        </p:spPr>
      </p:pic>
    </p:spTree>
    <p:extLst>
      <p:ext uri="{BB962C8B-B14F-4D97-AF65-F5344CB8AC3E}">
        <p14:creationId xmlns:p14="http://schemas.microsoft.com/office/powerpoint/2010/main" val="322743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96" y="277181"/>
            <a:ext cx="11717376" cy="6250940"/>
          </a:xfrm>
          <a:prstGeom prst="rect">
            <a:avLst/>
          </a:prstGeom>
        </p:spPr>
      </p:pic>
      <p:pic>
        <p:nvPicPr>
          <p:cNvPr id="4" name="Picture 3"/>
          <p:cNvPicPr>
            <a:picLocks noChangeAspect="1"/>
          </p:cNvPicPr>
          <p:nvPr/>
        </p:nvPicPr>
        <p:blipFill>
          <a:blip r:embed="rId4"/>
          <a:stretch>
            <a:fillRect/>
          </a:stretch>
        </p:blipFill>
        <p:spPr>
          <a:xfrm>
            <a:off x="2663123" y="553669"/>
            <a:ext cx="6657409" cy="1444877"/>
          </a:xfrm>
          <a:prstGeom prst="rect">
            <a:avLst/>
          </a:prstGeom>
        </p:spPr>
      </p:pic>
      <p:sp>
        <p:nvSpPr>
          <p:cNvPr id="5" name="TextBox 4"/>
          <p:cNvSpPr txBox="1"/>
          <p:nvPr/>
        </p:nvSpPr>
        <p:spPr>
          <a:xfrm flipH="1">
            <a:off x="2201118" y="1790202"/>
            <a:ext cx="7581417" cy="2308324"/>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nhóm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toán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bằng</a:t>
            </a:r>
            <a:r>
              <a:rPr lang="en-US" sz="3600" dirty="0">
                <a:latin typeface="Cambria" panose="02040503050406030204" pitchFamily="18" charset="0"/>
                <a:ea typeface="Cambria" panose="02040503050406030204" pitchFamily="18" charset="0"/>
              </a:rPr>
              <a:t> 3 </a:t>
            </a:r>
            <a:r>
              <a:rPr lang="en-US" sz="3600" dirty="0" err="1">
                <a:latin typeface="Cambria" panose="02040503050406030204" pitchFamily="18" charset="0"/>
                <a:ea typeface="Cambria" panose="02040503050406030204" pitchFamily="18" charset="0"/>
              </a:rPr>
              <a:t>bước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chủ</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toán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ấy</a:t>
            </a:r>
            <a:r>
              <a:rPr lang="en-US" sz="36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912" y="3586643"/>
            <a:ext cx="9219280" cy="3271357"/>
          </a:xfrm>
          <a:prstGeom prst="rect">
            <a:avLst/>
          </a:prstGeom>
        </p:spPr>
      </p:pic>
    </p:spTree>
    <p:extLst>
      <p:ext uri="{BB962C8B-B14F-4D97-AF65-F5344CB8AC3E}">
        <p14:creationId xmlns:p14="http://schemas.microsoft.com/office/powerpoint/2010/main" val="63043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27678"/>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48" name="图片 47">
            <a:extLst>
              <a:ext uri="{FF2B5EF4-FFF2-40B4-BE49-F238E27FC236}">
                <a16:creationId xmlns:a16="http://schemas.microsoft.com/office/drawing/2014/main" id="{FCD733A0-E47D-B759-7D07-469C9FA044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176" y="3456678"/>
            <a:ext cx="3761862" cy="3761862"/>
          </a:xfrm>
          <a:prstGeom prst="rect">
            <a:avLst/>
          </a:prstGeom>
        </p:spPr>
      </p:pic>
      <p:grpSp>
        <p:nvGrpSpPr>
          <p:cNvPr id="5" name="Group 4">
            <a:extLst>
              <a:ext uri="{FF2B5EF4-FFF2-40B4-BE49-F238E27FC236}">
                <a16:creationId xmlns:a16="http://schemas.microsoft.com/office/drawing/2014/main" id="{7854A298-92BD-DE34-44FC-26A1DD12F105}"/>
              </a:ext>
            </a:extLst>
          </p:cNvPr>
          <p:cNvGrpSpPr/>
          <p:nvPr/>
        </p:nvGrpSpPr>
        <p:grpSpPr>
          <a:xfrm>
            <a:off x="3488470" y="75096"/>
            <a:ext cx="5594734" cy="1713963"/>
            <a:chOff x="3822427" y="-33763"/>
            <a:chExt cx="5594734" cy="1713963"/>
          </a:xfrm>
        </p:grpSpPr>
        <p:pic>
          <p:nvPicPr>
            <p:cNvPr id="3" name="Picture 2">
              <a:extLst>
                <a:ext uri="{FF2B5EF4-FFF2-40B4-BE49-F238E27FC236}">
                  <a16:creationId xmlns:a16="http://schemas.microsoft.com/office/drawing/2014/main" id="{8DE7943A-D32F-F39B-3D73-CECE1254AB5F}"/>
                </a:ext>
              </a:extLst>
            </p:cNvPr>
            <p:cNvPicPr>
              <a:picLocks noChangeAspect="1"/>
            </p:cNvPicPr>
            <p:nvPr/>
          </p:nvPicPr>
          <p:blipFill>
            <a:blip r:embed="rId8"/>
            <a:stretch>
              <a:fillRect/>
            </a:stretch>
          </p:blipFill>
          <p:spPr>
            <a:xfrm>
              <a:off x="3822427" y="286198"/>
              <a:ext cx="4962574" cy="1286367"/>
            </a:xfrm>
            <a:prstGeom prst="rect">
              <a:avLst/>
            </a:prstGeom>
          </p:spPr>
        </p:pic>
        <p:pic>
          <p:nvPicPr>
            <p:cNvPr id="49" name="图片 48">
              <a:extLst>
                <a:ext uri="{FF2B5EF4-FFF2-40B4-BE49-F238E27FC236}">
                  <a16:creationId xmlns:a16="http://schemas.microsoft.com/office/drawing/2014/main" id="{C8001A5D-7A6D-A7C2-D050-4C5623FDD4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81170">
              <a:off x="7703198" y="-33763"/>
              <a:ext cx="1713963" cy="1713963"/>
            </a:xfrm>
            <a:prstGeom prst="rect">
              <a:avLst/>
            </a:prstGeom>
            <a:ln>
              <a:noFill/>
            </a:ln>
            <a:effectLst>
              <a:outerShdw blurRad="63500" sx="102000" sy="102000" algn="ctr" rotWithShape="0">
                <a:prstClr val="black">
                  <a:alpha val="40000"/>
                </a:prstClr>
              </a:outerShdw>
            </a:effectLst>
          </p:spPr>
        </p:pic>
      </p:grpSp>
      <p:grpSp>
        <p:nvGrpSpPr>
          <p:cNvPr id="6" name="Group 5"/>
          <p:cNvGrpSpPr/>
          <p:nvPr/>
        </p:nvGrpSpPr>
        <p:grpSpPr>
          <a:xfrm>
            <a:off x="1390646" y="1564433"/>
            <a:ext cx="9878292" cy="3659783"/>
            <a:chOff x="1390646" y="1564433"/>
            <a:chExt cx="9878292" cy="3659783"/>
          </a:xfrm>
        </p:grpSpPr>
        <p:sp>
          <p:nvSpPr>
            <p:cNvPr id="2" name="Rounded Rectangle 1"/>
            <p:cNvSpPr/>
            <p:nvPr/>
          </p:nvSpPr>
          <p:spPr>
            <a:xfrm>
              <a:off x="1390647" y="1564433"/>
              <a:ext cx="9878291" cy="3659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07D222-B85B-5664-DD09-FEFA04B89856}"/>
                </a:ext>
              </a:extLst>
            </p:cNvPr>
            <p:cNvSpPr txBox="1"/>
            <p:nvPr/>
          </p:nvSpPr>
          <p:spPr>
            <a:xfrm>
              <a:off x="1390646" y="2304039"/>
              <a:ext cx="9634405" cy="1938992"/>
            </a:xfrm>
            <a:prstGeom prst="rect">
              <a:avLst/>
            </a:prstGeom>
            <a:noFill/>
          </p:spPr>
          <p:txBody>
            <a:bodyPr wrap="square" rtlCol="0">
              <a:spAutoFit/>
            </a:bodyPr>
            <a:lstStyle/>
            <a:p>
              <a:pPr marL="457200" indent="-457200" algn="just" defTabSz="447042">
                <a:buClr>
                  <a:srgbClr val="000000"/>
                </a:buClr>
                <a:buFontTx/>
                <a:buChar char="-"/>
              </a:pPr>
              <a:r>
                <a:rPr lang="vi-VN" sz="4000" b="1" kern="0">
                  <a:latin typeface="Cambria" panose="02040503050406030204" pitchFamily="18" charset="0"/>
                  <a:ea typeface="Cambria" panose="02040503050406030204" pitchFamily="18" charset="0"/>
                  <a:cs typeface="Arial"/>
                  <a:sym typeface="Arial"/>
                </a:rPr>
                <a:t>Luyện tập, củng cố về giải bài toán có </a:t>
              </a:r>
              <a:r>
                <a:rPr lang="en-US" sz="4000" b="1" kern="0">
                  <a:latin typeface="Cambria" panose="02040503050406030204" pitchFamily="18" charset="0"/>
                  <a:ea typeface="Cambria" panose="02040503050406030204" pitchFamily="18" charset="0"/>
                  <a:cs typeface="Arial"/>
                  <a:sym typeface="Arial"/>
                </a:rPr>
                <a:t>ba</a:t>
              </a:r>
              <a:r>
                <a:rPr lang="vi-VN" sz="4000" b="1" kern="0">
                  <a:latin typeface="Cambria" panose="02040503050406030204" pitchFamily="18" charset="0"/>
                  <a:ea typeface="Cambria" panose="02040503050406030204" pitchFamily="18" charset="0"/>
                  <a:cs typeface="Arial"/>
                  <a:sym typeface="Arial"/>
                </a:rPr>
                <a:t> bước tính và các bài toán thực tế có liên quan</a:t>
              </a:r>
              <a:r>
                <a:rPr lang="en-US" sz="4000" b="1" kern="0">
                  <a:latin typeface="Cambria" panose="02040503050406030204" pitchFamily="18" charset="0"/>
                  <a:ea typeface="Cambria" panose="02040503050406030204" pitchFamily="18" charset="0"/>
                  <a:cs typeface="Arial"/>
                  <a:sym typeface="Arial"/>
                </a:rPr>
                <a:t>.</a:t>
              </a:r>
              <a:endParaRPr lang="vi-VN" sz="4000" b="1" kern="0" dirty="0">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1453187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2385935" y="-128244"/>
            <a:ext cx="7073635" cy="4596628"/>
          </a:xfrm>
          <a:prstGeom prst="rect">
            <a:avLst/>
          </a:prstGeom>
          <a:noFill/>
          <a:ln w="9525">
            <a:noFill/>
          </a:ln>
        </p:spPr>
      </p:pic>
      <p:pic>
        <p:nvPicPr>
          <p:cNvPr id="12" name="图片 11">
            <a:extLst>
              <a:ext uri="{FF2B5EF4-FFF2-40B4-BE49-F238E27FC236}">
                <a16:creationId xmlns:a16="http://schemas.microsoft.com/office/drawing/2014/main" id="{96717417-3885-E045-BF45-8B4C96BD7A97}"/>
              </a:ext>
            </a:extLst>
          </p:cNvPr>
          <p:cNvPicPr>
            <a:picLocks noChangeAspect="1"/>
          </p:cNvPicPr>
          <p:nvPr/>
        </p:nvPicPr>
        <p:blipFill>
          <a:blip r:embed="rId4"/>
          <a:stretch>
            <a:fillRect/>
          </a:stretch>
        </p:blipFill>
        <p:spPr>
          <a:xfrm>
            <a:off x="7188200" y="2271711"/>
            <a:ext cx="5203646" cy="5203646"/>
          </a:xfrm>
          <a:prstGeom prst="rect">
            <a:avLst/>
          </a:prstGeom>
        </p:spPr>
      </p:pic>
      <p:pic>
        <p:nvPicPr>
          <p:cNvPr id="16" name="Picture 15"/>
          <p:cNvPicPr>
            <a:picLocks noChangeAspect="1"/>
          </p:cNvPicPr>
          <p:nvPr/>
        </p:nvPicPr>
        <p:blipFill>
          <a:blip r:embed="rId5"/>
          <a:stretch>
            <a:fillRect/>
          </a:stretch>
        </p:blipFill>
        <p:spPr>
          <a:xfrm>
            <a:off x="818970" y="641207"/>
            <a:ext cx="10138527" cy="3194581"/>
          </a:xfrm>
          <a:prstGeom prst="rect">
            <a:avLst/>
          </a:prstGeom>
        </p:spPr>
      </p:pic>
      <p:grpSp>
        <p:nvGrpSpPr>
          <p:cNvPr id="4" name="Nhóm 398">
            <a:extLst>
              <a:ext uri="{FF2B5EF4-FFF2-40B4-BE49-F238E27FC236}">
                <a16:creationId xmlns:a16="http://schemas.microsoft.com/office/drawing/2014/main" id="{5A784422-30D6-0176-DED9-618A4D16A5D0}"/>
              </a:ext>
            </a:extLst>
          </p:cNvPr>
          <p:cNvGrpSpPr/>
          <p:nvPr/>
        </p:nvGrpSpPr>
        <p:grpSpPr>
          <a:xfrm>
            <a:off x="0" y="2506448"/>
            <a:ext cx="3749746" cy="3548590"/>
            <a:chOff x="4608511" y="1934451"/>
            <a:chExt cx="2552457" cy="2415530"/>
          </a:xfrm>
        </p:grpSpPr>
        <p:sp>
          <p:nvSpPr>
            <p:cNvPr id="5"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6"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68"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69"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70"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71"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7"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8"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9"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10"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11"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13"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14"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15"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17"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18"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19"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42"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43"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44"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45"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46"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47"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48"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49"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50"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51"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64"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65"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66"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7"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52"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60"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61"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62"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3"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53"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54"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55"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56"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57"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58"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59"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20"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21"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22"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23"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24"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25"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26"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27"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28"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29"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0"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6"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7"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8"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40"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41"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1"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2"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3"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4"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5"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6219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randombar(horizontal)">
                                      <p:cBhvr>
                                        <p:cTn id="1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040E2BB-0F54-A64B-981D-674CDB19BDC0}"/>
              </a:ext>
            </a:extLst>
          </p:cNvPr>
          <p:cNvPicPr>
            <a:picLocks noChangeAspect="1"/>
          </p:cNvPicPr>
          <p:nvPr/>
        </p:nvPicPr>
        <p:blipFill>
          <a:blip r:embed="rId3"/>
          <a:stretch>
            <a:fillRect/>
          </a:stretch>
        </p:blipFill>
        <p:spPr>
          <a:xfrm>
            <a:off x="-796413" y="1194445"/>
            <a:ext cx="5663555" cy="5663555"/>
          </a:xfrm>
          <a:prstGeom prst="rect">
            <a:avLst/>
          </a:prstGeom>
        </p:spPr>
      </p:pic>
      <p:pic>
        <p:nvPicPr>
          <p:cNvPr id="14" name="图片 9">
            <a:extLst>
              <a:ext uri="{FF2B5EF4-FFF2-40B4-BE49-F238E27FC236}">
                <a16:creationId xmlns:a16="http://schemas.microsoft.com/office/drawing/2014/main" id="{57445490-118F-417A-9086-ADB60BFACAA2}"/>
              </a:ext>
            </a:extLst>
          </p:cNvPr>
          <p:cNvPicPr>
            <a:picLocks noChangeAspect="1"/>
          </p:cNvPicPr>
          <p:nvPr/>
        </p:nvPicPr>
        <p:blipFill>
          <a:blip r:embed="rId4"/>
          <a:srcRect l="11908" t="16713" b="14111"/>
          <a:stretch>
            <a:fillRect/>
          </a:stretch>
        </p:blipFill>
        <p:spPr>
          <a:xfrm>
            <a:off x="3617064" y="816080"/>
            <a:ext cx="8329120" cy="5412474"/>
          </a:xfrm>
          <a:prstGeom prst="rect">
            <a:avLst/>
          </a:prstGeom>
          <a:noFill/>
          <a:ln w="9525">
            <a:noFill/>
          </a:ln>
        </p:spPr>
      </p:pic>
      <p:pic>
        <p:nvPicPr>
          <p:cNvPr id="15" name="Picture 14"/>
          <p:cNvPicPr>
            <a:picLocks noChangeAspect="1"/>
          </p:cNvPicPr>
          <p:nvPr/>
        </p:nvPicPr>
        <p:blipFill>
          <a:blip r:embed="rId5"/>
          <a:stretch>
            <a:fillRect/>
          </a:stretch>
        </p:blipFill>
        <p:spPr>
          <a:xfrm>
            <a:off x="2623871" y="2479810"/>
            <a:ext cx="10138527" cy="2085013"/>
          </a:xfrm>
          <a:prstGeom prst="rect">
            <a:avLst/>
          </a:prstGeom>
        </p:spPr>
      </p:pic>
    </p:spTree>
    <p:extLst>
      <p:ext uri="{BB962C8B-B14F-4D97-AF65-F5344CB8AC3E}">
        <p14:creationId xmlns:p14="http://schemas.microsoft.com/office/powerpoint/2010/main" val="410654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8FF36B8-7143-FE4F-A46F-4DF2F3A264DE}"/>
              </a:ext>
            </a:extLst>
          </p:cNvPr>
          <p:cNvPicPr>
            <a:picLocks noChangeAspect="1"/>
          </p:cNvPicPr>
          <p:nvPr/>
        </p:nvPicPr>
        <p:blipFill>
          <a:blip r:embed="rId4"/>
          <a:stretch>
            <a:fillRect/>
          </a:stretch>
        </p:blipFill>
        <p:spPr>
          <a:xfrm>
            <a:off x="1126436" y="3236517"/>
            <a:ext cx="3511825" cy="3511825"/>
          </a:xfrm>
          <a:prstGeom prst="rect">
            <a:avLst/>
          </a:prstGeom>
        </p:spPr>
      </p:pic>
      <p:pic>
        <p:nvPicPr>
          <p:cNvPr id="3" name="Picture 2"/>
          <p:cNvPicPr>
            <a:picLocks noChangeAspect="1"/>
          </p:cNvPicPr>
          <p:nvPr/>
        </p:nvPicPr>
        <p:blipFill>
          <a:blip r:embed="rId5"/>
          <a:stretch>
            <a:fillRect/>
          </a:stretch>
        </p:blipFill>
        <p:spPr>
          <a:xfrm>
            <a:off x="-109048" y="566928"/>
            <a:ext cx="12301048" cy="2819915"/>
          </a:xfrm>
          <a:prstGeom prst="rect">
            <a:avLst/>
          </a:prstGeom>
        </p:spPr>
      </p:pic>
      <p:pic>
        <p:nvPicPr>
          <p:cNvPr id="10" name="Picture 9"/>
          <p:cNvPicPr>
            <a:picLocks noChangeAspect="1"/>
          </p:cNvPicPr>
          <p:nvPr/>
        </p:nvPicPr>
        <p:blipFill>
          <a:blip r:embed="rId6" cstate="hqprint">
            <a:extLst>
              <a:ext uri="{BEBA8EAE-BF5A-486C-A8C5-ECC9F3942E4B}">
                <a14:imgProps xmlns:a14="http://schemas.microsoft.com/office/drawing/2010/main">
                  <a14:imgLayer r:embed="rId7">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4399375" y="3537169"/>
            <a:ext cx="6331973" cy="3211173"/>
          </a:xfrm>
          <a:prstGeom prst="rect">
            <a:avLst/>
          </a:prstGeom>
        </p:spPr>
      </p:pic>
    </p:spTree>
    <p:extLst>
      <p:ext uri="{BB962C8B-B14F-4D97-AF65-F5344CB8AC3E}">
        <p14:creationId xmlns:p14="http://schemas.microsoft.com/office/powerpoint/2010/main" val="103479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27678"/>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48" name="图片 47">
            <a:extLst>
              <a:ext uri="{FF2B5EF4-FFF2-40B4-BE49-F238E27FC236}">
                <a16:creationId xmlns:a16="http://schemas.microsoft.com/office/drawing/2014/main" id="{FCD733A0-E47D-B759-7D07-469C9FA044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176" y="3456678"/>
            <a:ext cx="3761862" cy="3761862"/>
          </a:xfrm>
          <a:prstGeom prst="rect">
            <a:avLst/>
          </a:prstGeom>
        </p:spPr>
      </p:pic>
      <p:grpSp>
        <p:nvGrpSpPr>
          <p:cNvPr id="5" name="Group 4">
            <a:extLst>
              <a:ext uri="{FF2B5EF4-FFF2-40B4-BE49-F238E27FC236}">
                <a16:creationId xmlns:a16="http://schemas.microsoft.com/office/drawing/2014/main" id="{7854A298-92BD-DE34-44FC-26A1DD12F105}"/>
              </a:ext>
            </a:extLst>
          </p:cNvPr>
          <p:cNvGrpSpPr/>
          <p:nvPr/>
        </p:nvGrpSpPr>
        <p:grpSpPr>
          <a:xfrm>
            <a:off x="3488470" y="75096"/>
            <a:ext cx="5594734" cy="1713963"/>
            <a:chOff x="3822427" y="-33763"/>
            <a:chExt cx="5594734" cy="1713963"/>
          </a:xfrm>
        </p:grpSpPr>
        <p:pic>
          <p:nvPicPr>
            <p:cNvPr id="3" name="Picture 2">
              <a:extLst>
                <a:ext uri="{FF2B5EF4-FFF2-40B4-BE49-F238E27FC236}">
                  <a16:creationId xmlns:a16="http://schemas.microsoft.com/office/drawing/2014/main" id="{8DE7943A-D32F-F39B-3D73-CECE1254AB5F}"/>
                </a:ext>
              </a:extLst>
            </p:cNvPr>
            <p:cNvPicPr>
              <a:picLocks noChangeAspect="1"/>
            </p:cNvPicPr>
            <p:nvPr/>
          </p:nvPicPr>
          <p:blipFill>
            <a:blip r:embed="rId8"/>
            <a:stretch>
              <a:fillRect/>
            </a:stretch>
          </p:blipFill>
          <p:spPr>
            <a:xfrm>
              <a:off x="3822427" y="286198"/>
              <a:ext cx="4962574" cy="1286367"/>
            </a:xfrm>
            <a:prstGeom prst="rect">
              <a:avLst/>
            </a:prstGeom>
          </p:spPr>
        </p:pic>
        <p:pic>
          <p:nvPicPr>
            <p:cNvPr id="49" name="图片 48">
              <a:extLst>
                <a:ext uri="{FF2B5EF4-FFF2-40B4-BE49-F238E27FC236}">
                  <a16:creationId xmlns:a16="http://schemas.microsoft.com/office/drawing/2014/main" id="{C8001A5D-7A6D-A7C2-D050-4C5623FDD4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81170">
              <a:off x="7703198" y="-33763"/>
              <a:ext cx="1713963" cy="1713963"/>
            </a:xfrm>
            <a:prstGeom prst="rect">
              <a:avLst/>
            </a:prstGeom>
            <a:ln>
              <a:noFill/>
            </a:ln>
            <a:effectLst>
              <a:outerShdw blurRad="63500" sx="102000" sy="102000" algn="ctr" rotWithShape="0">
                <a:prstClr val="black">
                  <a:alpha val="40000"/>
                </a:prstClr>
              </a:outerShdw>
            </a:effectLst>
          </p:spPr>
        </p:pic>
      </p:grpSp>
      <p:grpSp>
        <p:nvGrpSpPr>
          <p:cNvPr id="6" name="Group 5"/>
          <p:cNvGrpSpPr/>
          <p:nvPr/>
        </p:nvGrpSpPr>
        <p:grpSpPr>
          <a:xfrm>
            <a:off x="1390646" y="1564433"/>
            <a:ext cx="9878292" cy="3659783"/>
            <a:chOff x="1390646" y="1564433"/>
            <a:chExt cx="9878292" cy="3659783"/>
          </a:xfrm>
        </p:grpSpPr>
        <p:sp>
          <p:nvSpPr>
            <p:cNvPr id="2" name="Rounded Rectangle 1"/>
            <p:cNvSpPr/>
            <p:nvPr/>
          </p:nvSpPr>
          <p:spPr>
            <a:xfrm>
              <a:off x="1390647" y="1564433"/>
              <a:ext cx="9878291" cy="3659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07D222-B85B-5664-DD09-FEFA04B89856}"/>
                </a:ext>
              </a:extLst>
            </p:cNvPr>
            <p:cNvSpPr txBox="1"/>
            <p:nvPr/>
          </p:nvSpPr>
          <p:spPr>
            <a:xfrm>
              <a:off x="1390646" y="2304039"/>
              <a:ext cx="9634405" cy="1938992"/>
            </a:xfrm>
            <a:prstGeom prst="rect">
              <a:avLst/>
            </a:prstGeom>
            <a:noFill/>
          </p:spPr>
          <p:txBody>
            <a:bodyPr wrap="square" rtlCol="0">
              <a:spAutoFit/>
            </a:bodyPr>
            <a:lstStyle/>
            <a:p>
              <a:pPr marL="457200" indent="-457200" algn="just" defTabSz="447042">
                <a:buClr>
                  <a:srgbClr val="000000"/>
                </a:buClr>
                <a:buFontTx/>
                <a:buChar char="-"/>
              </a:pPr>
              <a:r>
                <a:rPr lang="vi-VN" sz="4000" b="1" kern="0">
                  <a:latin typeface="Cambria" panose="02040503050406030204" pitchFamily="18" charset="0"/>
                  <a:ea typeface="Cambria" panose="02040503050406030204" pitchFamily="18" charset="0"/>
                  <a:cs typeface="Arial"/>
                  <a:sym typeface="Arial"/>
                </a:rPr>
                <a:t>Luyện tập, củng cố về giải bài toán có </a:t>
              </a:r>
              <a:r>
                <a:rPr lang="en-US" sz="4000" b="1" kern="0">
                  <a:latin typeface="Cambria" panose="02040503050406030204" pitchFamily="18" charset="0"/>
                  <a:ea typeface="Cambria" panose="02040503050406030204" pitchFamily="18" charset="0"/>
                  <a:cs typeface="Arial"/>
                  <a:sym typeface="Arial"/>
                </a:rPr>
                <a:t>ba</a:t>
              </a:r>
              <a:r>
                <a:rPr lang="vi-VN" sz="4000" b="1" kern="0">
                  <a:latin typeface="Cambria" panose="02040503050406030204" pitchFamily="18" charset="0"/>
                  <a:ea typeface="Cambria" panose="02040503050406030204" pitchFamily="18" charset="0"/>
                  <a:cs typeface="Arial"/>
                  <a:sym typeface="Arial"/>
                </a:rPr>
                <a:t> bước tính và các bài toán thực tế có liên quan</a:t>
              </a:r>
              <a:r>
                <a:rPr lang="en-US" sz="4000" b="1" kern="0">
                  <a:latin typeface="Cambria" panose="02040503050406030204" pitchFamily="18" charset="0"/>
                  <a:ea typeface="Cambria" panose="02040503050406030204" pitchFamily="18" charset="0"/>
                  <a:cs typeface="Arial"/>
                  <a:sym typeface="Arial"/>
                </a:rPr>
                <a:t>.</a:t>
              </a:r>
              <a:endParaRPr lang="vi-VN" sz="4000" b="1" kern="0" dirty="0">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806569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Đồ họa 322">
            <a:extLst>
              <a:ext uri="{FF2B5EF4-FFF2-40B4-BE49-F238E27FC236}">
                <a16:creationId xmlns:a16="http://schemas.microsoft.com/office/drawing/2014/main" id="{16F030CD-48E5-0211-9B55-8927FC68B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876" y="4010955"/>
            <a:ext cx="4427359" cy="1121933"/>
          </a:xfrm>
          <a:prstGeom prst="rect">
            <a:avLst/>
          </a:prstGeom>
        </p:spPr>
      </p:pic>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9698F8C6-62BD-BD4D-F743-EF23ED12CB65}"/>
              </a:ext>
            </a:extLst>
          </p:cNvPr>
          <p:cNvGrpSpPr/>
          <p:nvPr/>
        </p:nvGrpSpPr>
        <p:grpSpPr>
          <a:xfrm>
            <a:off x="108855" y="1085299"/>
            <a:ext cx="5205599" cy="2740577"/>
            <a:chOff x="108855" y="1085299"/>
            <a:chExt cx="5205599" cy="2740577"/>
          </a:xfrm>
        </p:grpSpPr>
        <p:sp>
          <p:nvSpPr>
            <p:cNvPr id="2" name="Cloud 1">
              <a:extLst>
                <a:ext uri="{FF2B5EF4-FFF2-40B4-BE49-F238E27FC236}">
                  <a16:creationId xmlns:a16="http://schemas.microsoft.com/office/drawing/2014/main" id="{EBCD9E1A-D7B9-B6F6-352C-7895A17079AB}"/>
                </a:ext>
              </a:extLst>
            </p:cNvPr>
            <p:cNvSpPr/>
            <p:nvPr/>
          </p:nvSpPr>
          <p:spPr>
            <a:xfrm>
              <a:off x="108855" y="1085299"/>
              <a:ext cx="5205599" cy="2740577"/>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590597" y="1517173"/>
              <a:ext cx="4326603" cy="1815882"/>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Thật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một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ngày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đẹp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trời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những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loại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củ</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nông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spTree>
    <p:extLst>
      <p:ext uri="{BB962C8B-B14F-4D97-AF65-F5344CB8AC3E}">
        <p14:creationId xmlns:p14="http://schemas.microsoft.com/office/powerpoint/2010/main" val="2172473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Google Shape;117;p2"/>
          <p:cNvSpPr/>
          <p:nvPr/>
        </p:nvSpPr>
        <p:spPr>
          <a:xfrm>
            <a:off x="5704012" y="1862940"/>
            <a:ext cx="6384571" cy="4532121"/>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0" name="TextBox 39">
            <a:extLst>
              <a:ext uri="{FF2B5EF4-FFF2-40B4-BE49-F238E27FC236}">
                <a16:creationId xmlns:a16="http://schemas.microsoft.com/office/drawing/2014/main" id="{585D8027-2685-45CE-BD0B-8411BD7F3DDE}"/>
              </a:ext>
            </a:extLst>
          </p:cNvPr>
          <p:cNvSpPr txBox="1"/>
          <p:nvPr/>
        </p:nvSpPr>
        <p:spPr>
          <a:xfrm>
            <a:off x="0" y="273545"/>
            <a:ext cx="11906865" cy="1388107"/>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1" name="TextBox 40"/>
          <p:cNvSpPr txBox="1"/>
          <p:nvPr/>
        </p:nvSpPr>
        <p:spPr>
          <a:xfrm>
            <a:off x="353961" y="363794"/>
            <a:ext cx="11552904" cy="1200329"/>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Bài 1: Đàn vịt nhà bác Đào có 1 200 con. Đàn vịt nhà bác Mận có ít hơn đàn vịt nhà bác Đào 300 con. Đàn vịt nhà bác Cúc có nhiều hơn đàn vịt nhà bác Đào 500 con. Hỏi số vịt của nhà bác Đào, bác Mận và bác Cúc có tất cả bao nhiêu con?</a:t>
            </a:r>
            <a:endParaRPr lang="en-US" sz="2400" b="1" dirty="0">
              <a:solidFill>
                <a:srgbClr val="002060"/>
              </a:solidFill>
              <a:latin typeface="Cambria" panose="02040503050406030204" pitchFamily="18" charset="0"/>
              <a:ea typeface="Cambria" panose="02040503050406030204" pitchFamily="18" charset="0"/>
            </a:endParaRPr>
          </a:p>
        </p:txBody>
      </p:sp>
      <p:sp>
        <p:nvSpPr>
          <p:cNvPr id="42" name="TextBox 41"/>
          <p:cNvSpPr txBox="1"/>
          <p:nvPr/>
        </p:nvSpPr>
        <p:spPr>
          <a:xfrm>
            <a:off x="5953432" y="2704518"/>
            <a:ext cx="6474540" cy="3323987"/>
          </a:xfrm>
          <a:prstGeom prst="rect">
            <a:avLst/>
          </a:prstGeom>
          <a:noFill/>
        </p:spPr>
        <p:txBody>
          <a:bodyPr wrap="square" rtlCol="0">
            <a:spAutoFit/>
          </a:bodyPr>
          <a:lstStyle/>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300 = 900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Cúc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+ 500 = 1 700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+ 900 + 1 700 = 3 800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3 800 con </a:t>
            </a:r>
            <a:r>
              <a:rPr lang="en-US" sz="3000" dirty="0" err="1">
                <a:latin typeface="Cambria" panose="02040503050406030204" pitchFamily="18" charset="0"/>
                <a:ea typeface="Cambria" panose="02040503050406030204" pitchFamily="18" charset="0"/>
              </a:rPr>
              <a:t>vịt</a:t>
            </a:r>
            <a:endParaRPr lang="en-US" sz="3000" dirty="0">
              <a:latin typeface="Cambria" panose="02040503050406030204" pitchFamily="18" charset="0"/>
              <a:ea typeface="Cambria" panose="02040503050406030204" pitchFamily="18" charset="0"/>
            </a:endParaRPr>
          </a:p>
        </p:txBody>
      </p:sp>
      <p:sp>
        <p:nvSpPr>
          <p:cNvPr id="43" name="Rectangle 42"/>
          <p:cNvSpPr/>
          <p:nvPr/>
        </p:nvSpPr>
        <p:spPr>
          <a:xfrm>
            <a:off x="1924273" y="1823247"/>
            <a:ext cx="1978234" cy="707886"/>
          </a:xfrm>
          <a:prstGeom prst="rect">
            <a:avLst/>
          </a:prstGeom>
          <a:solidFill>
            <a:schemeClr val="accent4">
              <a:lumMod val="20000"/>
              <a:lumOff val="80000"/>
            </a:schemeClr>
          </a:solidFill>
        </p:spPr>
        <p:txBody>
          <a:bodyPr wrap="none">
            <a:spAutoFit/>
          </a:bodyPr>
          <a:lstStyle/>
          <a:p>
            <a:r>
              <a:rPr lang="vi-VN" sz="4000" b="1" u="sng" dirty="0">
                <a:solidFill>
                  <a:schemeClr val="tx1">
                    <a:lumMod val="95000"/>
                    <a:lumOff val="5000"/>
                  </a:schemeClr>
                </a:solidFill>
                <a:latin typeface="Cambria" panose="02040503050406030204" pitchFamily="18" charset="0"/>
                <a:ea typeface="Cambria" panose="02040503050406030204" pitchFamily="18" charset="0"/>
              </a:rPr>
              <a:t>Tóm tắt</a:t>
            </a:r>
            <a:endParaRPr lang="en-US" sz="4000" b="1" u="sng"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4" name="TextBox 43"/>
          <p:cNvSpPr txBox="1"/>
          <p:nvPr/>
        </p:nvSpPr>
        <p:spPr>
          <a:xfrm>
            <a:off x="7961671" y="2039749"/>
            <a:ext cx="2330245" cy="553998"/>
          </a:xfrm>
          <a:prstGeom prst="rect">
            <a:avLst/>
          </a:prstGeom>
          <a:noFill/>
        </p:spPr>
        <p:txBody>
          <a:bodyPr wrap="square" rtlCol="0">
            <a:spAutoFit/>
          </a:bodyPr>
          <a:lstStyle/>
          <a:p>
            <a:r>
              <a:rPr lang="en-US" sz="3000" b="1" u="sng" dirty="0" err="1">
                <a:solidFill>
                  <a:srgbClr val="002060"/>
                </a:solidFill>
                <a:latin typeface="Cambria" panose="02040503050406030204" pitchFamily="18" charset="0"/>
                <a:ea typeface="Cambria" panose="02040503050406030204" pitchFamily="18" charset="0"/>
              </a:rPr>
              <a:t>Bài</a:t>
            </a:r>
            <a:r>
              <a:rPr lang="en-US" sz="3000" b="1" u="sng" dirty="0">
                <a:solidFill>
                  <a:srgbClr val="002060"/>
                </a:solidFill>
                <a:latin typeface="Cambria" panose="02040503050406030204" pitchFamily="18" charset="0"/>
                <a:ea typeface="Cambria" panose="02040503050406030204" pitchFamily="18" charset="0"/>
              </a:rPr>
              <a:t> </a:t>
            </a:r>
            <a:r>
              <a:rPr lang="en-US" sz="3000" b="1" u="sng" dirty="0" err="1">
                <a:solidFill>
                  <a:srgbClr val="002060"/>
                </a:solidFill>
                <a:latin typeface="Cambria" panose="02040503050406030204" pitchFamily="18" charset="0"/>
                <a:ea typeface="Cambria" panose="02040503050406030204" pitchFamily="18" charset="0"/>
              </a:rPr>
              <a:t>giải</a:t>
            </a:r>
            <a:endParaRPr lang="en-US" sz="3000" b="1" u="sng" dirty="0">
              <a:solidFill>
                <a:srgbClr val="002060"/>
              </a:solidFill>
              <a:latin typeface="Cambria" panose="02040503050406030204" pitchFamily="18" charset="0"/>
              <a:ea typeface="Cambria" panose="02040503050406030204" pitchFamily="18" charset="0"/>
            </a:endParaRPr>
          </a:p>
        </p:txBody>
      </p:sp>
      <p:grpSp>
        <p:nvGrpSpPr>
          <p:cNvPr id="45" name="Group 44"/>
          <p:cNvGrpSpPr/>
          <p:nvPr/>
        </p:nvGrpSpPr>
        <p:grpSpPr>
          <a:xfrm>
            <a:off x="105561" y="2610683"/>
            <a:ext cx="5524493" cy="3101622"/>
            <a:chOff x="105561" y="2610683"/>
            <a:chExt cx="5524493" cy="3101622"/>
          </a:xfrm>
        </p:grpSpPr>
        <p:sp>
          <p:nvSpPr>
            <p:cNvPr id="46" name="Google Shape;117;p2"/>
            <p:cNvSpPr/>
            <p:nvPr/>
          </p:nvSpPr>
          <p:spPr>
            <a:xfrm>
              <a:off x="105561" y="2610683"/>
              <a:ext cx="5439833" cy="3101622"/>
            </a:xfrm>
            <a:prstGeom prst="roundRect">
              <a:avLst>
                <a:gd name="adj" fmla="val 7246"/>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47" name="TextBox 46"/>
            <p:cNvSpPr txBox="1"/>
            <p:nvPr/>
          </p:nvSpPr>
          <p:spPr>
            <a:xfrm>
              <a:off x="105562" y="3303172"/>
              <a:ext cx="3970226" cy="2215991"/>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Bác Đào: </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Bác Mận:</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Bác Cúc: </a:t>
              </a:r>
            </a:p>
            <a:p>
              <a:endParaRPr lang="en-US" dirty="0">
                <a:latin typeface="Cambria" panose="02040503050406030204" pitchFamily="18" charset="0"/>
                <a:ea typeface="Cambria" panose="02040503050406030204" pitchFamily="18" charset="0"/>
              </a:endParaRPr>
            </a:p>
          </p:txBody>
        </p:sp>
        <p:cxnSp>
          <p:nvCxnSpPr>
            <p:cNvPr id="48" name="Straight Connector 47"/>
            <p:cNvCxnSpPr/>
            <p:nvPr/>
          </p:nvCxnSpPr>
          <p:spPr>
            <a:xfrm>
              <a:off x="1493163" y="3510115"/>
              <a:ext cx="2103120" cy="0"/>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493168" y="4267200"/>
              <a:ext cx="1584329" cy="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flipH="1">
              <a:off x="3592358" y="34167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flipH="1">
              <a:off x="3061416" y="3416714"/>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4" name="Group 77">
              <a:extLst>
                <a:ext uri="{FF2B5EF4-FFF2-40B4-BE49-F238E27FC236}">
                  <a16:creationId xmlns:a16="http://schemas.microsoft.com/office/drawing/2014/main" id="{006AAED3-5D57-4C7C-95EA-4EDE0343EBD1}"/>
                </a:ext>
              </a:extLst>
            </p:cNvPr>
            <p:cNvGrpSpPr>
              <a:grpSpLocks/>
            </p:cNvGrpSpPr>
            <p:nvPr/>
          </p:nvGrpSpPr>
          <p:grpSpPr bwMode="auto">
            <a:xfrm>
              <a:off x="1498410" y="2673101"/>
              <a:ext cx="2097873" cy="776987"/>
              <a:chOff x="1152" y="2033"/>
              <a:chExt cx="2208" cy="513"/>
            </a:xfrm>
          </p:grpSpPr>
          <p:sp>
            <p:nvSpPr>
              <p:cNvPr id="71"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501" y="2033"/>
                <a:ext cx="1564"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b="1" dirty="0">
                    <a:solidFill>
                      <a:schemeClr val="accent1">
                        <a:lumMod val="75000"/>
                      </a:schemeClr>
                    </a:solidFill>
                    <a:latin typeface="Cambria" panose="02040503050406030204" pitchFamily="18" charset="0"/>
                    <a:ea typeface="Cambria" panose="02040503050406030204" pitchFamily="18" charset="0"/>
                  </a:rPr>
                  <a:t>1200 con</a:t>
                </a:r>
                <a:endParaRPr lang="en-US" altLang="en-US" sz="2400" b="1" dirty="0">
                  <a:solidFill>
                    <a:schemeClr val="accent1">
                      <a:lumMod val="75000"/>
                    </a:schemeClr>
                  </a:solidFill>
                  <a:latin typeface="Cambria" panose="02040503050406030204" pitchFamily="18" charset="0"/>
                  <a:ea typeface="Cambria" panose="02040503050406030204" pitchFamily="18" charset="0"/>
                </a:endParaRPr>
              </a:p>
            </p:txBody>
          </p:sp>
          <p:sp>
            <p:nvSpPr>
              <p:cNvPr id="72" name="AutoShape 48">
                <a:extLst>
                  <a:ext uri="{FF2B5EF4-FFF2-40B4-BE49-F238E27FC236}">
                    <a16:creationId xmlns:a16="http://schemas.microsoft.com/office/drawing/2014/main" id="{063DADDF-F50A-4D6A-9433-4E78ABAEA52C}"/>
                  </a:ext>
                </a:extLst>
              </p:cNvPr>
              <p:cNvSpPr>
                <a:spLocks/>
              </p:cNvSpPr>
              <p:nvPr/>
            </p:nvSpPr>
            <p:spPr bwMode="auto">
              <a:xfrm rot="16200000">
                <a:off x="2159" y="1345"/>
                <a:ext cx="194" cy="220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grpSp>
        <p:sp>
          <p:nvSpPr>
            <p:cNvPr id="55" name="Line 86">
              <a:extLst>
                <a:ext uri="{FF2B5EF4-FFF2-40B4-BE49-F238E27FC236}">
                  <a16:creationId xmlns:a16="http://schemas.microsoft.com/office/drawing/2014/main" id="{434DEB46-F0BC-473D-B42A-9D19F1ACBF95}"/>
                </a:ext>
              </a:extLst>
            </p:cNvPr>
            <p:cNvSpPr>
              <a:spLocks noChangeShapeType="1"/>
            </p:cNvSpPr>
            <p:nvPr/>
          </p:nvSpPr>
          <p:spPr bwMode="auto">
            <a:xfrm>
              <a:off x="3064338" y="3659621"/>
              <a:ext cx="17706"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56" name="AutoShape 48">
              <a:extLst>
                <a:ext uri="{FF2B5EF4-FFF2-40B4-BE49-F238E27FC236}">
                  <a16:creationId xmlns:a16="http://schemas.microsoft.com/office/drawing/2014/main" id="{063DADDF-F50A-4D6A-9433-4E78ABAEA52C}"/>
                </a:ext>
              </a:extLst>
            </p:cNvPr>
            <p:cNvSpPr>
              <a:spLocks/>
            </p:cNvSpPr>
            <p:nvPr/>
          </p:nvSpPr>
          <p:spPr bwMode="auto">
            <a:xfrm rot="5400000">
              <a:off x="3153812" y="3363290"/>
              <a:ext cx="370745" cy="544343"/>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cxnSp>
          <p:nvCxnSpPr>
            <p:cNvPr id="57" name="Straight Connector 56"/>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8" name="Rectangle 47">
              <a:extLst>
                <a:ext uri="{FF2B5EF4-FFF2-40B4-BE49-F238E27FC236}">
                  <a16:creationId xmlns:a16="http://schemas.microsoft.com/office/drawing/2014/main" id="{CC8FD831-AB41-4528-8E2A-0CA8CD23D6B9}"/>
                </a:ext>
              </a:extLst>
            </p:cNvPr>
            <p:cNvSpPr>
              <a:spLocks noChangeArrowheads="1"/>
            </p:cNvSpPr>
            <p:nvPr/>
          </p:nvSpPr>
          <p:spPr bwMode="auto">
            <a:xfrm>
              <a:off x="3055884" y="3720338"/>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300 con</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9" name="Straight Connector 58"/>
            <p:cNvCxnSpPr/>
            <p:nvPr/>
          </p:nvCxnSpPr>
          <p:spPr>
            <a:xfrm flipH="1">
              <a:off x="309091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a:off x="1479402" y="4979498"/>
              <a:ext cx="3108960" cy="0"/>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flipH="1">
              <a:off x="4588365"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63" name="Line 86">
              <a:extLst>
                <a:ext uri="{FF2B5EF4-FFF2-40B4-BE49-F238E27FC236}">
                  <a16:creationId xmlns:a16="http://schemas.microsoft.com/office/drawing/2014/main" id="{434DEB46-F0BC-473D-B42A-9D19F1ACBF95}"/>
                </a:ext>
              </a:extLst>
            </p:cNvPr>
            <p:cNvSpPr>
              <a:spLocks noChangeShapeType="1"/>
            </p:cNvSpPr>
            <p:nvPr/>
          </p:nvSpPr>
          <p:spPr bwMode="auto">
            <a:xfrm>
              <a:off x="3570727" y="3635036"/>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4" name="Line 86">
              <a:extLst>
                <a:ext uri="{FF2B5EF4-FFF2-40B4-BE49-F238E27FC236}">
                  <a16:creationId xmlns:a16="http://schemas.microsoft.com/office/drawing/2014/main" id="{434DEB46-F0BC-473D-B42A-9D19F1ACBF95}"/>
                </a:ext>
              </a:extLst>
            </p:cNvPr>
            <p:cNvSpPr>
              <a:spLocks noChangeShapeType="1"/>
            </p:cNvSpPr>
            <p:nvPr/>
          </p:nvSpPr>
          <p:spPr bwMode="auto">
            <a:xfrm>
              <a:off x="3591692" y="432377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5" name="AutoShape 50">
              <a:extLst>
                <a:ext uri="{FF2B5EF4-FFF2-40B4-BE49-F238E27FC236}">
                  <a16:creationId xmlns:a16="http://schemas.microsoft.com/office/drawing/2014/main" id="{D0A81F79-7114-4EDD-9765-7D590C391AD6}"/>
                </a:ext>
              </a:extLst>
            </p:cNvPr>
            <p:cNvSpPr>
              <a:spLocks/>
            </p:cNvSpPr>
            <p:nvPr/>
          </p:nvSpPr>
          <p:spPr bwMode="auto">
            <a:xfrm>
              <a:off x="4537384" y="2814845"/>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66" name="TextBox 65"/>
            <p:cNvSpPr txBox="1"/>
            <p:nvPr/>
          </p:nvSpPr>
          <p:spPr>
            <a:xfrm>
              <a:off x="4748806" y="4079840"/>
              <a:ext cx="881248" cy="400110"/>
            </a:xfrm>
            <a:prstGeom prst="rect">
              <a:avLst/>
            </a:prstGeom>
            <a:noFill/>
          </p:spPr>
          <p:txBody>
            <a:bodyPr wrap="square" rtlCol="0">
              <a:spAutoFit/>
            </a:bodyPr>
            <a:lstStyle/>
            <a:p>
              <a:r>
                <a:rPr lang="vi-VN" sz="2000" b="1" dirty="0">
                  <a:solidFill>
                    <a:srgbClr val="002060"/>
                  </a:solidFill>
                  <a:latin typeface="Cambria" panose="02040503050406030204" pitchFamily="18" charset="0"/>
                  <a:ea typeface="Cambria" panose="02040503050406030204" pitchFamily="18" charset="0"/>
                </a:rPr>
                <a:t>? con</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67" name="Group 79">
              <a:extLst>
                <a:ext uri="{FF2B5EF4-FFF2-40B4-BE49-F238E27FC236}">
                  <a16:creationId xmlns:a16="http://schemas.microsoft.com/office/drawing/2014/main" id="{6AEECEFD-EE79-47F2-AD98-9B929FEFB948}"/>
                </a:ext>
              </a:extLst>
            </p:cNvPr>
            <p:cNvGrpSpPr>
              <a:grpSpLocks/>
            </p:cNvGrpSpPr>
            <p:nvPr/>
          </p:nvGrpSpPr>
          <p:grpSpPr bwMode="auto">
            <a:xfrm>
              <a:off x="3517519" y="4955469"/>
              <a:ext cx="1139825" cy="617538"/>
              <a:chOff x="2465" y="3064"/>
              <a:chExt cx="718" cy="389"/>
            </a:xfrm>
          </p:grpSpPr>
          <p:sp>
            <p:nvSpPr>
              <p:cNvPr id="69" name="AutoShape 50">
                <a:extLst>
                  <a:ext uri="{FF2B5EF4-FFF2-40B4-BE49-F238E27FC236}">
                    <a16:creationId xmlns:a16="http://schemas.microsoft.com/office/drawing/2014/main" id="{D0A81F79-7114-4EDD-9765-7D590C391AD6}"/>
                  </a:ext>
                </a:extLst>
              </p:cNvPr>
              <p:cNvSpPr>
                <a:spLocks/>
              </p:cNvSpPr>
              <p:nvPr/>
            </p:nvSpPr>
            <p:spPr bwMode="auto">
              <a:xfrm rot="5400000">
                <a:off x="2731" y="2857"/>
                <a:ext cx="194" cy="608"/>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70"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65" y="3201"/>
                <a:ext cx="7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a:solidFill>
                      <a:schemeClr val="accent1">
                        <a:lumMod val="75000"/>
                      </a:schemeClr>
                    </a:solidFill>
                    <a:latin typeface="Cambria" panose="02040503050406030204" pitchFamily="18" charset="0"/>
                    <a:ea typeface="Cambria" panose="02040503050406030204" pitchFamily="18" charset="0"/>
                  </a:rPr>
                  <a:t>500 con</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8" name="Straight Connector 67"/>
            <p:cNvCxnSpPr/>
            <p:nvPr/>
          </p:nvCxnSpPr>
          <p:spPr>
            <a:xfrm flipH="1">
              <a:off x="3587447" y="4866960"/>
              <a:ext cx="1" cy="182880"/>
            </a:xfrm>
            <a:prstGeom prst="line">
              <a:avLst/>
            </a:prstGeom>
          </p:spPr>
          <p:style>
            <a:lnRef idx="2">
              <a:schemeClr val="dk1"/>
            </a:lnRef>
            <a:fillRef idx="0">
              <a:schemeClr val="dk1"/>
            </a:fillRef>
            <a:effectRef idx="1">
              <a:schemeClr val="dk1"/>
            </a:effectRef>
            <a:fontRef idx="minor">
              <a:schemeClr val="tx1"/>
            </a:fontRef>
          </p:style>
        </p:cxnSp>
      </p:grpSp>
      <p:pic>
        <p:nvPicPr>
          <p:cNvPr id="77" name="Đồ họa 322">
            <a:extLst>
              <a:ext uri="{FF2B5EF4-FFF2-40B4-BE49-F238E27FC236}">
                <a16:creationId xmlns:a16="http://schemas.microsoft.com/office/drawing/2014/main" id="{60303E80-166C-8E37-C89B-B7C2E0498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2557" y="5900294"/>
            <a:ext cx="3711384" cy="940498"/>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ircle(in)">
                                      <p:cBhvr>
                                        <p:cTn id="20" dur="2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ircle(in)">
                                      <p:cBhvr>
                                        <p:cTn id="25" dur="2000"/>
                                        <p:tgtEl>
                                          <p:spTgt spid="4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20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circle(in)">
                                      <p:cBhvr>
                                        <p:cTn id="33" dur="2000"/>
                                        <p:tgtEl>
                                          <p:spTgt spid="42"/>
                                        </p:tgtEl>
                                      </p:cBhvr>
                                    </p:animEffect>
                                  </p:childTnLst>
                                </p:cTn>
                              </p:par>
                              <p:par>
                                <p:cTn id="34" presetID="1" presetClass="mediacall" presetSubtype="0" fill="hold" nodeType="withEffect">
                                  <p:stCondLst>
                                    <p:cond delay="0"/>
                                  </p:stCondLst>
                                  <p:childTnLst>
                                    <p:cmd type="call" cmd="playFrom(0.0)">
                                      <p:cBhvr>
                                        <p:cTn id="35"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43"/>
                </p:tgtEl>
              </p:cMediaNode>
            </p:audio>
          </p:childTnLst>
        </p:cTn>
      </p:par>
    </p:tnLst>
    <p:bldLst>
      <p:bldP spid="39" grpId="0" animBg="1"/>
      <p:bldP spid="40" grpId="0" animBg="1"/>
      <p:bldP spid="41" grpId="0"/>
      <p:bldP spid="42" grpId="0"/>
      <p:bldP spid="43" grpId="0" animBg="1"/>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AA44CF34-06A8-EE82-ED85-C66D2D3638E2}"/>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8EAF925F-3296-1DB0-0160-860818C2DC31}"/>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482269" y="1487225"/>
              <a:ext cx="3837290"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Chúng</a:t>
              </a:r>
              <a:r>
                <a:rPr lang="en-US" sz="2800" b="1" dirty="0">
                  <a:latin typeface="#9Slide03 BoosterNextFYBlack" panose="02000A03000000020004" pitchFamily="2" charset="0"/>
                  <a:ea typeface="Cambria" panose="02040503050406030204" pitchFamily="18" charset="0"/>
                </a:rPr>
                <a:t> ta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được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rốt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tục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7" name="Graphic 6">
            <a:extLst>
              <a:ext uri="{FF2B5EF4-FFF2-40B4-BE49-F238E27FC236}">
                <a16:creationId xmlns:a16="http://schemas.microsoft.com/office/drawing/2014/main" id="{BB1ED709-B730-43C2-0EF8-5FEEF429E8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4708" y="3723384"/>
            <a:ext cx="2355815" cy="1085819"/>
          </a:xfrm>
          <a:prstGeom prst="rect">
            <a:avLst/>
          </a:prstGeom>
        </p:spPr>
      </p:pic>
    </p:spTree>
    <p:extLst>
      <p:ext uri="{BB962C8B-B14F-4D97-AF65-F5344CB8AC3E}">
        <p14:creationId xmlns:p14="http://schemas.microsoft.com/office/powerpoint/2010/main" val="3869017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79451" y="4261958"/>
            <a:ext cx="487363" cy="487363"/>
          </a:xfrm>
          <a:prstGeom prst="rect">
            <a:avLst/>
          </a:prstGeom>
        </p:spPr>
      </p:pic>
      <p:pic>
        <p:nvPicPr>
          <p:cNvPr id="39" name="PA_库_图片 961">
            <a:extLst>
              <a:ext uri="{FF2B5EF4-FFF2-40B4-BE49-F238E27FC236}">
                <a16:creationId xmlns:a16="http://schemas.microsoft.com/office/drawing/2014/main" id="{C1B30673-4585-4D37-A536-A68F8BD544A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232342" y="1990706"/>
            <a:ext cx="5859630" cy="4922181"/>
          </a:xfrm>
          <a:prstGeom prst="rect">
            <a:avLst/>
          </a:prstGeom>
        </p:spPr>
      </p:pic>
      <p:sp>
        <p:nvSpPr>
          <p:cNvPr id="40" name="Google Shape;117;p2"/>
          <p:cNvSpPr/>
          <p:nvPr/>
        </p:nvSpPr>
        <p:spPr>
          <a:xfrm>
            <a:off x="375920" y="180568"/>
            <a:ext cx="11389360" cy="1810138"/>
          </a:xfrm>
          <a:prstGeom prst="roundRect">
            <a:avLst>
              <a:gd name="adj" fmla="val 16667"/>
            </a:avLst>
          </a:prstGeom>
          <a:solidFill>
            <a:schemeClr val="bg1">
              <a:lumMod val="95000"/>
            </a:schemeClr>
          </a:solidFill>
          <a:ln w="38100" cap="flat" cmpd="sng">
            <a:solidFill>
              <a:schemeClr val="tx1">
                <a:lumMod val="85000"/>
                <a:lumOff val="1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1" name="Rectangle 40"/>
          <p:cNvSpPr/>
          <p:nvPr/>
        </p:nvSpPr>
        <p:spPr>
          <a:xfrm>
            <a:off x="494441" y="219873"/>
            <a:ext cx="11077168" cy="1815882"/>
          </a:xfrm>
          <a:prstGeom prst="rect">
            <a:avLst/>
          </a:prstGeom>
        </p:spPr>
        <p:txBody>
          <a:bodyPr wrap="square">
            <a:spAutoFit/>
          </a:bodyPr>
          <a:lstStyle/>
          <a:p>
            <a:pPr algn="just"/>
            <a:r>
              <a:rPr lang="vi-VN" sz="2800" b="1" dirty="0">
                <a:solidFill>
                  <a:srgbClr val="C00000"/>
                </a:solidFill>
                <a:latin typeface="Cambria" panose="02040503050406030204" pitchFamily="18" charset="0"/>
                <a:ea typeface="Cambria" panose="02040503050406030204" pitchFamily="18" charset="0"/>
              </a:rPr>
              <a:t>Bài 2: </a:t>
            </a:r>
            <a:r>
              <a:rPr lang="vi-VN" sz="2800" b="1" i="1" dirty="0">
                <a:latin typeface="Cambria" panose="02040503050406030204" pitchFamily="18" charset="0"/>
                <a:ea typeface="Cambria" panose="02040503050406030204" pitchFamily="18" charset="0"/>
              </a:rPr>
              <a:t>Một thùng nước mắm có 120</a:t>
            </a:r>
            <a:r>
              <a:rPr lang="vi-VN" sz="2800" b="1" i="1" dirty="0">
                <a:latin typeface="+mj-lt"/>
                <a:ea typeface="Cambria" panose="02040503050406030204" pitchFamily="18" charset="0"/>
              </a:rPr>
              <a:t>l</a:t>
            </a:r>
            <a:r>
              <a:rPr lang="vi-VN" sz="2800" b="1" i="1" dirty="0">
                <a:latin typeface="Cambria" panose="02040503050406030204" pitchFamily="18" charset="0"/>
                <a:ea typeface="Cambria" panose="02040503050406030204" pitchFamily="18" charset="0"/>
              </a:rPr>
              <a:t>. Lần đầu bán được 25</a:t>
            </a:r>
            <a:r>
              <a:rPr lang="vi-VN" sz="2800" b="1" i="1" dirty="0">
                <a:latin typeface="+mj-lt"/>
                <a:ea typeface="Cambria" panose="02040503050406030204" pitchFamily="18" charset="0"/>
              </a:rPr>
              <a:t>l</a:t>
            </a:r>
            <a:r>
              <a:rPr lang="vi-VN" sz="2800" b="1" i="1" dirty="0">
                <a:latin typeface="Cambria" panose="02040503050406030204" pitchFamily="18" charset="0"/>
                <a:ea typeface="Cambria" panose="02040503050406030204" pitchFamily="18" charset="0"/>
              </a:rPr>
              <a:t> nước mắm, lần thứ hai bán được gấp đôi số lít nước mắm ở lần đầu, lần thứ ba bán </a:t>
            </a:r>
            <a:r>
              <a:rPr lang="vi-VN" sz="2800" b="1" i="1">
                <a:latin typeface="Cambria" panose="02040503050406030204" pitchFamily="18" charset="0"/>
                <a:ea typeface="Cambria" panose="02040503050406030204" pitchFamily="18" charset="0"/>
              </a:rPr>
              <a:t>được 35</a:t>
            </a:r>
            <a:r>
              <a:rPr lang="vi-VN" sz="2800" b="1" i="1">
                <a:latin typeface="+mj-lt"/>
                <a:ea typeface="Cambria" panose="02040503050406030204" pitchFamily="18" charset="0"/>
              </a:rPr>
              <a:t>l</a:t>
            </a:r>
            <a:r>
              <a:rPr lang="en-US" sz="2800" b="1" i="1">
                <a:ea typeface="Cambria" panose="02040503050406030204" pitchFamily="18" charset="0"/>
              </a:rPr>
              <a:t> </a:t>
            </a:r>
            <a:r>
              <a:rPr lang="vi-VN" sz="2800" b="1" i="1">
                <a:latin typeface="Cambria" panose="02040503050406030204" pitchFamily="18" charset="0"/>
                <a:ea typeface="Cambria" panose="02040503050406030204" pitchFamily="18" charset="0"/>
              </a:rPr>
              <a:t>nước </a:t>
            </a:r>
            <a:r>
              <a:rPr lang="vi-VN" sz="2800" b="1" i="1" dirty="0">
                <a:latin typeface="Cambria" panose="02040503050406030204" pitchFamily="18" charset="0"/>
                <a:ea typeface="Cambria" panose="02040503050406030204" pitchFamily="18" charset="0"/>
              </a:rPr>
              <a:t>mắm. Hỏi trong thùng còn lại bao nhiêu lít nước mắm?</a:t>
            </a:r>
            <a:endParaRPr lang="en-US" sz="2800" b="1" i="1" dirty="0">
              <a:latin typeface="Cambria" panose="02040503050406030204" pitchFamily="18" charset="0"/>
              <a:ea typeface="Cambria" panose="02040503050406030204" pitchFamily="18" charset="0"/>
            </a:endParaRPr>
          </a:p>
        </p:txBody>
      </p:sp>
      <p:pic>
        <p:nvPicPr>
          <p:cNvPr id="42" name="图形 1">
            <a:extLst>
              <a:ext uri="{FF2B5EF4-FFF2-40B4-BE49-F238E27FC236}">
                <a16:creationId xmlns:a16="http://schemas.microsoft.com/office/drawing/2014/main" id="{3770EE04-F747-41BD-9530-E400987CD3B6}"/>
              </a:ext>
            </a:extLst>
          </p:cNvPr>
          <p:cNvPicPr>
            <a:picLocks noChangeAspect="1"/>
          </p:cNvPicPr>
          <p:nvPr/>
        </p:nvPicPr>
        <p:blipFill>
          <a:blip r:embed="rId7">
            <a:duotone>
              <a:schemeClr val="accent4">
                <a:shade val="45000"/>
                <a:satMod val="135000"/>
              </a:schemeClr>
              <a:prstClr val="white"/>
            </a:duotone>
          </a:blip>
          <a:stretch>
            <a:fillRect/>
          </a:stretch>
        </p:blipFill>
        <p:spPr>
          <a:xfrm>
            <a:off x="5182161" y="2260676"/>
            <a:ext cx="7039896" cy="4593218"/>
          </a:xfrm>
          <a:prstGeom prst="rect">
            <a:avLst/>
          </a:prstGeom>
        </p:spPr>
      </p:pic>
      <p:sp>
        <p:nvSpPr>
          <p:cNvPr id="43" name="TextBox 42"/>
          <p:cNvSpPr txBox="1"/>
          <p:nvPr/>
        </p:nvSpPr>
        <p:spPr>
          <a:xfrm>
            <a:off x="662807" y="2899137"/>
            <a:ext cx="4144248" cy="2785378"/>
          </a:xfrm>
          <a:prstGeom prst="rect">
            <a:avLst/>
          </a:prstGeom>
          <a:noFill/>
        </p:spPr>
        <p:txBody>
          <a:bodyPr wrap="square" rtlCol="0">
            <a:spAutoFit/>
          </a:bodyPr>
          <a:lstStyle/>
          <a:p>
            <a:r>
              <a:rPr lang="vi-VN" sz="2500" b="1" u="sng" dirty="0">
                <a:solidFill>
                  <a:srgbClr val="002060"/>
                </a:solidFill>
                <a:latin typeface="Cambria" panose="02040503050406030204" pitchFamily="18" charset="0"/>
                <a:ea typeface="Cambria" panose="02040503050406030204" pitchFamily="18" charset="0"/>
              </a:rPr>
              <a:t>Tóm tắt</a:t>
            </a:r>
          </a:p>
          <a:p>
            <a:r>
              <a:rPr lang="en-US" sz="2500" b="1" dirty="0" err="1">
                <a:solidFill>
                  <a:srgbClr val="002060"/>
                </a:solidFill>
                <a:latin typeface="Cambria" panose="02040503050406030204" pitchFamily="18" charset="0"/>
                <a:ea typeface="Cambria" panose="02040503050406030204" pitchFamily="18" charset="0"/>
              </a:rPr>
              <a:t>Có</a:t>
            </a:r>
            <a:r>
              <a:rPr lang="en-US" sz="2500" b="1" dirty="0">
                <a:solidFill>
                  <a:srgbClr val="002060"/>
                </a:solidFill>
                <a:latin typeface="Cambria" panose="02040503050406030204" pitchFamily="18" charset="0"/>
                <a:ea typeface="Cambria" panose="02040503050406030204" pitchFamily="18" charset="0"/>
              </a:rPr>
              <a:t>: 120</a:t>
            </a:r>
            <a:r>
              <a:rPr lang="en-US" sz="25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vi-VN" sz="25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đầu</a:t>
            </a:r>
            <a:r>
              <a:rPr lang="vi-VN" sz="2500" b="1" dirty="0">
                <a:solidFill>
                  <a:srgbClr val="002060"/>
                </a:solidFill>
                <a:latin typeface="Cambria" panose="02040503050406030204" pitchFamily="18" charset="0"/>
                <a:ea typeface="Cambria" panose="02040503050406030204" pitchFamily="18" charset="0"/>
              </a:rPr>
              <a:t> bán</a:t>
            </a:r>
            <a:r>
              <a:rPr lang="en-US" sz="2500" b="1" dirty="0">
                <a:solidFill>
                  <a:srgbClr val="002060"/>
                </a:solidFill>
                <a:latin typeface="Cambria" panose="02040503050406030204" pitchFamily="18" charset="0"/>
                <a:ea typeface="Cambria" panose="02040503050406030204" pitchFamily="18" charset="0"/>
              </a:rPr>
              <a:t>: 25</a:t>
            </a:r>
            <a:r>
              <a:rPr lang="vi-VN" sz="2500" b="1" i="1" dirty="0">
                <a:solidFill>
                  <a:srgbClr val="002060"/>
                </a:solidFill>
                <a:latin typeface="+mj-lt"/>
                <a:ea typeface="Cambria" panose="02040503050406030204" pitchFamily="18" charset="0"/>
              </a:rPr>
              <a:t>l</a:t>
            </a: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hai</a:t>
            </a:r>
            <a:r>
              <a:rPr lang="vi-VN" sz="2500" b="1" dirty="0">
                <a:solidFill>
                  <a:srgbClr val="002060"/>
                </a:solidFill>
                <a:latin typeface="Cambria" panose="02040503050406030204" pitchFamily="18" charset="0"/>
                <a:ea typeface="Cambria" panose="02040503050406030204" pitchFamily="18" charset="0"/>
              </a:rPr>
              <a:t> bán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gấp</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đôi</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đầu</a:t>
            </a:r>
            <a:endParaRPr lang="en-US" sz="2500" b="1" dirty="0">
              <a:solidFill>
                <a:srgbClr val="002060"/>
              </a:solidFill>
              <a:latin typeface="Cambria" panose="02040503050406030204" pitchFamily="18" charset="0"/>
              <a:ea typeface="Cambria" panose="02040503050406030204" pitchFamily="18" charset="0"/>
            </a:endParaRP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ba</a:t>
            </a:r>
            <a:r>
              <a:rPr lang="vi-VN" sz="2500" b="1" dirty="0">
                <a:solidFill>
                  <a:srgbClr val="002060"/>
                </a:solidFill>
                <a:latin typeface="Cambria" panose="02040503050406030204" pitchFamily="18" charset="0"/>
                <a:ea typeface="Cambria" panose="02040503050406030204" pitchFamily="18" charset="0"/>
              </a:rPr>
              <a:t> bán</a:t>
            </a:r>
            <a:r>
              <a:rPr lang="en-US" sz="2500" b="1">
                <a:solidFill>
                  <a:srgbClr val="002060"/>
                </a:solidFill>
                <a:latin typeface="Cambria" panose="02040503050406030204" pitchFamily="18" charset="0"/>
                <a:ea typeface="Cambria" panose="02040503050406030204" pitchFamily="18" charset="0"/>
              </a:rPr>
              <a:t>: </a:t>
            </a:r>
            <a:r>
              <a:rPr lang="en-US" sz="25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35</a:t>
            </a:r>
            <a:r>
              <a:rPr lang="en-US" sz="2500" b="1"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a:t>
            </a:r>
          </a:p>
          <a:p>
            <a:r>
              <a:rPr lang="en-US" sz="25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500" b="1">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lại</a:t>
            </a:r>
            <a:r>
              <a:rPr lang="en-US" sz="2500" b="1">
                <a:solidFill>
                  <a:srgbClr val="002060"/>
                </a:solidFill>
                <a:latin typeface="Cambria" panose="02040503050406030204" pitchFamily="18" charset="0"/>
                <a:ea typeface="Cambria" panose="02040503050406030204" pitchFamily="18" charset="0"/>
              </a:rPr>
              <a:t>: </a:t>
            </a:r>
            <a:r>
              <a:rPr lang="vi-VN" sz="2500" b="1">
                <a:solidFill>
                  <a:srgbClr val="002060"/>
                </a:solidFill>
                <a:latin typeface="Cambria" panose="02040503050406030204" pitchFamily="18" charset="0"/>
                <a:ea typeface="Cambria" panose="02040503050406030204" pitchFamily="18" charset="0"/>
              </a:rPr>
              <a:t>...</a:t>
            </a:r>
            <a:r>
              <a:rPr lang="en-US" sz="2500" b="1">
                <a:solidFill>
                  <a:srgbClr val="002060"/>
                </a:solidFill>
                <a:latin typeface="Cambria" panose="02040503050406030204" pitchFamily="18" charset="0"/>
                <a:ea typeface="Cambria" panose="02040503050406030204" pitchFamily="18" charset="0"/>
              </a:rPr>
              <a:t> </a:t>
            </a:r>
            <a:r>
              <a:rPr lang="en-US" sz="2500" b="1"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a:t>
            </a:r>
            <a:r>
              <a:rPr lang="en-US" sz="2500" b="1">
                <a:solidFill>
                  <a:srgbClr val="002060"/>
                </a:solidFill>
                <a:latin typeface="Cambria" panose="02040503050406030204" pitchFamily="18" charset="0"/>
                <a:ea typeface="Cambria" panose="02040503050406030204" pitchFamily="18" charset="0"/>
              </a:rPr>
              <a:t> nước mắm</a:t>
            </a:r>
            <a:r>
              <a:rPr lang="vi-VN" sz="2500" b="1">
                <a:solidFill>
                  <a:srgbClr val="002060"/>
                </a:solidFill>
                <a:latin typeface="Cambria" panose="02040503050406030204" pitchFamily="18" charset="0"/>
                <a:ea typeface="Cambria" panose="02040503050406030204" pitchFamily="18" charset="0"/>
              </a:rPr>
              <a:t>?</a:t>
            </a:r>
            <a:endParaRPr lang="en-US" sz="2500" b="1" dirty="0">
              <a:solidFill>
                <a:srgbClr val="002060"/>
              </a:solidFill>
              <a:latin typeface="Cambria" panose="02040503050406030204" pitchFamily="18" charset="0"/>
              <a:ea typeface="Cambria" panose="02040503050406030204" pitchFamily="18" charset="0"/>
            </a:endParaRPr>
          </a:p>
        </p:txBody>
      </p:sp>
      <p:sp>
        <p:nvSpPr>
          <p:cNvPr id="45" name="Rectangle 44"/>
          <p:cNvSpPr/>
          <p:nvPr/>
        </p:nvSpPr>
        <p:spPr>
          <a:xfrm>
            <a:off x="8063152" y="2653991"/>
            <a:ext cx="1277914" cy="461665"/>
          </a:xfrm>
          <a:prstGeom prst="rect">
            <a:avLst/>
          </a:prstGeom>
        </p:spPr>
        <p:txBody>
          <a:bodyPr wrap="none">
            <a:spAutoFit/>
          </a:bodyPr>
          <a:lstStyle/>
          <a:p>
            <a:r>
              <a:rPr lang="en-US" sz="2400" b="1" u="sng" dirty="0" err="1">
                <a:solidFill>
                  <a:srgbClr val="C00000"/>
                </a:solidFill>
                <a:latin typeface="Cambria" panose="02040503050406030204" pitchFamily="18" charset="0"/>
                <a:ea typeface="Cambria" panose="02040503050406030204" pitchFamily="18" charset="0"/>
              </a:rPr>
              <a:t>Bài</a:t>
            </a:r>
            <a:r>
              <a:rPr lang="en-US" sz="2400" b="1" u="sng" dirty="0">
                <a:solidFill>
                  <a:srgbClr val="C00000"/>
                </a:solidFill>
                <a:latin typeface="Cambria" panose="02040503050406030204" pitchFamily="18" charset="0"/>
                <a:ea typeface="Cambria" panose="02040503050406030204" pitchFamily="18" charset="0"/>
              </a:rPr>
              <a:t> </a:t>
            </a:r>
            <a:r>
              <a:rPr lang="en-US" sz="2400" b="1" u="sng" dirty="0" err="1">
                <a:solidFill>
                  <a:srgbClr val="C00000"/>
                </a:solidFill>
                <a:latin typeface="Cambria" panose="02040503050406030204" pitchFamily="18" charset="0"/>
                <a:ea typeface="Cambria" panose="02040503050406030204" pitchFamily="18" charset="0"/>
              </a:rPr>
              <a:t>giải</a:t>
            </a:r>
            <a:endParaRPr lang="en-US" sz="2400" b="1" u="sng" dirty="0">
              <a:solidFill>
                <a:srgbClr val="C00000"/>
              </a:solidFill>
              <a:latin typeface="Cambria" panose="02040503050406030204" pitchFamily="18" charset="0"/>
              <a:ea typeface="Cambria" panose="02040503050406030204" pitchFamily="18" charset="0"/>
            </a:endParaRPr>
          </a:p>
        </p:txBody>
      </p:sp>
      <p:sp>
        <p:nvSpPr>
          <p:cNvPr id="46" name="TextBox 45"/>
          <p:cNvSpPr txBox="1"/>
          <p:nvPr/>
        </p:nvSpPr>
        <p:spPr>
          <a:xfrm>
            <a:off x="5581289" y="3117415"/>
            <a:ext cx="6331689" cy="2677656"/>
          </a:xfrm>
          <a:prstGeom prst="rect">
            <a:avLst/>
          </a:prstGeom>
          <a:noFill/>
        </p:spPr>
        <p:txBody>
          <a:bodyPr wrap="square" rtlCol="0">
            <a:spAutoFit/>
          </a:bodyPr>
          <a:lstStyle/>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lần thứ hai bán được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25 x 2 = 50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đã bán được trong 3 lần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25 + 50 + 35 = 110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còn lại trong thùng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120 – 110 = 10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Đáp số</a:t>
            </a:r>
            <a:r>
              <a:rPr lang="vi-VN" sz="2400" b="1">
                <a:solidFill>
                  <a:schemeClr val="tx1">
                    <a:lumMod val="75000"/>
                    <a:lumOff val="25000"/>
                  </a:schemeClr>
                </a:solidFill>
                <a:latin typeface="Cambria" panose="02040503050406030204" pitchFamily="18" charset="0"/>
                <a:ea typeface="Cambria" panose="02040503050406030204" pitchFamily="18" charset="0"/>
              </a:rPr>
              <a:t>: </a:t>
            </a:r>
            <a:r>
              <a:rPr lang="vi-VN" sz="2400" b="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10</a:t>
            </a:r>
            <a:r>
              <a:rPr lang="en-US" sz="2400" b="1" i="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l </a:t>
            </a:r>
            <a:r>
              <a:rPr lang="vi-VN" sz="2400" b="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nước</a:t>
            </a:r>
            <a:r>
              <a:rPr lang="vi-VN" sz="2400" b="1">
                <a:solidFill>
                  <a:schemeClr val="tx1">
                    <a:lumMod val="75000"/>
                    <a:lumOff val="25000"/>
                  </a:schemeClr>
                </a:solidFill>
                <a:latin typeface="Cambria" panose="02040503050406030204" pitchFamily="18" charset="0"/>
                <a:ea typeface="Cambria" panose="02040503050406030204" pitchFamily="18" charset="0"/>
              </a:rPr>
              <a:t> </a:t>
            </a:r>
            <a:r>
              <a:rPr lang="vi-VN" sz="2400" b="1" dirty="0">
                <a:solidFill>
                  <a:schemeClr val="tx1">
                    <a:lumMod val="75000"/>
                    <a:lumOff val="25000"/>
                  </a:schemeClr>
                </a:solidFill>
                <a:latin typeface="Cambria" panose="02040503050406030204" pitchFamily="18" charset="0"/>
                <a:ea typeface="Cambria" panose="02040503050406030204" pitchFamily="18" charset="0"/>
              </a:rPr>
              <a:t>mắm</a:t>
            </a:r>
          </a:p>
        </p:txBody>
      </p:sp>
      <p:pic>
        <p:nvPicPr>
          <p:cNvPr id="50" name="Đồ họa 324">
            <a:extLst>
              <a:ext uri="{FF2B5EF4-FFF2-40B4-BE49-F238E27FC236}">
                <a16:creationId xmlns:a16="http://schemas.microsoft.com/office/drawing/2014/main" id="{43D4DC08-644E-2A50-FAFA-3D69C4870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6187" y="5836212"/>
            <a:ext cx="4002092" cy="1054605"/>
          </a:xfrm>
          <a:prstGeom prst="rect">
            <a:avLst/>
          </a:prstGeom>
        </p:spPr>
      </p:pic>
      <p:grpSp>
        <p:nvGrpSpPr>
          <p:cNvPr id="51" name="Nhóm 398">
            <a:extLst>
              <a:ext uri="{FF2B5EF4-FFF2-40B4-BE49-F238E27FC236}">
                <a16:creationId xmlns:a16="http://schemas.microsoft.com/office/drawing/2014/main" id="{5A784422-30D6-0176-DED9-618A4D16A5D0}"/>
              </a:ext>
            </a:extLst>
          </p:cNvPr>
          <p:cNvGrpSpPr/>
          <p:nvPr/>
        </p:nvGrpSpPr>
        <p:grpSpPr>
          <a:xfrm>
            <a:off x="3877914" y="4235677"/>
            <a:ext cx="2451100" cy="2195714"/>
            <a:chOff x="4608511" y="1934451"/>
            <a:chExt cx="2552457" cy="2415530"/>
          </a:xfrm>
        </p:grpSpPr>
        <p:sp>
          <p:nvSpPr>
            <p:cNvPr id="52"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53"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13"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14"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15"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16"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54"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55"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56"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57"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58"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9"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60"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61"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62"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63"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64"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87"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88"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9"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90"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91"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92"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93"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94"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95"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96"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9"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10"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11"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12"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97"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105"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106"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107"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8"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98"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9"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100"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101"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102"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103"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104"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65"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66"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67"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68"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9"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70"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71"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72"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73"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74"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75"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81"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82"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83"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84"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85"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86"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76"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77"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78"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9"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80"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1449570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par>
                                <p:cTn id="24" presetID="22" presetClass="entr" presetSubtype="4"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par>
                                <p:cTn id="30" presetID="1" presetClass="mediacall" presetSubtype="0" fill="hold" nodeType="withEffect">
                                  <p:stCondLst>
                                    <p:cond delay="0"/>
                                  </p:stCondLst>
                                  <p:childTnLst>
                                    <p:cmd type="call" cmd="playFrom(0.0)">
                                      <p:cBhvr>
                                        <p:cTn id="31"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843"/>
                </p:tgtEl>
              </p:cMediaNode>
            </p:audio>
          </p:childTnLst>
        </p:cTn>
      </p:par>
    </p:tnLst>
    <p:bldLst>
      <p:bldP spid="40" grpId="0" animBg="1"/>
      <p:bldP spid="41" grpId="0"/>
      <p:bldP spid="43" grpId="0"/>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4010449" y="2095720"/>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8" name="Group 17">
            <a:extLst>
              <a:ext uri="{FF2B5EF4-FFF2-40B4-BE49-F238E27FC236}">
                <a16:creationId xmlns:a16="http://schemas.microsoft.com/office/drawing/2014/main" id="{FEC3D7E0-326B-C1E8-78E0-41946BCA5BA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1A310738-4CD3-D2EF-5700-D0C5784873A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873555" y="1468521"/>
              <a:ext cx="3326683"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giỏi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quá</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9" name="Graphic 18">
            <a:extLst>
              <a:ext uri="{FF2B5EF4-FFF2-40B4-BE49-F238E27FC236}">
                <a16:creationId xmlns:a16="http://schemas.microsoft.com/office/drawing/2014/main" id="{99FEC3F8-5DA4-7D24-0A35-DA09F30EDF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7108" y="3875784"/>
            <a:ext cx="2355815" cy="1085819"/>
          </a:xfrm>
          <a:prstGeom prst="rect">
            <a:avLst/>
          </a:prstGeom>
        </p:spPr>
      </p:pic>
      <p:pic>
        <p:nvPicPr>
          <p:cNvPr id="20" name="Graphic 19">
            <a:extLst>
              <a:ext uri="{FF2B5EF4-FFF2-40B4-BE49-F238E27FC236}">
                <a16:creationId xmlns:a16="http://schemas.microsoft.com/office/drawing/2014/main" id="{AB020637-A41A-47BA-F6C0-396D988F4B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7220" y="3675035"/>
            <a:ext cx="2355815" cy="1085819"/>
          </a:xfrm>
          <a:prstGeom prst="rect">
            <a:avLst/>
          </a:prstGeom>
        </p:spPr>
      </p:pic>
    </p:spTree>
    <p:extLst>
      <p:ext uri="{BB962C8B-B14F-4D97-AF65-F5344CB8AC3E}">
        <p14:creationId xmlns:p14="http://schemas.microsoft.com/office/powerpoint/2010/main" val="52916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768</Words>
  <Application>Microsoft Office PowerPoint</Application>
  <PresentationFormat>Widescreen</PresentationFormat>
  <Paragraphs>77</Paragraphs>
  <Slides>19</Slides>
  <Notes>5</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DengXian</vt:lpstr>
      <vt:lpstr>Arial</vt:lpstr>
      <vt:lpstr>Calibri</vt:lpstr>
      <vt:lpstr>#9Slide03 BoosterNextFYBlack</vt:lpstr>
      <vt:lpstr>DengXian</vt:lpstr>
      <vt:lpstr>UTM Alberta Heavy</vt:lpstr>
      <vt:lpstr>Tahoma</vt:lpstr>
      <vt:lpstr>Times New Roman</vt:lpstr>
      <vt:lpstr>Cambria</vt:lpstr>
      <vt:lpstr>OpenSans</vt:lpstr>
      <vt:lpstr>Thiết kế Tùy chỉnh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Tư Bùi</dc:creator>
  <cp:keywords>MĂNG NON TEAM</cp:keywords>
  <cp:lastModifiedBy>Thanh Hang</cp:lastModifiedBy>
  <cp:revision>31</cp:revision>
  <dcterms:created xsi:type="dcterms:W3CDTF">2023-04-19T13:41:50Z</dcterms:created>
  <dcterms:modified xsi:type="dcterms:W3CDTF">2025-09-22T05:04:47Z</dcterms:modified>
</cp:coreProperties>
</file>