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26"/>
  </p:notesMasterIdLst>
  <p:handoutMasterIdLst>
    <p:handoutMasterId r:id="rId27"/>
  </p:handoutMasterIdLst>
  <p:sldIdLst>
    <p:sldId id="301" r:id="rId4"/>
    <p:sldId id="304" r:id="rId5"/>
    <p:sldId id="305" r:id="rId6"/>
    <p:sldId id="264" r:id="rId7"/>
    <p:sldId id="256" r:id="rId8"/>
    <p:sldId id="266" r:id="rId9"/>
    <p:sldId id="257" r:id="rId10"/>
    <p:sldId id="310" r:id="rId11"/>
    <p:sldId id="311" r:id="rId12"/>
    <p:sldId id="317" r:id="rId13"/>
    <p:sldId id="327" r:id="rId14"/>
    <p:sldId id="318" r:id="rId15"/>
    <p:sldId id="312" r:id="rId16"/>
    <p:sldId id="319" r:id="rId17"/>
    <p:sldId id="320" r:id="rId18"/>
    <p:sldId id="321" r:id="rId19"/>
    <p:sldId id="323" r:id="rId20"/>
    <p:sldId id="314" r:id="rId21"/>
    <p:sldId id="325" r:id="rId22"/>
    <p:sldId id="328" r:id="rId23"/>
    <p:sldId id="326" r:id="rId24"/>
    <p:sldId id="316" r:id="rId25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8.png"/><Relationship Id="rId5" Type="http://schemas.openxmlformats.org/officeDocument/2006/relationships/image" Target="../media/image1.jpeg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2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28.svg"/><Relationship Id="rId20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3.sv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microsoft.com/office/2007/relationships/media" Target="../media/media3.mp3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openxmlformats.org/officeDocument/2006/relationships/image" Target="../media/image19.sv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24" Type="http://schemas.openxmlformats.org/officeDocument/2006/relationships/image" Target="../media/image53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2.png"/><Relationship Id="rId10" Type="http://schemas.openxmlformats.org/officeDocument/2006/relationships/image" Target="../media/image42.sv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microsoft.com/office/2007/relationships/media" Target="../media/media3.mp3"/><Relationship Id="rId21" Type="http://schemas.openxmlformats.org/officeDocument/2006/relationships/image" Target="../media/image51.png"/><Relationship Id="rId7" Type="http://schemas.openxmlformats.org/officeDocument/2006/relationships/image" Target="../media/image39.png"/><Relationship Id="rId12" Type="http://schemas.openxmlformats.org/officeDocument/2006/relationships/image" Target="../media/image19.svg"/><Relationship Id="rId17" Type="http://schemas.openxmlformats.org/officeDocument/2006/relationships/image" Target="../media/image47.png"/><Relationship Id="rId25" Type="http://schemas.openxmlformats.org/officeDocument/2006/relationships/image" Target="../media/image55.sv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20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png"/><Relationship Id="rId24" Type="http://schemas.openxmlformats.org/officeDocument/2006/relationships/image" Target="../media/image54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2.svg"/><Relationship Id="rId19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6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microsoft.com/office/2007/relationships/media" Target="../media/media1.mp3"/><Relationship Id="rId16" Type="http://schemas.openxmlformats.org/officeDocument/2006/relationships/image" Target="../media/image62.sv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19.svg"/><Relationship Id="rId15" Type="http://schemas.openxmlformats.org/officeDocument/2006/relationships/image" Target="../media/image61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55.sv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388341" y="57031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295DB-0AB0-DFFD-B34F-56AC48CC0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221" y="-548489"/>
            <a:ext cx="3310415" cy="22922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0DB398F-3E9D-1077-D581-0AC20C5DAD38}"/>
              </a:ext>
            </a:extLst>
          </p:cNvPr>
          <p:cNvGrpSpPr/>
          <p:nvPr/>
        </p:nvGrpSpPr>
        <p:grpSpPr>
          <a:xfrm>
            <a:off x="1494995" y="916597"/>
            <a:ext cx="9463681" cy="3755461"/>
            <a:chOff x="-93268" y="590280"/>
            <a:chExt cx="9463681" cy="37554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9D9FE8-FA40-4734-4C37-8F218C3490AE}"/>
                </a:ext>
              </a:extLst>
            </p:cNvPr>
            <p:cNvGrpSpPr/>
            <p:nvPr/>
          </p:nvGrpSpPr>
          <p:grpSpPr>
            <a:xfrm>
              <a:off x="7701148" y="2054293"/>
              <a:ext cx="1669265" cy="1409066"/>
              <a:chOff x="7554667" y="2271792"/>
              <a:chExt cx="1669265" cy="1409066"/>
            </a:xfrm>
          </p:grpSpPr>
          <p:pic>
            <p:nvPicPr>
              <p:cNvPr id="5" name="图片 21">
                <a:extLst>
                  <a:ext uri="{FF2B5EF4-FFF2-40B4-BE49-F238E27FC236}">
                    <a16:creationId xmlns:a16="http://schemas.microsoft.com/office/drawing/2014/main" id="{C10FF114-DB1B-ECFC-6BFD-D37168780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14" t="50882" r="9034" b="38874"/>
              <a:stretch/>
            </p:blipFill>
            <p:spPr>
              <a:xfrm>
                <a:off x="8378873" y="3187309"/>
                <a:ext cx="845059" cy="493549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DA49DA18-E81F-1DAD-7589-21CF7C977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4667" y="2271792"/>
                <a:ext cx="1393880" cy="139388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0DFF0-55AB-7206-4C9A-E9FD05CF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93268" y="590280"/>
              <a:ext cx="9041152" cy="3755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066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+ 2 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3753223" y="1439734"/>
            <a:ext cx="72888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mua 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800 x 5 = 40 000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tiền mua 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x 2 = 50 000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40 000 + 50 000 = 90 000 (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           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</a:t>
            </a:r>
            <a:r>
              <a:rPr lang="en-US" sz="3600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90 000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6544672" y="731848"/>
            <a:ext cx="2464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giải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0B04-D8C4-BEA6-8D96-C7CD76018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29" y="377331"/>
            <a:ext cx="1249788" cy="180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1031"/>
            <a:ext cx="2892186" cy="2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82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6EA573-FA25-F6CF-096E-CD669BC84EDF}"/>
              </a:ext>
            </a:extLst>
          </p:cNvPr>
          <p:cNvSpPr txBox="1"/>
          <p:nvPr/>
        </p:nvSpPr>
        <p:spPr>
          <a:xfrm>
            <a:off x="1715386" y="1169788"/>
            <a:ext cx="8931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táo là: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40 : 8 = 5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là:</a:t>
            </a:r>
            <a:b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</a:br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36 : 6 = 6 (túi)</a:t>
            </a: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 túi cam nhiều hơn số túi táo là: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6 - 5 = 1 (túi)</a:t>
            </a:r>
            <a:endParaRPr lang="en-US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en-US" sz="4400" b="0" i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    </a:t>
            </a:r>
            <a:r>
              <a:rPr lang="en-US" sz="4400" b="0" i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Đáp </a:t>
            </a:r>
            <a:r>
              <a:rPr lang="en-US" sz="4400" b="0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1 </a:t>
            </a:r>
            <a:r>
              <a:rPr lang="en-US" sz="44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túi</a:t>
            </a:r>
            <a:endParaRPr lang="vi-VN" sz="44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C7059-7D31-C972-5BD8-2F95E42F521F}"/>
              </a:ext>
            </a:extLst>
          </p:cNvPr>
          <p:cNvSpPr txBox="1"/>
          <p:nvPr/>
        </p:nvSpPr>
        <p:spPr>
          <a:xfrm>
            <a:off x="5334386" y="377331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6BE22-571C-E8C1-DC65-6BABDE0E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23" y="301033"/>
            <a:ext cx="1359526" cy="1737511"/>
          </a:xfrm>
          <a:prstGeom prst="rect">
            <a:avLst/>
          </a:prstGeom>
        </p:spPr>
      </p:pic>
      <p:pic>
        <p:nvPicPr>
          <p:cNvPr id="1026" name="Picture 2" descr="Fruit basket Royalty Free Vector Image - VectorStoc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80" l="0" r="94800">
                        <a14:foregroundMark x1="73400" y1="25607" x2="58400" y2="36235"/>
                        <a14:foregroundMark x1="90400" y1="23178" x2="94700" y2="25405"/>
                        <a14:foregroundMark x1="70500" y1="42915" x2="64900" y2="63462"/>
                        <a14:foregroundMark x1="74000" y1="43725" x2="70700" y2="50709"/>
                        <a14:foregroundMark x1="76600" y1="13462" x2="72900" y2="19433"/>
                        <a14:foregroundMark x1="65700" y1="18320" x2="65700" y2="18320"/>
                        <a14:foregroundMark x1="24300" y1="29757" x2="21100" y2="34008"/>
                        <a14:foregroundMark x1="31300" y1="49696" x2="33200" y2="65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69" y="301033"/>
            <a:ext cx="2296967" cy="2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46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38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-27678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CD733A0-E47D-B759-7D07-469C9FA04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76" y="3456678"/>
            <a:ext cx="3761862" cy="37618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4A298-92BD-DE34-44FC-26A1DD12F105}"/>
              </a:ext>
            </a:extLst>
          </p:cNvPr>
          <p:cNvGrpSpPr/>
          <p:nvPr/>
        </p:nvGrpSpPr>
        <p:grpSpPr>
          <a:xfrm>
            <a:off x="3488470" y="75096"/>
            <a:ext cx="5594734" cy="1713963"/>
            <a:chOff x="3822427" y="-33763"/>
            <a:chExt cx="5594734" cy="171396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E7943A-D32F-F39B-3D73-CECE125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2427" y="286198"/>
              <a:ext cx="4962574" cy="1286367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C8001A5D-7A6D-A7C2-D050-4C5623FD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1170">
              <a:off x="7703198" y="-33763"/>
              <a:ext cx="1713963" cy="1713963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1379445" y="1564433"/>
            <a:ext cx="9889493" cy="3659783"/>
            <a:chOff x="1379445" y="1564433"/>
            <a:chExt cx="9889493" cy="3659783"/>
          </a:xfrm>
        </p:grpSpPr>
        <p:sp>
          <p:nvSpPr>
            <p:cNvPr id="2" name="Rounded Rectangle 1"/>
            <p:cNvSpPr/>
            <p:nvPr/>
          </p:nvSpPr>
          <p:spPr>
            <a:xfrm>
              <a:off x="1390647" y="1564433"/>
              <a:ext cx="9878291" cy="365978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07D222-B85B-5664-DD09-FEFA04B89856}"/>
                </a:ext>
              </a:extLst>
            </p:cNvPr>
            <p:cNvSpPr txBox="1"/>
            <p:nvPr/>
          </p:nvSpPr>
          <p:spPr>
            <a:xfrm>
              <a:off x="1379445" y="1823174"/>
              <a:ext cx="975961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nắm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(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phân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tóm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tắt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đề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tìm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trình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bày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).</a:t>
              </a:r>
              <a:endPara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457200" indent="-457200" algn="just" defTabSz="447042">
                <a:buClr>
                  <a:srgbClr val="000000"/>
                </a:buClr>
                <a:buFontTx/>
                <a:buChar char="-"/>
              </a:pP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giải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được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bài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toán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thực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tế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ba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bước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tính</a:t>
              </a:r>
              <a:r>
                <a:rPr lang="en-US" sz="4000" b="1" kern="0" dirty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  <a:endParaRPr lang="vi-VN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5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71"/>
          <a:stretch/>
        </p:blipFill>
        <p:spPr>
          <a:xfrm>
            <a:off x="-39928" y="1052286"/>
            <a:ext cx="3136902" cy="58057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055098" y="4572000"/>
            <a:ext cx="3136902" cy="2286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57631FC-BA6C-F69B-F546-A30CCCA756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0" t="10625" r="-208" b="48708"/>
          <a:stretch/>
        </p:blipFill>
        <p:spPr>
          <a:xfrm>
            <a:off x="10161852" y="174615"/>
            <a:ext cx="1694625" cy="25325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4511D11-8842-5247-0BB9-52FAE14117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36578" r="27605" b="-188"/>
          <a:stretch/>
        </p:blipFill>
        <p:spPr>
          <a:xfrm>
            <a:off x="2902866" y="3810766"/>
            <a:ext cx="5778501" cy="369297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9965B6B-D39D-5861-5D90-A078D2A3CC8E}"/>
              </a:ext>
            </a:extLst>
          </p:cNvPr>
          <p:cNvSpPr txBox="1"/>
          <p:nvPr/>
        </p:nvSpPr>
        <p:spPr>
          <a:xfrm>
            <a:off x="4646574" y="-574289"/>
            <a:ext cx="4676140" cy="369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阿里巴巴普惠体" panose="00020600040101010101" pitchFamily="18" charset="-122"/>
              <a:ea typeface="阿里巴巴普惠体" panose="00020600040101010101" pitchFamily="18" charset="-122"/>
              <a:cs typeface="阿里巴巴普惠体" panose="00020600040101010101" pitchFamily="18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9D9FE8-FA40-4734-4C37-8F218C3490AE}"/>
              </a:ext>
            </a:extLst>
          </p:cNvPr>
          <p:cNvGrpSpPr/>
          <p:nvPr/>
        </p:nvGrpSpPr>
        <p:grpSpPr>
          <a:xfrm>
            <a:off x="9327559" y="2738518"/>
            <a:ext cx="1393880" cy="1600087"/>
            <a:chOff x="9229669" y="2537324"/>
            <a:chExt cx="1393880" cy="1600087"/>
          </a:xfrm>
        </p:grpSpPr>
        <p:pic>
          <p:nvPicPr>
            <p:cNvPr id="5" name="图片 21">
              <a:extLst>
                <a:ext uri="{FF2B5EF4-FFF2-40B4-BE49-F238E27FC236}">
                  <a16:creationId xmlns:a16="http://schemas.microsoft.com/office/drawing/2014/main" id="{C10FF114-DB1B-ECFC-6BFD-D37168780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14" t="50882" r="9034" b="38874"/>
            <a:stretch/>
          </p:blipFill>
          <p:spPr>
            <a:xfrm>
              <a:off x="9591624" y="3643862"/>
              <a:ext cx="845059" cy="493549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A49DA18-E81F-1DAD-7589-21CF7C977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669" y="2537324"/>
              <a:ext cx="1393880" cy="13938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DF6C4B-9A5E-1052-9F92-7343CADE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" y="-85437"/>
            <a:ext cx="1393880" cy="1497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9E8CA3-B9A3-5633-231D-832DBA12E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427" y="1467285"/>
            <a:ext cx="9047248" cy="316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511CD-AC57-12D7-1190-BD915BC3B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74" y="-204719"/>
            <a:ext cx="3316511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2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0" y="265602"/>
            <a:ext cx="11684242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6128713">
            <a:off x="10394695" y="5003090"/>
            <a:ext cx="2578608" cy="2743200"/>
          </a:xfrm>
          <a:custGeom>
            <a:avLst/>
            <a:gdLst/>
            <a:ahLst/>
            <a:cxnLst/>
            <a:rect l="l" t="t" r="r" b="b"/>
            <a:pathLst>
              <a:path w="3867912" h="4114800">
                <a:moveTo>
                  <a:pt x="0" y="0"/>
                </a:moveTo>
                <a:lnTo>
                  <a:pt x="3867912" y="0"/>
                </a:lnTo>
                <a:lnTo>
                  <a:pt x="3867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3766444">
            <a:off x="4724400" y="5444039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9"/>
                </a:lnTo>
                <a:lnTo>
                  <a:pt x="0" y="37482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2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4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0" y="62698"/>
            <a:ext cx="504503" cy="6985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6"/>
            <a:ext cx="530893" cy="783066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1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6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2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5" y="349678"/>
            <a:ext cx="1127366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9" y="2686319"/>
            <a:ext cx="813375" cy="578636"/>
          </a:xfrm>
          <a:prstGeom prst="rect">
            <a:avLst/>
          </a:prstGeom>
        </p:spPr>
      </p:pic>
      <p:sp>
        <p:nvSpPr>
          <p:cNvPr id="65" name="Freeform 3">
            <a:extLst>
              <a:ext uri="{FF2B5EF4-FFF2-40B4-BE49-F238E27FC236}">
                <a16:creationId xmlns:a16="http://schemas.microsoft.com/office/drawing/2014/main" id="{5DF170BE-4ADF-2335-B2BA-5CF030729049}"/>
              </a:ext>
            </a:extLst>
          </p:cNvPr>
          <p:cNvSpPr/>
          <p:nvPr/>
        </p:nvSpPr>
        <p:spPr>
          <a:xfrm rot="20824757" flipH="1">
            <a:off x="10296596" y="5159595"/>
            <a:ext cx="1628797" cy="109574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5715000" y="0"/>
                </a:moveTo>
                <a:lnTo>
                  <a:pt x="0" y="0"/>
                </a:lnTo>
                <a:lnTo>
                  <a:pt x="0" y="4114800"/>
                </a:lnTo>
                <a:lnTo>
                  <a:pt x="5715000" y="4114800"/>
                </a:lnTo>
                <a:lnTo>
                  <a:pt x="571500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69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FC1DA09-7EAA-F05D-F196-90B5B9E2A0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1952" y="3294981"/>
            <a:ext cx="1869602" cy="332142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4" y="3833045"/>
            <a:ext cx="7368671" cy="2575875"/>
          </a:xfrm>
          <a:prstGeom prst="rect">
            <a:avLst/>
          </a:prstGeom>
        </p:spPr>
      </p:pic>
      <p:sp>
        <p:nvSpPr>
          <p:cNvPr id="88" name="Freeform 5">
            <a:extLst>
              <a:ext uri="{FF2B5EF4-FFF2-40B4-BE49-F238E27FC236}">
                <a16:creationId xmlns:a16="http://schemas.microsoft.com/office/drawing/2014/main" id="{10124664-6BCC-0883-5B59-F0022B57DE1A}"/>
              </a:ext>
            </a:extLst>
          </p:cNvPr>
          <p:cNvSpPr/>
          <p:nvPr/>
        </p:nvSpPr>
        <p:spPr>
          <a:xfrm flipH="1">
            <a:off x="1863104" y="437892"/>
            <a:ext cx="828741" cy="679909"/>
          </a:xfrm>
          <a:custGeom>
            <a:avLst/>
            <a:gdLst/>
            <a:ahLst/>
            <a:cxnLst/>
            <a:rect l="l" t="t" r="r" b="b"/>
            <a:pathLst>
              <a:path w="4744528" h="4114800">
                <a:moveTo>
                  <a:pt x="4744528" y="0"/>
                </a:moveTo>
                <a:lnTo>
                  <a:pt x="0" y="0"/>
                </a:lnTo>
                <a:lnTo>
                  <a:pt x="0" y="4114800"/>
                </a:lnTo>
                <a:lnTo>
                  <a:pt x="4744528" y="4114800"/>
                </a:lnTo>
                <a:lnTo>
                  <a:pt x="4744528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9" name="Freeform 23">
            <a:extLst>
              <a:ext uri="{FF2B5EF4-FFF2-40B4-BE49-F238E27FC236}">
                <a16:creationId xmlns:a16="http://schemas.microsoft.com/office/drawing/2014/main" id="{DC633716-5CC3-C8A5-7365-D5FD1207832E}"/>
              </a:ext>
            </a:extLst>
          </p:cNvPr>
          <p:cNvSpPr/>
          <p:nvPr/>
        </p:nvSpPr>
        <p:spPr>
          <a:xfrm rot="18654363">
            <a:off x="2398882" y="2190455"/>
            <a:ext cx="1088149" cy="1006839"/>
          </a:xfrm>
          <a:custGeom>
            <a:avLst/>
            <a:gdLst/>
            <a:ahLst/>
            <a:cxnLst/>
            <a:rect l="l" t="t" r="r" b="b"/>
            <a:pathLst>
              <a:path w="2750837" h="2085635">
                <a:moveTo>
                  <a:pt x="0" y="0"/>
                </a:moveTo>
                <a:lnTo>
                  <a:pt x="2750837" y="0"/>
                </a:lnTo>
                <a:lnTo>
                  <a:pt x="2750837" y="2085635"/>
                </a:lnTo>
                <a:lnTo>
                  <a:pt x="0" y="20856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8142" y="769436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34871" y="243273"/>
            <a:ext cx="9364267" cy="4629297"/>
          </a:xfrm>
          <a:prstGeom prst="rect">
            <a:avLst/>
          </a:prstGeom>
        </p:spPr>
      </p:pic>
      <p:pic>
        <p:nvPicPr>
          <p:cNvPr id="9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A132EA7-94F9-C5B9-1B18-6C688803B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357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7857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357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9357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357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27397" y="654184"/>
            <a:ext cx="727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vi-VN" sz="28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 có 13 viên bi, Huyền có nhiều hơn Nam 20 viên bi. Hỏi cả hai bạn có tất cả bao nhiêu viên bi?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12" y="2973983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9" y="5112709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30930" y="3014447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08414" y="3009266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46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9" y="3103063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60kg gạo. Trong buổi sáng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12kg gạo. Buổi chiều</a:t>
            </a:r>
            <a:r>
              <a:rPr lang="en-US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cửa hàng bán được 25kg 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FA180FE5-75CF-B511-10F9-0787179FF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45984" y="1041647"/>
            <a:ext cx="922927" cy="92292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4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99B8D5-F72D-6D10-D1DE-48BAA084D0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85700" y="2337061"/>
            <a:ext cx="914991" cy="914991"/>
          </a:xfrm>
          <a:prstGeom prst="rect">
            <a:avLst/>
          </a:prstGeom>
        </p:spPr>
      </p:pic>
      <p:pic>
        <p:nvPicPr>
          <p:cNvPr id="4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69F31FF-2D3C-0164-6F5F-E82448CF61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70542" y="3508121"/>
            <a:ext cx="914991" cy="914991"/>
          </a:xfrm>
          <a:prstGeom prst="rect">
            <a:avLst/>
          </a:prstGeom>
        </p:spPr>
      </p:pic>
      <p:pic>
        <p:nvPicPr>
          <p:cNvPr id="4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F64116D-DF8A-DCFD-086C-3D3F4E70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31275" y="4650447"/>
            <a:ext cx="914991" cy="9149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5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2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288619" y="4030844"/>
            <a:ext cx="7614763" cy="45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53"/>
              </a:lnSpc>
            </a:pPr>
            <a:r>
              <a:rPr lang="en-US" sz="2752" dirty="0">
                <a:solidFill>
                  <a:srgbClr val="FFFFFF"/>
                </a:solidFill>
                <a:latin typeface="Poppins Medium Italics"/>
              </a:rPr>
              <a:t>– You are what you eat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2369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788127" y="-698744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2A834B2-90E6-60D3-C6F7-C46F74009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49"/>
          <a:stretch/>
        </p:blipFill>
        <p:spPr>
          <a:xfrm>
            <a:off x="0" y="0"/>
            <a:ext cx="12192000" cy="6857281"/>
          </a:xfrm>
          <a:prstGeom prst="rect">
            <a:avLst/>
          </a:prstGeom>
        </p:spPr>
      </p:pic>
      <p:sp>
        <p:nvSpPr>
          <p:cNvPr id="28" name="Freeform 2">
            <a:extLst>
              <a:ext uri="{FF2B5EF4-FFF2-40B4-BE49-F238E27FC236}">
                <a16:creationId xmlns:a16="http://schemas.microsoft.com/office/drawing/2014/main" id="{F49832B2-1822-5565-EE6D-BD7CC2D1B257}"/>
              </a:ext>
            </a:extLst>
          </p:cNvPr>
          <p:cNvSpPr/>
          <p:nvPr/>
        </p:nvSpPr>
        <p:spPr>
          <a:xfrm>
            <a:off x="3137057" y="3733800"/>
            <a:ext cx="1038147" cy="976899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4">
            <a:extLst>
              <a:ext uri="{FF2B5EF4-FFF2-40B4-BE49-F238E27FC236}">
                <a16:creationId xmlns:a16="http://schemas.microsoft.com/office/drawing/2014/main" id="{420098C5-A968-119C-887D-04164331944F}"/>
              </a:ext>
            </a:extLst>
          </p:cNvPr>
          <p:cNvSpPr/>
          <p:nvPr/>
        </p:nvSpPr>
        <p:spPr>
          <a:xfrm>
            <a:off x="4222604" y="3790207"/>
            <a:ext cx="803773" cy="726781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FAE38439-FBCC-6981-6A73-BA808069EC50}"/>
              </a:ext>
            </a:extLst>
          </p:cNvPr>
          <p:cNvSpPr/>
          <p:nvPr/>
        </p:nvSpPr>
        <p:spPr>
          <a:xfrm rot="5159154">
            <a:off x="4854293" y="4108539"/>
            <a:ext cx="1067884" cy="829665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F1CB9F45-ACC3-2D8D-62E1-B5E328998B69}"/>
              </a:ext>
            </a:extLst>
          </p:cNvPr>
          <p:cNvSpPr/>
          <p:nvPr/>
        </p:nvSpPr>
        <p:spPr>
          <a:xfrm>
            <a:off x="5740817" y="3770165"/>
            <a:ext cx="701297" cy="687971"/>
          </a:xfrm>
          <a:custGeom>
            <a:avLst/>
            <a:gdLst/>
            <a:ahLst/>
            <a:cxnLst/>
            <a:rect l="l" t="t" r="r" b="b"/>
            <a:pathLst>
              <a:path w="6145186" h="5307206">
                <a:moveTo>
                  <a:pt x="0" y="0"/>
                </a:moveTo>
                <a:lnTo>
                  <a:pt x="6145186" y="0"/>
                </a:lnTo>
                <a:lnTo>
                  <a:pt x="6145186" y="5307206"/>
                </a:lnTo>
                <a:lnTo>
                  <a:pt x="0" y="53072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B903D0F7-41AC-13FD-522A-14392AEEF75D}"/>
              </a:ext>
            </a:extLst>
          </p:cNvPr>
          <p:cNvSpPr/>
          <p:nvPr/>
        </p:nvSpPr>
        <p:spPr>
          <a:xfrm>
            <a:off x="6327817" y="4248530"/>
            <a:ext cx="764939" cy="687971"/>
          </a:xfrm>
          <a:custGeom>
            <a:avLst/>
            <a:gdLst/>
            <a:ahLst/>
            <a:cxnLst/>
            <a:rect l="l" t="t" r="r" b="b"/>
            <a:pathLst>
              <a:path w="4485132" h="4743889">
                <a:moveTo>
                  <a:pt x="0" y="0"/>
                </a:moveTo>
                <a:lnTo>
                  <a:pt x="4485131" y="0"/>
                </a:lnTo>
                <a:lnTo>
                  <a:pt x="4485131" y="4743890"/>
                </a:lnTo>
                <a:lnTo>
                  <a:pt x="0" y="4743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B6EA9FB0-BB70-73C0-3DDA-FBB36799FDF3}"/>
              </a:ext>
            </a:extLst>
          </p:cNvPr>
          <p:cNvSpPr/>
          <p:nvPr/>
        </p:nvSpPr>
        <p:spPr>
          <a:xfrm>
            <a:off x="6930503" y="3701465"/>
            <a:ext cx="902384" cy="904264"/>
          </a:xfrm>
          <a:custGeom>
            <a:avLst/>
            <a:gdLst/>
            <a:ahLst/>
            <a:cxnLst/>
            <a:rect l="l" t="t" r="r" b="b"/>
            <a:pathLst>
              <a:path w="8510171" h="8572516">
                <a:moveTo>
                  <a:pt x="0" y="0"/>
                </a:moveTo>
                <a:lnTo>
                  <a:pt x="8510171" y="0"/>
                </a:lnTo>
                <a:lnTo>
                  <a:pt x="8510171" y="8572516"/>
                </a:lnTo>
                <a:lnTo>
                  <a:pt x="0" y="85725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2">
            <a:extLst>
              <a:ext uri="{FF2B5EF4-FFF2-40B4-BE49-F238E27FC236}">
                <a16:creationId xmlns:a16="http://schemas.microsoft.com/office/drawing/2014/main" id="{22FA4FDF-96F0-3DB3-9C24-0DE1751E030D}"/>
              </a:ext>
            </a:extLst>
          </p:cNvPr>
          <p:cNvSpPr/>
          <p:nvPr/>
        </p:nvSpPr>
        <p:spPr>
          <a:xfrm>
            <a:off x="8007727" y="3952477"/>
            <a:ext cx="1038148" cy="958471"/>
          </a:xfrm>
          <a:prstGeom prst="ellipse">
            <a:avLst/>
          </a:prstGeom>
          <a:blipFill>
            <a:blip r:embed="rId17"/>
            <a:stretch>
              <a:fillRect l="-7086" t="886" r="-11181" b="-69150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66D248C-E465-55DA-A636-B8D3BE9403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49040" y="1953021"/>
            <a:ext cx="1151467" cy="1151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716</Words>
  <Application>Microsoft Office PowerPoint</Application>
  <PresentationFormat>Widescreen</PresentationFormat>
  <Paragraphs>74</Paragraphs>
  <Slides>22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Genty</vt:lpstr>
      <vt:lpstr>阿里巴巴普惠体</vt:lpstr>
      <vt:lpstr>Calibri</vt:lpstr>
      <vt:lpstr>标小智龙珠体</vt:lpstr>
      <vt:lpstr>Poppins Medium Italics</vt:lpstr>
      <vt:lpstr>Arial</vt:lpstr>
      <vt:lpstr>Cambria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Thanh Hang</cp:lastModifiedBy>
  <cp:revision>34</cp:revision>
  <dcterms:created xsi:type="dcterms:W3CDTF">2023-06-19T12:29:22Z</dcterms:created>
  <dcterms:modified xsi:type="dcterms:W3CDTF">2025-09-22T05:05:18Z</dcterms:modified>
</cp:coreProperties>
</file>