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700" r:id="rId4"/>
    <p:sldMasterId id="2147483714" r:id="rId5"/>
  </p:sldMasterIdLst>
  <p:notesMasterIdLst>
    <p:notesMasterId r:id="rId19"/>
  </p:notesMasterIdLst>
  <p:sldIdLst>
    <p:sldId id="256" r:id="rId6"/>
    <p:sldId id="293" r:id="rId7"/>
    <p:sldId id="262" r:id="rId8"/>
    <p:sldId id="289" r:id="rId9"/>
    <p:sldId id="263" r:id="rId10"/>
    <p:sldId id="291" r:id="rId11"/>
    <p:sldId id="294" r:id="rId12"/>
    <p:sldId id="265" r:id="rId13"/>
    <p:sldId id="266" r:id="rId14"/>
    <p:sldId id="267" r:id="rId15"/>
    <p:sldId id="270" r:id="rId16"/>
    <p:sldId id="295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91A7F-D891-4FB1-AAC5-BA14F6A046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AF18-D0D4-4D56-AC23-F78AD6A18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1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kệ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endParaRPr lang="en-US" baseline="0" dirty="0"/>
          </a:p>
          <a:p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6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291237e166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291237e166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55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03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6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82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9645343" y="5466383"/>
            <a:ext cx="275275" cy="27527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1"/>
          <p:cNvSpPr/>
          <p:nvPr/>
        </p:nvSpPr>
        <p:spPr>
          <a:xfrm rot="10800000">
            <a:off x="3283027" y="6066391"/>
            <a:ext cx="444348" cy="44434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0" name="Google Shape;260;p11"/>
          <p:cNvSpPr/>
          <p:nvPr/>
        </p:nvSpPr>
        <p:spPr>
          <a:xfrm rot="10800000">
            <a:off x="2291119" y="6023829"/>
            <a:ext cx="275275" cy="27527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Google Shape;261;p11"/>
          <p:cNvSpPr/>
          <p:nvPr/>
        </p:nvSpPr>
        <p:spPr>
          <a:xfrm rot="-5280446">
            <a:off x="11234588" y="3451135"/>
            <a:ext cx="529237" cy="43261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Google Shape;262;p11"/>
          <p:cNvSpPr/>
          <p:nvPr/>
        </p:nvSpPr>
        <p:spPr>
          <a:xfrm rot="2699862">
            <a:off x="10320178" y="4932645"/>
            <a:ext cx="769551" cy="6290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1"/>
          <p:cNvSpPr/>
          <p:nvPr/>
        </p:nvSpPr>
        <p:spPr>
          <a:xfrm rot="-7750363">
            <a:off x="11364361" y="4221785"/>
            <a:ext cx="384473" cy="31429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1"/>
          <p:cNvSpPr/>
          <p:nvPr/>
        </p:nvSpPr>
        <p:spPr>
          <a:xfrm rot="10800000">
            <a:off x="1496509" y="5441188"/>
            <a:ext cx="302745" cy="24748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1"/>
          <p:cNvSpPr/>
          <p:nvPr/>
        </p:nvSpPr>
        <p:spPr>
          <a:xfrm rot="10800000">
            <a:off x="11141326" y="4670830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Google Shape;266;p11"/>
          <p:cNvSpPr/>
          <p:nvPr/>
        </p:nvSpPr>
        <p:spPr>
          <a:xfrm rot="1244518">
            <a:off x="275115" y="4028463"/>
            <a:ext cx="554207" cy="37998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Google Shape;267;p11"/>
          <p:cNvSpPr/>
          <p:nvPr/>
        </p:nvSpPr>
        <p:spPr>
          <a:xfrm rot="10800000">
            <a:off x="791423" y="5684791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Google Shape;268;p11"/>
          <p:cNvSpPr/>
          <p:nvPr/>
        </p:nvSpPr>
        <p:spPr>
          <a:xfrm rot="10800000">
            <a:off x="10898159" y="6309023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Google Shape;269;p11"/>
          <p:cNvSpPr/>
          <p:nvPr/>
        </p:nvSpPr>
        <p:spPr>
          <a:xfrm rot="6479613">
            <a:off x="11018211" y="5523998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Google Shape;270;p11"/>
          <p:cNvSpPr/>
          <p:nvPr/>
        </p:nvSpPr>
        <p:spPr>
          <a:xfrm flipH="1">
            <a:off x="660430" y="522069"/>
            <a:ext cx="570796" cy="37999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Google Shape;271;p11"/>
          <p:cNvSpPr/>
          <p:nvPr/>
        </p:nvSpPr>
        <p:spPr>
          <a:xfrm rot="6479678">
            <a:off x="9854707" y="6275799"/>
            <a:ext cx="359749" cy="31387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Google Shape;272;p11"/>
          <p:cNvSpPr/>
          <p:nvPr/>
        </p:nvSpPr>
        <p:spPr>
          <a:xfrm rot="10800000">
            <a:off x="10744825" y="6924119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Google Shape;273;p11"/>
          <p:cNvSpPr/>
          <p:nvPr/>
        </p:nvSpPr>
        <p:spPr>
          <a:xfrm rot="10800000">
            <a:off x="11052594" y="1464357"/>
            <a:ext cx="242033" cy="24897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Google Shape;274;p11"/>
          <p:cNvSpPr/>
          <p:nvPr/>
        </p:nvSpPr>
        <p:spPr>
          <a:xfrm rot="6479613">
            <a:off x="876424" y="1771782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Google Shape;275;p11"/>
          <p:cNvSpPr/>
          <p:nvPr/>
        </p:nvSpPr>
        <p:spPr>
          <a:xfrm rot="10800000">
            <a:off x="615845" y="250465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" name="Google Shape;276;p11"/>
          <p:cNvSpPr/>
          <p:nvPr/>
        </p:nvSpPr>
        <p:spPr>
          <a:xfrm rot="10800000">
            <a:off x="1038926" y="501835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7" name="Google Shape;277;p11"/>
          <p:cNvSpPr/>
          <p:nvPr/>
        </p:nvSpPr>
        <p:spPr>
          <a:xfrm rot="10800000">
            <a:off x="11467468" y="333715"/>
            <a:ext cx="302745" cy="24748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8" name="Google Shape;278;p11"/>
          <p:cNvSpPr/>
          <p:nvPr/>
        </p:nvSpPr>
        <p:spPr>
          <a:xfrm rot="10800000">
            <a:off x="11495098" y="264682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Google Shape;279;p11"/>
          <p:cNvSpPr/>
          <p:nvPr/>
        </p:nvSpPr>
        <p:spPr>
          <a:xfrm rot="6479613">
            <a:off x="11637140" y="1942817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0" name="Google Shape;280;p11"/>
          <p:cNvSpPr/>
          <p:nvPr/>
        </p:nvSpPr>
        <p:spPr>
          <a:xfrm rot="10800000">
            <a:off x="11926409" y="4423354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1" name="Google Shape;281;p11"/>
          <p:cNvSpPr/>
          <p:nvPr/>
        </p:nvSpPr>
        <p:spPr>
          <a:xfrm rot="407788">
            <a:off x="11719953" y="1111767"/>
            <a:ext cx="410404" cy="28141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2" name="Google Shape;282;p11"/>
          <p:cNvSpPr/>
          <p:nvPr/>
        </p:nvSpPr>
        <p:spPr>
          <a:xfrm rot="10800000">
            <a:off x="11848494" y="5429803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3" name="Google Shape;283;p11"/>
          <p:cNvSpPr/>
          <p:nvPr/>
        </p:nvSpPr>
        <p:spPr>
          <a:xfrm rot="10800000">
            <a:off x="30249" y="3198487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Google Shape;284;p11"/>
          <p:cNvSpPr/>
          <p:nvPr/>
        </p:nvSpPr>
        <p:spPr>
          <a:xfrm rot="10800000">
            <a:off x="11801410" y="3334333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5" name="Google Shape;285;p11"/>
          <p:cNvSpPr/>
          <p:nvPr/>
        </p:nvSpPr>
        <p:spPr>
          <a:xfrm rot="-10659098">
            <a:off x="10603556" y="396742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6" name="Google Shape;286;p11"/>
          <p:cNvSpPr/>
          <p:nvPr/>
        </p:nvSpPr>
        <p:spPr>
          <a:xfrm rot="10800000">
            <a:off x="9178377" y="5965710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Google Shape;287;p11"/>
          <p:cNvSpPr/>
          <p:nvPr/>
        </p:nvSpPr>
        <p:spPr>
          <a:xfrm rot="10800000">
            <a:off x="9094231" y="6675093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Google Shape;288;p11"/>
          <p:cNvSpPr/>
          <p:nvPr/>
        </p:nvSpPr>
        <p:spPr>
          <a:xfrm rot="10800000">
            <a:off x="11591758" y="631394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Google Shape;289;p11"/>
          <p:cNvSpPr/>
          <p:nvPr/>
        </p:nvSpPr>
        <p:spPr>
          <a:xfrm rot="10800000">
            <a:off x="-51885" y="231805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0" name="Google Shape;290;p11"/>
          <p:cNvSpPr/>
          <p:nvPr/>
        </p:nvSpPr>
        <p:spPr>
          <a:xfrm rot="6479613">
            <a:off x="208677" y="1465090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1" name="Google Shape;291;p11"/>
          <p:cNvSpPr/>
          <p:nvPr/>
        </p:nvSpPr>
        <p:spPr>
          <a:xfrm rot="10800000">
            <a:off x="3300443" y="6720537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Google Shape;292;p11"/>
          <p:cNvSpPr/>
          <p:nvPr/>
        </p:nvSpPr>
        <p:spPr>
          <a:xfrm rot="10800000">
            <a:off x="2685119" y="6249491"/>
            <a:ext cx="153319" cy="15330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3" name="Google Shape;293;p11"/>
          <p:cNvSpPr/>
          <p:nvPr/>
        </p:nvSpPr>
        <p:spPr>
          <a:xfrm rot="10800000">
            <a:off x="-126994" y="6720554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Google Shape;294;p11"/>
          <p:cNvSpPr/>
          <p:nvPr/>
        </p:nvSpPr>
        <p:spPr>
          <a:xfrm rot="-10659098">
            <a:off x="59418" y="291029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Google Shape;295;p11"/>
          <p:cNvSpPr/>
          <p:nvPr/>
        </p:nvSpPr>
        <p:spPr>
          <a:xfrm rot="-6751207">
            <a:off x="1576856" y="6211705"/>
            <a:ext cx="401389" cy="44206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1"/>
          <p:cNvSpPr/>
          <p:nvPr/>
        </p:nvSpPr>
        <p:spPr>
          <a:xfrm rot="10800000">
            <a:off x="-92602" y="358177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7" name="Google Shape;297;p11"/>
          <p:cNvSpPr/>
          <p:nvPr/>
        </p:nvSpPr>
        <p:spPr>
          <a:xfrm rot="10800000">
            <a:off x="304015" y="528671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8" name="Google Shape;298;p11"/>
          <p:cNvSpPr/>
          <p:nvPr/>
        </p:nvSpPr>
        <p:spPr>
          <a:xfrm rot="10800000">
            <a:off x="51825" y="4566387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9" name="Google Shape;299;p11"/>
          <p:cNvSpPr/>
          <p:nvPr/>
        </p:nvSpPr>
        <p:spPr>
          <a:xfrm rot="10800000">
            <a:off x="951137" y="6767629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0" name="Google Shape;300;p11"/>
          <p:cNvSpPr/>
          <p:nvPr/>
        </p:nvSpPr>
        <p:spPr>
          <a:xfrm rot="5674396">
            <a:off x="-96706" y="5967959"/>
            <a:ext cx="407207" cy="33286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1" name="Google Shape;301;p11"/>
          <p:cNvSpPr/>
          <p:nvPr/>
        </p:nvSpPr>
        <p:spPr>
          <a:xfrm rot="-361624">
            <a:off x="2229635" y="6952545"/>
            <a:ext cx="410391" cy="28140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7" name="Google Shape;257;p11"/>
          <p:cNvSpPr/>
          <p:nvPr userDrawn="1"/>
        </p:nvSpPr>
        <p:spPr>
          <a:xfrm rot="10800000">
            <a:off x="-868680" y="-166270"/>
            <a:ext cx="11450954" cy="708721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Google Shape;369;p15">
            <a:extLst>
              <a:ext uri="{FF2B5EF4-FFF2-40B4-BE49-F238E27FC236}">
                <a16:creationId xmlns:a16="http://schemas.microsoft.com/office/drawing/2014/main" id="{19A885DB-75F4-B3A2-18B6-4397D559E58F}"/>
              </a:ext>
            </a:extLst>
          </p:cNvPr>
          <p:cNvSpPr/>
          <p:nvPr userDrawn="1"/>
        </p:nvSpPr>
        <p:spPr>
          <a:xfrm>
            <a:off x="10115262" y="522434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370;p15">
            <a:extLst>
              <a:ext uri="{FF2B5EF4-FFF2-40B4-BE49-F238E27FC236}">
                <a16:creationId xmlns:a16="http://schemas.microsoft.com/office/drawing/2014/main" id="{4A51B818-2B9E-F42E-C537-FAB2695778C0}"/>
              </a:ext>
            </a:extLst>
          </p:cNvPr>
          <p:cNvSpPr/>
          <p:nvPr userDrawn="1"/>
        </p:nvSpPr>
        <p:spPr>
          <a:xfrm rot="-4320377">
            <a:off x="10088607" y="1165879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Google Shape;371;p15">
            <a:extLst>
              <a:ext uri="{FF2B5EF4-FFF2-40B4-BE49-F238E27FC236}">
                <a16:creationId xmlns:a16="http://schemas.microsoft.com/office/drawing/2014/main" id="{5801FE3F-42AB-7DBB-309D-FA84372BD5DC}"/>
              </a:ext>
            </a:extLst>
          </p:cNvPr>
          <p:cNvSpPr/>
          <p:nvPr userDrawn="1"/>
        </p:nvSpPr>
        <p:spPr>
          <a:xfrm>
            <a:off x="9930850" y="21869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73;p15">
            <a:extLst>
              <a:ext uri="{FF2B5EF4-FFF2-40B4-BE49-F238E27FC236}">
                <a16:creationId xmlns:a16="http://schemas.microsoft.com/office/drawing/2014/main" id="{36963E65-7B7F-52A8-9401-A7311CF351BA}"/>
              </a:ext>
            </a:extLst>
          </p:cNvPr>
          <p:cNvSpPr/>
          <p:nvPr userDrawn="1"/>
        </p:nvSpPr>
        <p:spPr>
          <a:xfrm>
            <a:off x="9904728" y="4082805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75;p15">
            <a:extLst>
              <a:ext uri="{FF2B5EF4-FFF2-40B4-BE49-F238E27FC236}">
                <a16:creationId xmlns:a16="http://schemas.microsoft.com/office/drawing/2014/main" id="{BE540BE2-2403-C803-011F-3BC7B3EF247C}"/>
              </a:ext>
            </a:extLst>
          </p:cNvPr>
          <p:cNvSpPr/>
          <p:nvPr userDrawn="1"/>
        </p:nvSpPr>
        <p:spPr>
          <a:xfrm>
            <a:off x="10354062" y="3201693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77;p15">
            <a:extLst>
              <a:ext uri="{FF2B5EF4-FFF2-40B4-BE49-F238E27FC236}">
                <a16:creationId xmlns:a16="http://schemas.microsoft.com/office/drawing/2014/main" id="{1D4285AB-9619-EFC3-E821-1B3FAAE49CA4}"/>
              </a:ext>
            </a:extLst>
          </p:cNvPr>
          <p:cNvSpPr/>
          <p:nvPr userDrawn="1"/>
        </p:nvSpPr>
        <p:spPr>
          <a:xfrm rot="-5125534">
            <a:off x="9866960" y="2116786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Google Shape;257;p11">
            <a:extLst>
              <a:ext uri="{FF2B5EF4-FFF2-40B4-BE49-F238E27FC236}">
                <a16:creationId xmlns:a16="http://schemas.microsoft.com/office/drawing/2014/main" id="{14EA3A45-8739-7590-BAFD-8043CC53000F}"/>
              </a:ext>
            </a:extLst>
          </p:cNvPr>
          <p:cNvSpPr/>
          <p:nvPr userDrawn="1"/>
        </p:nvSpPr>
        <p:spPr>
          <a:xfrm rot="10800000">
            <a:off x="1664810" y="-131903"/>
            <a:ext cx="11627280" cy="702931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350;p14">
            <a:extLst>
              <a:ext uri="{FF2B5EF4-FFF2-40B4-BE49-F238E27FC236}">
                <a16:creationId xmlns:a16="http://schemas.microsoft.com/office/drawing/2014/main" id="{F7DCFF60-4BC6-538D-1116-CC4C9CFA1204}"/>
              </a:ext>
            </a:extLst>
          </p:cNvPr>
          <p:cNvSpPr/>
          <p:nvPr userDrawn="1"/>
        </p:nvSpPr>
        <p:spPr>
          <a:xfrm rot="5400000">
            <a:off x="588955" y="5255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351;p14">
            <a:extLst>
              <a:ext uri="{FF2B5EF4-FFF2-40B4-BE49-F238E27FC236}">
                <a16:creationId xmlns:a16="http://schemas.microsoft.com/office/drawing/2014/main" id="{D5A76D51-DCF7-F074-45E1-2E94FA9D7045}"/>
              </a:ext>
            </a:extLst>
          </p:cNvPr>
          <p:cNvSpPr/>
          <p:nvPr userDrawn="1"/>
        </p:nvSpPr>
        <p:spPr>
          <a:xfrm rot="5400000">
            <a:off x="1629878" y="50645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352;p14">
            <a:extLst>
              <a:ext uri="{FF2B5EF4-FFF2-40B4-BE49-F238E27FC236}">
                <a16:creationId xmlns:a16="http://schemas.microsoft.com/office/drawing/2014/main" id="{D8C50234-43C5-5457-4698-084D9AB270FD}"/>
              </a:ext>
            </a:extLst>
          </p:cNvPr>
          <p:cNvSpPr/>
          <p:nvPr userDrawn="1"/>
        </p:nvSpPr>
        <p:spPr>
          <a:xfrm rot="274466">
            <a:off x="1938528" y="11362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/>
          <p:nvPr/>
        </p:nvSpPr>
        <p:spPr>
          <a:xfrm>
            <a:off x="5039085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5689100" y="2867800"/>
            <a:ext cx="474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title" idx="2" hasCustomPrompt="1"/>
          </p:nvPr>
        </p:nvSpPr>
        <p:spPr>
          <a:xfrm>
            <a:off x="7024033" y="1215800"/>
            <a:ext cx="2070000" cy="16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63" name="Google Shape;363;p15"/>
          <p:cNvSpPr txBox="1">
            <a:spLocks noGrp="1"/>
          </p:cNvSpPr>
          <p:nvPr>
            <p:ph type="subTitle" idx="1"/>
          </p:nvPr>
        </p:nvSpPr>
        <p:spPr>
          <a:xfrm>
            <a:off x="4877033" y="4042200"/>
            <a:ext cx="63640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11745701" y="1368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5" name="Google Shape;365;p15"/>
          <p:cNvSpPr/>
          <p:nvPr/>
        </p:nvSpPr>
        <p:spPr>
          <a:xfrm rot="444932" flipH="1">
            <a:off x="11465743" y="6238686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15"/>
          <p:cNvSpPr/>
          <p:nvPr/>
        </p:nvSpPr>
        <p:spPr>
          <a:xfrm rot="-4320377">
            <a:off x="11719045" y="51842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11513068" y="41638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8" name="Google Shape;368;p15"/>
          <p:cNvSpPr/>
          <p:nvPr/>
        </p:nvSpPr>
        <p:spPr>
          <a:xfrm>
            <a:off x="11444400" y="2284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407134" y="51317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15"/>
          <p:cNvSpPr/>
          <p:nvPr/>
        </p:nvSpPr>
        <p:spPr>
          <a:xfrm rot="-4320377">
            <a:off x="380479" y="10732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407134" y="1405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Google Shape;372;p15"/>
          <p:cNvSpPr/>
          <p:nvPr/>
        </p:nvSpPr>
        <p:spPr>
          <a:xfrm rot="140820">
            <a:off x="203021" y="6261412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15"/>
          <p:cNvSpPr/>
          <p:nvPr/>
        </p:nvSpPr>
        <p:spPr>
          <a:xfrm>
            <a:off x="196600" y="3990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11860518" y="34437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Google Shape;375;p15"/>
          <p:cNvSpPr/>
          <p:nvPr/>
        </p:nvSpPr>
        <p:spPr>
          <a:xfrm>
            <a:off x="645934" y="3109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6" name="Google Shape;376;p15"/>
          <p:cNvSpPr/>
          <p:nvPr/>
        </p:nvSpPr>
        <p:spPr>
          <a:xfrm>
            <a:off x="11444400" y="2875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7" name="Google Shape;377;p15"/>
          <p:cNvSpPr/>
          <p:nvPr/>
        </p:nvSpPr>
        <p:spPr>
          <a:xfrm rot="-5125534">
            <a:off x="158832" y="202417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Google Shape;378;p15"/>
          <p:cNvSpPr/>
          <p:nvPr/>
        </p:nvSpPr>
        <p:spPr>
          <a:xfrm>
            <a:off x="4787701" y="2421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9" name="Google Shape;379;p15"/>
          <p:cNvSpPr/>
          <p:nvPr/>
        </p:nvSpPr>
        <p:spPr>
          <a:xfrm>
            <a:off x="2220934" y="2421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0" name="Google Shape;380;p15"/>
          <p:cNvSpPr/>
          <p:nvPr/>
        </p:nvSpPr>
        <p:spPr>
          <a:xfrm>
            <a:off x="3766734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Google Shape;381;p15"/>
          <p:cNvSpPr/>
          <p:nvPr/>
        </p:nvSpPr>
        <p:spPr>
          <a:xfrm>
            <a:off x="8765301" y="6063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2" name="Google Shape;382;p15"/>
          <p:cNvSpPr/>
          <p:nvPr/>
        </p:nvSpPr>
        <p:spPr>
          <a:xfrm rot="444932" flipH="1">
            <a:off x="6244710" y="2797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3" name="Google Shape;383;p15"/>
          <p:cNvSpPr/>
          <p:nvPr/>
        </p:nvSpPr>
        <p:spPr>
          <a:xfrm>
            <a:off x="3549751" y="389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4" name="Google Shape;384;p15"/>
          <p:cNvSpPr/>
          <p:nvPr/>
        </p:nvSpPr>
        <p:spPr>
          <a:xfrm>
            <a:off x="11018385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5" name="Google Shape;385;p15"/>
          <p:cNvSpPr/>
          <p:nvPr/>
        </p:nvSpPr>
        <p:spPr>
          <a:xfrm>
            <a:off x="7721618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6" name="Google Shape;386;p15"/>
          <p:cNvSpPr/>
          <p:nvPr/>
        </p:nvSpPr>
        <p:spPr>
          <a:xfrm rot="2135160">
            <a:off x="2262973" y="6279018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7" name="Google Shape;387;p15"/>
          <p:cNvSpPr/>
          <p:nvPr/>
        </p:nvSpPr>
        <p:spPr>
          <a:xfrm rot="404198">
            <a:off x="10407303" y="3582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5801118" y="63408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7960401" y="4416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9221567" y="966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6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1"/>
          <p:cNvSpPr txBox="1">
            <a:spLocks noGrp="1"/>
          </p:cNvSpPr>
          <p:nvPr>
            <p:ph type="title" idx="2"/>
          </p:nvPr>
        </p:nvSpPr>
        <p:spPr>
          <a:xfrm>
            <a:off x="1160833" y="3873500"/>
            <a:ext cx="42836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title" idx="3"/>
          </p:nvPr>
        </p:nvSpPr>
        <p:spPr>
          <a:xfrm>
            <a:off x="6752000" y="3873500"/>
            <a:ext cx="42836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subTitle" idx="1"/>
          </p:nvPr>
        </p:nvSpPr>
        <p:spPr>
          <a:xfrm>
            <a:off x="6747465" y="4418933"/>
            <a:ext cx="4283600" cy="1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4"/>
          </p:nvPr>
        </p:nvSpPr>
        <p:spPr>
          <a:xfrm>
            <a:off x="1156400" y="4418933"/>
            <a:ext cx="4283600" cy="1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8" name="Google Shape;518;p21"/>
          <p:cNvSpPr/>
          <p:nvPr/>
        </p:nvSpPr>
        <p:spPr>
          <a:xfrm>
            <a:off x="1141118" y="636758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2425901" y="6216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0" name="Google Shape;520;p21"/>
          <p:cNvSpPr/>
          <p:nvPr/>
        </p:nvSpPr>
        <p:spPr>
          <a:xfrm rot="444932" flipH="1">
            <a:off x="3474277" y="63036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1" name="Google Shape;521;p21"/>
          <p:cNvSpPr/>
          <p:nvPr/>
        </p:nvSpPr>
        <p:spPr>
          <a:xfrm>
            <a:off x="255934" y="62696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2" name="Google Shape;522;p21"/>
          <p:cNvSpPr/>
          <p:nvPr/>
        </p:nvSpPr>
        <p:spPr>
          <a:xfrm>
            <a:off x="7700868" y="63424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3" name="Google Shape;523;p21"/>
          <p:cNvSpPr/>
          <p:nvPr/>
        </p:nvSpPr>
        <p:spPr>
          <a:xfrm rot="-4320374">
            <a:off x="4682788" y="6310405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4" name="Google Shape;524;p21"/>
          <p:cNvSpPr/>
          <p:nvPr/>
        </p:nvSpPr>
        <p:spPr>
          <a:xfrm>
            <a:off x="6913534" y="61652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5" name="Google Shape;525;p21"/>
          <p:cNvSpPr/>
          <p:nvPr/>
        </p:nvSpPr>
        <p:spPr>
          <a:xfrm>
            <a:off x="9601234" y="62618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6" name="Google Shape;526;p21"/>
          <p:cNvSpPr/>
          <p:nvPr/>
        </p:nvSpPr>
        <p:spPr>
          <a:xfrm>
            <a:off x="11410733" y="616031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7" name="Google Shape;527;p21"/>
          <p:cNvSpPr/>
          <p:nvPr/>
        </p:nvSpPr>
        <p:spPr>
          <a:xfrm rot="-4320377">
            <a:off x="8707312" y="63676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8" name="Google Shape;528;p21"/>
          <p:cNvSpPr/>
          <p:nvPr/>
        </p:nvSpPr>
        <p:spPr>
          <a:xfrm>
            <a:off x="10586567" y="6215701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29" name="Google Shape;529;p21"/>
          <p:cNvGrpSpPr/>
          <p:nvPr/>
        </p:nvGrpSpPr>
        <p:grpSpPr>
          <a:xfrm rot="1885733">
            <a:off x="5573331" y="6106715"/>
            <a:ext cx="820864" cy="710205"/>
            <a:chOff x="968013" y="650077"/>
            <a:chExt cx="777108" cy="672348"/>
          </a:xfrm>
        </p:grpSpPr>
        <p:sp>
          <p:nvSpPr>
            <p:cNvPr id="530" name="Google Shape;530;p2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353399" y="3818430"/>
            <a:ext cx="554207" cy="37998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0" name="Google Shape;770;p29"/>
          <p:cNvSpPr/>
          <p:nvPr/>
        </p:nvSpPr>
        <p:spPr>
          <a:xfrm rot="10800000">
            <a:off x="3953723" y="31162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1" name="Google Shape;771;p29"/>
          <p:cNvSpPr/>
          <p:nvPr/>
        </p:nvSpPr>
        <p:spPr>
          <a:xfrm flipH="1">
            <a:off x="2903099" y="245380"/>
            <a:ext cx="570796" cy="37999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2" name="Google Shape;772;p29"/>
          <p:cNvSpPr/>
          <p:nvPr/>
        </p:nvSpPr>
        <p:spPr>
          <a:xfrm rot="10800000">
            <a:off x="632978" y="1063122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3" name="Google Shape;773;p29"/>
          <p:cNvSpPr/>
          <p:nvPr/>
        </p:nvSpPr>
        <p:spPr>
          <a:xfrm rot="10800000">
            <a:off x="304082" y="3471754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4" name="Google Shape;774;p29"/>
          <p:cNvSpPr/>
          <p:nvPr/>
        </p:nvSpPr>
        <p:spPr>
          <a:xfrm rot="10800000">
            <a:off x="632982" y="2502839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5" name="Google Shape;775;p29"/>
          <p:cNvSpPr/>
          <p:nvPr/>
        </p:nvSpPr>
        <p:spPr>
          <a:xfrm rot="6479613">
            <a:off x="317144" y="1775123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6" name="Google Shape;776;p29"/>
          <p:cNvSpPr/>
          <p:nvPr/>
        </p:nvSpPr>
        <p:spPr>
          <a:xfrm rot="10800000">
            <a:off x="10264589" y="6464787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264927" y="316012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872647" y="31327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9" name="Google Shape;779;p29"/>
          <p:cNvSpPr/>
          <p:nvPr/>
        </p:nvSpPr>
        <p:spPr>
          <a:xfrm rot="10800000">
            <a:off x="5117315" y="405785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0" name="Google Shape;780;p29"/>
          <p:cNvSpPr/>
          <p:nvPr/>
        </p:nvSpPr>
        <p:spPr>
          <a:xfrm rot="10800000">
            <a:off x="11511391" y="335233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1" name="Google Shape;781;p29"/>
          <p:cNvSpPr/>
          <p:nvPr/>
        </p:nvSpPr>
        <p:spPr>
          <a:xfrm rot="5674396">
            <a:off x="11578943" y="5425493"/>
            <a:ext cx="407207" cy="33286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2" name="Google Shape;782;p29"/>
          <p:cNvSpPr/>
          <p:nvPr/>
        </p:nvSpPr>
        <p:spPr>
          <a:xfrm>
            <a:off x="7940000" y="6399352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3" name="Google Shape;783;p29"/>
          <p:cNvSpPr/>
          <p:nvPr/>
        </p:nvSpPr>
        <p:spPr>
          <a:xfrm>
            <a:off x="11272601" y="62260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4" name="Google Shape;784;p29"/>
          <p:cNvSpPr/>
          <p:nvPr/>
        </p:nvSpPr>
        <p:spPr>
          <a:xfrm>
            <a:off x="11736384" y="6356279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5" name="Google Shape;785;p29"/>
          <p:cNvSpPr/>
          <p:nvPr/>
        </p:nvSpPr>
        <p:spPr>
          <a:xfrm rot="4048916">
            <a:off x="11588913" y="4122304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6" name="Google Shape;786;p29"/>
          <p:cNvSpPr/>
          <p:nvPr/>
        </p:nvSpPr>
        <p:spPr>
          <a:xfrm>
            <a:off x="9504434" y="62083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7" name="Google Shape;787;p29"/>
          <p:cNvSpPr/>
          <p:nvPr/>
        </p:nvSpPr>
        <p:spPr>
          <a:xfrm>
            <a:off x="8809700" y="65145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8" name="Google Shape;788;p29"/>
          <p:cNvSpPr/>
          <p:nvPr/>
        </p:nvSpPr>
        <p:spPr>
          <a:xfrm rot="10800000">
            <a:off x="9709168" y="40849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9" name="Google Shape;789;p29"/>
          <p:cNvSpPr/>
          <p:nvPr/>
        </p:nvSpPr>
        <p:spPr>
          <a:xfrm rot="10800000">
            <a:off x="11433905" y="17111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0" name="Google Shape;790;p29"/>
          <p:cNvSpPr/>
          <p:nvPr/>
        </p:nvSpPr>
        <p:spPr>
          <a:xfrm rot="10800000">
            <a:off x="11814892" y="266952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1" name="Google Shape;791;p29"/>
          <p:cNvSpPr/>
          <p:nvPr/>
        </p:nvSpPr>
        <p:spPr>
          <a:xfrm rot="6479623">
            <a:off x="11597607" y="172360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2" name="Google Shape;792;p29"/>
          <p:cNvSpPr/>
          <p:nvPr/>
        </p:nvSpPr>
        <p:spPr>
          <a:xfrm rot="10800000">
            <a:off x="10619392" y="17112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3" name="Google Shape;793;p29"/>
          <p:cNvSpPr/>
          <p:nvPr/>
        </p:nvSpPr>
        <p:spPr>
          <a:xfrm rot="525784">
            <a:off x="11677519" y="921782"/>
            <a:ext cx="395976" cy="27152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4" name="Google Shape;794;p29"/>
          <p:cNvSpPr/>
          <p:nvPr/>
        </p:nvSpPr>
        <p:spPr>
          <a:xfrm rot="10800000">
            <a:off x="8809702" y="9744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5" name="Google Shape;795;p29"/>
          <p:cNvSpPr/>
          <p:nvPr/>
        </p:nvSpPr>
        <p:spPr>
          <a:xfrm rot="10800000">
            <a:off x="5936925" y="9743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6" name="Google Shape;796;p29"/>
          <p:cNvSpPr/>
          <p:nvPr/>
        </p:nvSpPr>
        <p:spPr>
          <a:xfrm>
            <a:off x="6555985" y="4805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7" name="Google Shape;797;p29"/>
          <p:cNvSpPr/>
          <p:nvPr/>
        </p:nvSpPr>
        <p:spPr>
          <a:xfrm rot="140820">
            <a:off x="6448788" y="6427945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8" name="Google Shape;798;p29"/>
          <p:cNvSpPr/>
          <p:nvPr/>
        </p:nvSpPr>
        <p:spPr>
          <a:xfrm>
            <a:off x="5698152" y="62260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9" name="Google Shape;799;p29"/>
          <p:cNvSpPr/>
          <p:nvPr/>
        </p:nvSpPr>
        <p:spPr>
          <a:xfrm>
            <a:off x="7334051" y="53612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0" name="Google Shape;800;p29"/>
          <p:cNvSpPr/>
          <p:nvPr/>
        </p:nvSpPr>
        <p:spPr>
          <a:xfrm>
            <a:off x="7418734" y="6208337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1" name="Google Shape;801;p29"/>
          <p:cNvSpPr/>
          <p:nvPr/>
        </p:nvSpPr>
        <p:spPr>
          <a:xfrm>
            <a:off x="140084" y="4701612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2" name="Google Shape;802;p29"/>
          <p:cNvSpPr/>
          <p:nvPr/>
        </p:nvSpPr>
        <p:spPr>
          <a:xfrm rot="1068680">
            <a:off x="4554972" y="6209657"/>
            <a:ext cx="395969" cy="27152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3" name="Google Shape;803;p29"/>
          <p:cNvSpPr/>
          <p:nvPr/>
        </p:nvSpPr>
        <p:spPr>
          <a:xfrm rot="2468770">
            <a:off x="8105072" y="448536"/>
            <a:ext cx="347096" cy="3028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4" name="Google Shape;804;p29"/>
          <p:cNvSpPr/>
          <p:nvPr/>
        </p:nvSpPr>
        <p:spPr>
          <a:xfrm>
            <a:off x="488668" y="54725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5" name="Google Shape;805;p29"/>
          <p:cNvSpPr/>
          <p:nvPr/>
        </p:nvSpPr>
        <p:spPr>
          <a:xfrm>
            <a:off x="1482168" y="6439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826895" y="62824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7" name="Google Shape;807;p29"/>
          <p:cNvSpPr/>
          <p:nvPr/>
        </p:nvSpPr>
        <p:spPr>
          <a:xfrm>
            <a:off x="4053267" y="66625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8" name="Google Shape;808;p29"/>
          <p:cNvSpPr/>
          <p:nvPr/>
        </p:nvSpPr>
        <p:spPr>
          <a:xfrm>
            <a:off x="457401" y="6162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706534" y="63173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9" name="Google Shape;899;p31"/>
          <p:cNvSpPr/>
          <p:nvPr/>
        </p:nvSpPr>
        <p:spPr>
          <a:xfrm>
            <a:off x="9402600" y="62126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0" name="Google Shape;900;p31"/>
          <p:cNvSpPr/>
          <p:nvPr/>
        </p:nvSpPr>
        <p:spPr>
          <a:xfrm>
            <a:off x="113000" y="637556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1" name="Google Shape;901;p31"/>
          <p:cNvSpPr/>
          <p:nvPr/>
        </p:nvSpPr>
        <p:spPr>
          <a:xfrm>
            <a:off x="10800101" y="60192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2" name="Google Shape;902;p31"/>
          <p:cNvSpPr/>
          <p:nvPr/>
        </p:nvSpPr>
        <p:spPr>
          <a:xfrm>
            <a:off x="10297334" y="6495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3" name="Google Shape;903;p31"/>
          <p:cNvSpPr/>
          <p:nvPr/>
        </p:nvSpPr>
        <p:spPr>
          <a:xfrm rot="-4320377">
            <a:off x="3070045" y="64395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11391277" y="62534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5" name="Google Shape;905;p31"/>
          <p:cNvSpPr/>
          <p:nvPr/>
        </p:nvSpPr>
        <p:spPr>
          <a:xfrm rot="2135160">
            <a:off x="7382306" y="6077385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6" name="Google Shape;906;p31"/>
          <p:cNvSpPr/>
          <p:nvPr/>
        </p:nvSpPr>
        <p:spPr>
          <a:xfrm rot="404198">
            <a:off x="8444721" y="64074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7" name="Google Shape;907;p31"/>
          <p:cNvSpPr/>
          <p:nvPr/>
        </p:nvSpPr>
        <p:spPr>
          <a:xfrm>
            <a:off x="3998133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8" name="Google Shape;908;p31"/>
          <p:cNvSpPr/>
          <p:nvPr/>
        </p:nvSpPr>
        <p:spPr>
          <a:xfrm>
            <a:off x="4587767" y="64387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5182161" y="5516283"/>
            <a:ext cx="1438593" cy="1244739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6762084" y="6541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7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0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5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9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1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4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9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0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1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E437-6606-40C8-8529-DF6FB8F6DC8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6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1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9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3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4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gif"/><Relationship Id="rId4" Type="http://schemas.openxmlformats.org/officeDocument/2006/relationships/image" Target="../media/image11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5.wav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98" y="573904"/>
            <a:ext cx="9804622" cy="6874970"/>
          </a:xfrm>
          <a:prstGeom prst="rect">
            <a:avLst/>
          </a:prstGeom>
        </p:spPr>
      </p:pic>
      <p:grpSp>
        <p:nvGrpSpPr>
          <p:cNvPr id="1063" name="Google Shape;1063;p35"/>
          <p:cNvGrpSpPr/>
          <p:nvPr/>
        </p:nvGrpSpPr>
        <p:grpSpPr>
          <a:xfrm>
            <a:off x="1513717" y="176243"/>
            <a:ext cx="1340460" cy="1159845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8960256" y="4848158"/>
            <a:ext cx="1754538" cy="1518013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3610431" y="5912053"/>
            <a:ext cx="337259" cy="2245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2" name="Google Shape;1072;p35"/>
          <p:cNvSpPr/>
          <p:nvPr/>
        </p:nvSpPr>
        <p:spPr>
          <a:xfrm>
            <a:off x="5166534" y="10714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5788323" y="840037"/>
            <a:ext cx="531901" cy="36473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5" name="Google Shape;1075;p35"/>
          <p:cNvSpPr/>
          <p:nvPr/>
        </p:nvSpPr>
        <p:spPr>
          <a:xfrm>
            <a:off x="3766734" y="24941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10762310" y="4730035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8" name="Google Shape;1078;p35"/>
          <p:cNvSpPr/>
          <p:nvPr/>
        </p:nvSpPr>
        <p:spPr>
          <a:xfrm>
            <a:off x="2927067" y="55012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9" name="Google Shape;1079;p35"/>
          <p:cNvSpPr/>
          <p:nvPr/>
        </p:nvSpPr>
        <p:spPr>
          <a:xfrm>
            <a:off x="7955434" y="55471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0" name="Google Shape;1080;p35"/>
          <p:cNvSpPr/>
          <p:nvPr/>
        </p:nvSpPr>
        <p:spPr>
          <a:xfrm>
            <a:off x="8894184" y="59503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1" name="Google Shape;1081;p35"/>
          <p:cNvSpPr/>
          <p:nvPr/>
        </p:nvSpPr>
        <p:spPr>
          <a:xfrm>
            <a:off x="2736318" y="1906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3194610" y="933202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3" name="Google Shape;1083;p35"/>
          <p:cNvSpPr/>
          <p:nvPr/>
        </p:nvSpPr>
        <p:spPr>
          <a:xfrm>
            <a:off x="8449618" y="812234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4" name="Google Shape;1084;p35"/>
          <p:cNvSpPr/>
          <p:nvPr/>
        </p:nvSpPr>
        <p:spPr>
          <a:xfrm>
            <a:off x="10809234" y="11168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5" name="Google Shape;1085;p35"/>
          <p:cNvSpPr/>
          <p:nvPr/>
        </p:nvSpPr>
        <p:spPr>
          <a:xfrm>
            <a:off x="10869267" y="18342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9" name="Google Shape;1089;p35"/>
          <p:cNvSpPr/>
          <p:nvPr/>
        </p:nvSpPr>
        <p:spPr>
          <a:xfrm>
            <a:off x="4475351" y="56455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0" name="Google Shape;1090;p35"/>
          <p:cNvSpPr/>
          <p:nvPr/>
        </p:nvSpPr>
        <p:spPr>
          <a:xfrm>
            <a:off x="1392634" y="59049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F1D8FD9-AC3F-4C5D-59B5-841EAF15086E}"/>
              </a:ext>
            </a:extLst>
          </p:cNvPr>
          <p:cNvGrpSpPr/>
          <p:nvPr/>
        </p:nvGrpSpPr>
        <p:grpSpPr>
          <a:xfrm>
            <a:off x="6773" y="3568150"/>
            <a:ext cx="3383280" cy="3298129"/>
            <a:chOff x="3957117" y="4240419"/>
            <a:chExt cx="2570048" cy="2291311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255944C4-8635-D6BB-F800-04FA14F05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5" t="34967" r="42252" b="50000"/>
            <a:stretch/>
          </p:blipFill>
          <p:spPr>
            <a:xfrm>
              <a:off x="4977739" y="5148534"/>
              <a:ext cx="791722" cy="374281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7F37ACA5-D0AC-5B72-813E-DD3C604F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117" y="4240419"/>
              <a:ext cx="2570048" cy="229131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6" y="-151693"/>
            <a:ext cx="2168086" cy="2168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5" y="5765684"/>
            <a:ext cx="932769" cy="957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6093" y="496946"/>
            <a:ext cx="6943946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52521" y="2027548"/>
            <a:ext cx="5617753" cy="1754326"/>
            <a:chOff x="-49417" y="2500059"/>
            <a:chExt cx="4884991" cy="1754326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-49417" y="2500059"/>
              <a:ext cx="4884991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335581" y="2500059"/>
              <a:ext cx="432854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844851"/>
                  </a:solidFill>
                  <a:latin typeface="Cambria" panose="02040503050406030204" pitchFamily="18" charset="0"/>
                </a:rPr>
                <a:t>47 282 + 2 514</a:t>
              </a:r>
              <a:endPara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5586984" y="1998689"/>
            <a:ext cx="6810240" cy="1754326"/>
            <a:chOff x="-49416" y="2500059"/>
            <a:chExt cx="5885002" cy="1754326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460164" y="2500059"/>
              <a:ext cx="537542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482 824 + 420 546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641496" y="3071697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47 282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686849" y="5023972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67 346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2020824" y="4043924"/>
            <a:ext cx="215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2 514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1135090" y="3479490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467696" y="4946725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0C93B-0FC4-2897-F0AC-74CAD840481D}"/>
              </a:ext>
            </a:extLst>
          </p:cNvPr>
          <p:cNvSpPr txBox="1"/>
          <p:nvPr/>
        </p:nvSpPr>
        <p:spPr>
          <a:xfrm>
            <a:off x="8346531" y="3093169"/>
            <a:ext cx="288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482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824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80A98-C2D8-66F8-7086-D6994B9D182D}"/>
              </a:ext>
            </a:extLst>
          </p:cNvPr>
          <p:cNvSpPr txBox="1"/>
          <p:nvPr/>
        </p:nvSpPr>
        <p:spPr>
          <a:xfrm>
            <a:off x="8340739" y="5023972"/>
            <a:ext cx="2875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903 370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02095-CDAA-9BF9-81AD-7EA76AA13181}"/>
              </a:ext>
            </a:extLst>
          </p:cNvPr>
          <p:cNvSpPr txBox="1"/>
          <p:nvPr/>
        </p:nvSpPr>
        <p:spPr>
          <a:xfrm>
            <a:off x="8346532" y="4060662"/>
            <a:ext cx="286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420 546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C01D-B34C-09A4-CC19-2FC53BBE3DF3}"/>
              </a:ext>
            </a:extLst>
          </p:cNvPr>
          <p:cNvSpPr txBox="1"/>
          <p:nvPr/>
        </p:nvSpPr>
        <p:spPr>
          <a:xfrm>
            <a:off x="7864881" y="3462500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8199-632F-20B6-EF25-397C7BD2A530}"/>
              </a:ext>
            </a:extLst>
          </p:cNvPr>
          <p:cNvCxnSpPr>
            <a:cxnSpLocks/>
          </p:cNvCxnSpPr>
          <p:nvPr/>
        </p:nvCxnSpPr>
        <p:spPr>
          <a:xfrm flipH="1">
            <a:off x="7963748" y="4955174"/>
            <a:ext cx="31089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477113" y="382082"/>
            <a:ext cx="89702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nl-NL" sz="3200" b="1" i="0" u="none" strike="noStrike" kern="0" cap="none" spc="0" normalizeH="0" noProof="0" dirty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phút, vệ tinh màu xanh bay được quãng đường dài 474 000m, vệ tinh màu đỏ bay được quãng đường dài hơn vệ tinh màu xanh là 201 km. Hỏi trong 1 phút, vệ tinh màu đỏ bay được quãng đường dài bao nhiêu mét?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184B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0F847-8F4A-FA77-E690-D866BAC68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722" y="-22461"/>
            <a:ext cx="1694835" cy="19569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FFAAB-21F6-42A9-AFD6-07E461B628B1}"/>
              </a:ext>
            </a:extLst>
          </p:cNvPr>
          <p:cNvGrpSpPr/>
          <p:nvPr/>
        </p:nvGrpSpPr>
        <p:grpSpPr>
          <a:xfrm flipH="1">
            <a:off x="8745415" y="3431733"/>
            <a:ext cx="3268043" cy="3208199"/>
            <a:chOff x="3957117" y="4240419"/>
            <a:chExt cx="2570048" cy="229131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416C94-FC7F-42FB-AAF0-6D9D06959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5" t="34967" r="42252" b="50000"/>
            <a:stretch/>
          </p:blipFill>
          <p:spPr>
            <a:xfrm>
              <a:off x="4977739" y="5148534"/>
              <a:ext cx="791722" cy="37428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8CE66D-3D39-4F79-96AD-DB5E047ABB03}"/>
                </a:ext>
              </a:extLst>
            </p:cNvPr>
            <p:cNvGrpSpPr/>
            <p:nvPr/>
          </p:nvGrpSpPr>
          <p:grpSpPr>
            <a:xfrm>
              <a:off x="3957117" y="4240419"/>
              <a:ext cx="2570048" cy="2291311"/>
              <a:chOff x="1197281" y="2756873"/>
              <a:chExt cx="2570048" cy="229131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4FBD413-6AA0-485C-B04B-E741E8C4F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7281" y="2756873"/>
                <a:ext cx="2570048" cy="229131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E79899D-25EA-4435-AF4F-E9FF86C56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9952">
                <a:off x="2244839" y="2985086"/>
                <a:ext cx="355012" cy="266259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BAE529-1E28-116A-AAE4-5F0E26FF850D}"/>
              </a:ext>
            </a:extLst>
          </p:cNvPr>
          <p:cNvSpPr txBox="1"/>
          <p:nvPr/>
        </p:nvSpPr>
        <p:spPr>
          <a:xfrm>
            <a:off x="1889600" y="3227428"/>
            <a:ext cx="5558004" cy="2951619"/>
          </a:xfrm>
          <a:prstGeom prst="cloudCallout">
            <a:avLst>
              <a:gd name="adj1" fmla="val 81964"/>
              <a:gd name="adj2" fmla="val 898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vệ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Satellites: Facts (Science Trek: Idaho Public Television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574" y="446287"/>
            <a:ext cx="2261536" cy="29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221357" y="111633"/>
            <a:ext cx="108563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nl-NL" sz="3200" b="1" i="0" u="none" strike="noStrike" kern="0" cap="none" spc="0" normalizeH="0" noProof="0" dirty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phút, vệ tinh màu xanh bay được quãng đường dài 474 000m, vệ tinh màu đỏ bay được quãng đường dài hơn vệ tinh màu xanh là 201 km. Hỏi trong 1 phút, vệ tinh màu đỏ bay được quãng đường dài bao nhiêu mét?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184B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D3B1E4-78AC-FE3F-1CC3-397BB4A69984}"/>
              </a:ext>
            </a:extLst>
          </p:cNvPr>
          <p:cNvGrpSpPr/>
          <p:nvPr/>
        </p:nvGrpSpPr>
        <p:grpSpPr>
          <a:xfrm>
            <a:off x="94128" y="2455794"/>
            <a:ext cx="12097872" cy="4017396"/>
            <a:chOff x="1115401" y="2250052"/>
            <a:chExt cx="9685949" cy="4017396"/>
          </a:xfrm>
        </p:grpSpPr>
        <p:sp>
          <p:nvSpPr>
            <p:cNvPr id="16" name="Google Shape;1516;p42">
              <a:extLst>
                <a:ext uri="{FF2B5EF4-FFF2-40B4-BE49-F238E27FC236}">
                  <a16:creationId xmlns:a16="http://schemas.microsoft.com/office/drawing/2014/main" id="{5C7F5585-88B1-3790-5847-C26751DE4260}"/>
                </a:ext>
              </a:extLst>
            </p:cNvPr>
            <p:cNvSpPr/>
            <p:nvPr/>
          </p:nvSpPr>
          <p:spPr>
            <a:xfrm>
              <a:off x="1115401" y="2250052"/>
              <a:ext cx="9685949" cy="40173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1FBF22-BA03-E943-AB1B-BFDA461992F1}"/>
                </a:ext>
              </a:extLst>
            </p:cNvPr>
            <p:cNvSpPr txBox="1"/>
            <p:nvPr/>
          </p:nvSpPr>
          <p:spPr>
            <a:xfrm>
              <a:off x="2306771" y="2699135"/>
              <a:ext cx="713782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Tóm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tắt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tinh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màu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xanh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  474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000 </a:t>
              </a:r>
              <a:r>
                <a:rPr kumimoji="0" lang="en-US" sz="4000" b="1" i="1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tinh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màu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hơn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201 </a:t>
              </a:r>
              <a:r>
                <a:rPr kumimoji="0" lang="en-US" sz="4000" b="1" i="1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km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Hỏi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tinh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màu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đỏ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bay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......... 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90F847-8F4A-FA77-E690-D866BAC68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722" y="-22461"/>
            <a:ext cx="1694835" cy="19569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090416" y="63703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41120" y="1136588"/>
            <a:ext cx="10607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07680" y="1600200"/>
            <a:ext cx="38404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41120" y="2097536"/>
            <a:ext cx="1014984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41120" y="1600200"/>
            <a:ext cx="6492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2330" t="2018"/>
          <a:stretch/>
        </p:blipFill>
        <p:spPr>
          <a:xfrm>
            <a:off x="9675609" y="3425185"/>
            <a:ext cx="1643575" cy="20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221357" y="111633"/>
            <a:ext cx="108563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nl-NL" sz="3200" b="1" i="0" u="none" strike="noStrike" kern="0" cap="none" spc="0" normalizeH="0" noProof="0" dirty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phút, vệ tinh màu xanh bay được quãng đường dài 474 000m, vệ tinh màu đỏ bay được quãng đường dài hơn vệ tinh màu xanh là 201 km. Hỏi trong 1 phút, vệ tinh màu đỏ bay được quãng đường dài bao nhiêu mét?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184B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0F847-8F4A-FA77-E690-D866BAC68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22" y="-22461"/>
            <a:ext cx="1694835" cy="19569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AD3B1E4-78AC-FE3F-1CC3-397BB4A69984}"/>
              </a:ext>
            </a:extLst>
          </p:cNvPr>
          <p:cNvGrpSpPr/>
          <p:nvPr/>
        </p:nvGrpSpPr>
        <p:grpSpPr>
          <a:xfrm>
            <a:off x="624832" y="2516755"/>
            <a:ext cx="11452868" cy="3829182"/>
            <a:chOff x="624832" y="2516755"/>
            <a:chExt cx="11452868" cy="3829182"/>
          </a:xfrm>
        </p:grpSpPr>
        <p:sp>
          <p:nvSpPr>
            <p:cNvPr id="14" name="Google Shape;1516;p42">
              <a:extLst>
                <a:ext uri="{FF2B5EF4-FFF2-40B4-BE49-F238E27FC236}">
                  <a16:creationId xmlns:a16="http://schemas.microsoft.com/office/drawing/2014/main" id="{5C7F5585-88B1-3790-5847-C26751DE4260}"/>
                </a:ext>
              </a:extLst>
            </p:cNvPr>
            <p:cNvSpPr/>
            <p:nvPr/>
          </p:nvSpPr>
          <p:spPr>
            <a:xfrm>
              <a:off x="624832" y="2516755"/>
              <a:ext cx="11452868" cy="382918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FBF22-BA03-E943-AB1B-BFDA461992F1}"/>
                </a:ext>
              </a:extLst>
            </p:cNvPr>
            <p:cNvSpPr txBox="1"/>
            <p:nvPr/>
          </p:nvSpPr>
          <p:spPr>
            <a:xfrm>
              <a:off x="697985" y="2616601"/>
              <a:ext cx="1078688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Bài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giải</a:t>
              </a:r>
              <a:endPara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noProof="0" dirty="0" err="1">
                  <a:solidFill>
                    <a:srgbClr val="FF0000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Đổi</a:t>
              </a:r>
              <a:r>
                <a:rPr lang="en-US" sz="3600" b="1" i="1" noProof="0" dirty="0">
                  <a:solidFill>
                    <a:srgbClr val="FF0000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201 km = 201 000 m</a:t>
              </a:r>
              <a:endPara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1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phút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,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tinh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màu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đỏ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quãng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đường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dài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là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474 000 + 201 000 = 675 000 (m)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Đáp</a:t>
              </a:r>
              <a:r>
                <a:rPr kumimoji="0" lang="en-US" sz="3600" b="1" i="1" u="sng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</a:t>
              </a:r>
              <a:r>
                <a:rPr kumimoji="0" lang="en-US" sz="3600" b="1" i="1" u="sng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</a:t>
              </a:r>
              <a:r>
                <a:rPr kumimoji="0" lang="en-US" sz="3600" b="1" i="1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675 000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0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48" t="-410" r="2294" b="3570"/>
          <a:stretch/>
        </p:blipFill>
        <p:spPr>
          <a:xfrm>
            <a:off x="328246" y="173937"/>
            <a:ext cx="11535506" cy="6473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9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1D931F-3B80-00D2-4218-0BC4E51B67FE}"/>
              </a:ext>
            </a:extLst>
          </p:cNvPr>
          <p:cNvGrpSpPr/>
          <p:nvPr/>
        </p:nvGrpSpPr>
        <p:grpSpPr>
          <a:xfrm>
            <a:off x="3216950" y="259750"/>
            <a:ext cx="5942290" cy="1359809"/>
            <a:chOff x="6327284" y="3615488"/>
            <a:chExt cx="2670357" cy="13598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9900F0C-0BB8-E39E-883B-FFC41FE2D480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0E6D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686CC4-57D1-2FD0-1EAE-A069731CE433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180 510 + 210 365 = 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9A5D89-29E7-F1F9-D50C-1673A8F933D1}"/>
              </a:ext>
            </a:extLst>
          </p:cNvPr>
          <p:cNvSpPr txBox="1"/>
          <p:nvPr/>
        </p:nvSpPr>
        <p:spPr>
          <a:xfrm>
            <a:off x="850074" y="1561647"/>
            <a:ext cx="261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180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510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C689-1184-C3E0-4D8B-BDB17B5BFF69}"/>
              </a:ext>
            </a:extLst>
          </p:cNvPr>
          <p:cNvSpPr txBox="1"/>
          <p:nvPr/>
        </p:nvSpPr>
        <p:spPr>
          <a:xfrm>
            <a:off x="2784071" y="3143648"/>
            <a:ext cx="69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60CBA-7371-AC5F-A9BB-4F74B6735BCE}"/>
              </a:ext>
            </a:extLst>
          </p:cNvPr>
          <p:cNvSpPr txBox="1"/>
          <p:nvPr/>
        </p:nvSpPr>
        <p:spPr>
          <a:xfrm>
            <a:off x="2449788" y="3137193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2473-87ED-1735-6294-C2F450ADE918}"/>
              </a:ext>
            </a:extLst>
          </p:cNvPr>
          <p:cNvSpPr txBox="1"/>
          <p:nvPr/>
        </p:nvSpPr>
        <p:spPr>
          <a:xfrm>
            <a:off x="825187" y="2271437"/>
            <a:ext cx="282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210 365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D5E7B-4290-4CE2-F6D2-4D3524C80E1D}"/>
              </a:ext>
            </a:extLst>
          </p:cNvPr>
          <p:cNvSpPr txBox="1"/>
          <p:nvPr/>
        </p:nvSpPr>
        <p:spPr>
          <a:xfrm>
            <a:off x="378493" y="1790076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E1B3A-CE9E-0E76-32B2-4D4C09E7E89E}"/>
              </a:ext>
            </a:extLst>
          </p:cNvPr>
          <p:cNvCxnSpPr>
            <a:cxnSpLocks/>
          </p:cNvCxnSpPr>
          <p:nvPr/>
        </p:nvCxnSpPr>
        <p:spPr>
          <a:xfrm flipH="1">
            <a:off x="647808" y="3147709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FF0A8D-1550-52CC-62C4-EFDC3E2CEF50}"/>
              </a:ext>
            </a:extLst>
          </p:cNvPr>
          <p:cNvSpPr txBox="1"/>
          <p:nvPr/>
        </p:nvSpPr>
        <p:spPr>
          <a:xfrm>
            <a:off x="4147678" y="1383126"/>
            <a:ext cx="74571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 cộng 5 bằng 5, viết 5.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190B4-18F8-2A71-733A-0C3F3C06C6AF}"/>
              </a:ext>
            </a:extLst>
          </p:cNvPr>
          <p:cNvSpPr txBox="1"/>
          <p:nvPr/>
        </p:nvSpPr>
        <p:spPr>
          <a:xfrm>
            <a:off x="4115120" y="2039030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cộng 6 bằng 7, viết 7.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BF659-16F4-3ADF-C881-962304A7478A}"/>
              </a:ext>
            </a:extLst>
          </p:cNvPr>
          <p:cNvSpPr txBox="1"/>
          <p:nvPr/>
        </p:nvSpPr>
        <p:spPr>
          <a:xfrm>
            <a:off x="4147678" y="2715065"/>
            <a:ext cx="68536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cộng 3 bằng 8, viết 8.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863A0-7F34-6878-E724-8B95F6B7080A}"/>
              </a:ext>
            </a:extLst>
          </p:cNvPr>
          <p:cNvSpPr txBox="1"/>
          <p:nvPr/>
        </p:nvSpPr>
        <p:spPr>
          <a:xfrm>
            <a:off x="4125630" y="3365776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 cộng 0 bằng 0, viết 0.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318865-BB29-83C0-8806-D8A96773C407}"/>
              </a:ext>
            </a:extLst>
          </p:cNvPr>
          <p:cNvSpPr/>
          <p:nvPr/>
        </p:nvSpPr>
        <p:spPr>
          <a:xfrm>
            <a:off x="3876929" y="166316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36FA2E-09EC-D3A9-A1D4-D7058D5D29F8}"/>
              </a:ext>
            </a:extLst>
          </p:cNvPr>
          <p:cNvSpPr/>
          <p:nvPr/>
        </p:nvSpPr>
        <p:spPr>
          <a:xfrm>
            <a:off x="3859733" y="228003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28EB88-82EC-06F2-069F-3E142C900D3B}"/>
              </a:ext>
            </a:extLst>
          </p:cNvPr>
          <p:cNvGrpSpPr/>
          <p:nvPr/>
        </p:nvGrpSpPr>
        <p:grpSpPr>
          <a:xfrm>
            <a:off x="1043706" y="5658880"/>
            <a:ext cx="9581622" cy="923330"/>
            <a:chOff x="5609249" y="3615487"/>
            <a:chExt cx="5204107" cy="9233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79108CF-7826-B811-EF99-689A40598DED}"/>
                </a:ext>
              </a:extLst>
            </p:cNvPr>
            <p:cNvSpPr/>
            <p:nvPr/>
          </p:nvSpPr>
          <p:spPr>
            <a:xfrm>
              <a:off x="5609249" y="3615487"/>
              <a:ext cx="5204107" cy="92333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13AFB-786F-9AFA-7DA7-4189F0B928BF}"/>
                </a:ext>
              </a:extLst>
            </p:cNvPr>
            <p:cNvSpPr txBox="1"/>
            <p:nvPr/>
          </p:nvSpPr>
          <p:spPr>
            <a:xfrm>
              <a:off x="5609249" y="3615487"/>
              <a:ext cx="394327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479B87"/>
                  </a:solidFill>
                  <a:latin typeface="Cambria" panose="02040503050406030204" pitchFamily="18" charset="0"/>
                </a:rPr>
                <a:t>180 510 + 210 365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E7B64-66E5-9BFA-2DA6-717EC31AB86D}"/>
              </a:ext>
            </a:extLst>
          </p:cNvPr>
          <p:cNvSpPr txBox="1"/>
          <p:nvPr/>
        </p:nvSpPr>
        <p:spPr>
          <a:xfrm>
            <a:off x="8111109" y="5658880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479B8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BE7348-993A-9C10-0379-8851831BF09E}"/>
              </a:ext>
            </a:extLst>
          </p:cNvPr>
          <p:cNvSpPr txBox="1"/>
          <p:nvPr/>
        </p:nvSpPr>
        <p:spPr>
          <a:xfrm>
            <a:off x="7773944" y="5665502"/>
            <a:ext cx="278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390 875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C9180E-23C3-8476-C052-E06F58BBC2A4}"/>
              </a:ext>
            </a:extLst>
          </p:cNvPr>
          <p:cNvSpPr txBox="1"/>
          <p:nvPr/>
        </p:nvSpPr>
        <p:spPr>
          <a:xfrm>
            <a:off x="2097414" y="3130738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0DF25-8218-FEB5-BEED-81A1BCDB6A28}"/>
              </a:ext>
            </a:extLst>
          </p:cNvPr>
          <p:cNvSpPr txBox="1"/>
          <p:nvPr/>
        </p:nvSpPr>
        <p:spPr>
          <a:xfrm>
            <a:off x="1581006" y="3134341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3E4B54-527C-0A85-1BCE-02CD3BA878BA}"/>
              </a:ext>
            </a:extLst>
          </p:cNvPr>
          <p:cNvSpPr/>
          <p:nvPr/>
        </p:nvSpPr>
        <p:spPr>
          <a:xfrm>
            <a:off x="3853133" y="2921783"/>
            <a:ext cx="228124" cy="238190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FE4327-5A9F-ED79-59EC-FCCFF6847D59}"/>
              </a:ext>
            </a:extLst>
          </p:cNvPr>
          <p:cNvSpPr/>
          <p:nvPr/>
        </p:nvSpPr>
        <p:spPr>
          <a:xfrm>
            <a:off x="3866222" y="3563520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1214858" y="3130737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125630" y="4069711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 cộng 1 bằng 9, viết 9.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66222" y="426745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097924" y="4770103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cộng 2 bằng 3, viết 3.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38516" y="496784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837866" y="3149986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7520" y="302803"/>
            <a:ext cx="862972" cy="6654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945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20" grpId="0"/>
      <p:bldP spid="20" grpId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31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1D931F-3B80-00D2-4218-0BC4E51B67FE}"/>
              </a:ext>
            </a:extLst>
          </p:cNvPr>
          <p:cNvGrpSpPr/>
          <p:nvPr/>
        </p:nvGrpSpPr>
        <p:grpSpPr>
          <a:xfrm>
            <a:off x="3216950" y="259750"/>
            <a:ext cx="5942290" cy="780627"/>
            <a:chOff x="6327284" y="3615488"/>
            <a:chExt cx="2670357" cy="78062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9900F0C-0BB8-E39E-883B-FFC41FE2D480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0E6D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686CC4-57D1-2FD0-1EAE-A069731CE433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327 456 + 190 835 = 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9A5D89-29E7-F1F9-D50C-1673A8F933D1}"/>
              </a:ext>
            </a:extLst>
          </p:cNvPr>
          <p:cNvSpPr txBox="1"/>
          <p:nvPr/>
        </p:nvSpPr>
        <p:spPr>
          <a:xfrm>
            <a:off x="850074" y="1561647"/>
            <a:ext cx="261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327 456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C689-1184-C3E0-4D8B-BDB17B5BFF69}"/>
              </a:ext>
            </a:extLst>
          </p:cNvPr>
          <p:cNvSpPr txBox="1"/>
          <p:nvPr/>
        </p:nvSpPr>
        <p:spPr>
          <a:xfrm>
            <a:off x="2784071" y="3143648"/>
            <a:ext cx="69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60CBA-7371-AC5F-A9BB-4F74B6735BCE}"/>
              </a:ext>
            </a:extLst>
          </p:cNvPr>
          <p:cNvSpPr txBox="1"/>
          <p:nvPr/>
        </p:nvSpPr>
        <p:spPr>
          <a:xfrm>
            <a:off x="2449788" y="3137193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2473-87ED-1735-6294-C2F450ADE918}"/>
              </a:ext>
            </a:extLst>
          </p:cNvPr>
          <p:cNvSpPr txBox="1"/>
          <p:nvPr/>
        </p:nvSpPr>
        <p:spPr>
          <a:xfrm>
            <a:off x="825187" y="2271437"/>
            <a:ext cx="282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190 835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D5E7B-4290-4CE2-F6D2-4D3524C80E1D}"/>
              </a:ext>
            </a:extLst>
          </p:cNvPr>
          <p:cNvSpPr txBox="1"/>
          <p:nvPr/>
        </p:nvSpPr>
        <p:spPr>
          <a:xfrm>
            <a:off x="378493" y="1790076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E1B3A-CE9E-0E76-32B2-4D4C09E7E89E}"/>
              </a:ext>
            </a:extLst>
          </p:cNvPr>
          <p:cNvCxnSpPr>
            <a:cxnSpLocks/>
          </p:cNvCxnSpPr>
          <p:nvPr/>
        </p:nvCxnSpPr>
        <p:spPr>
          <a:xfrm flipH="1">
            <a:off x="647808" y="3147709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FF0A8D-1550-52CC-62C4-EFDC3E2CEF50}"/>
              </a:ext>
            </a:extLst>
          </p:cNvPr>
          <p:cNvSpPr txBox="1"/>
          <p:nvPr/>
        </p:nvSpPr>
        <p:spPr>
          <a:xfrm>
            <a:off x="4147678" y="1383126"/>
            <a:ext cx="74571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 cộng 5 bằng 11, viết 1 nhớ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190B4-18F8-2A71-733A-0C3F3C06C6AF}"/>
              </a:ext>
            </a:extLst>
          </p:cNvPr>
          <p:cNvSpPr txBox="1"/>
          <p:nvPr/>
        </p:nvSpPr>
        <p:spPr>
          <a:xfrm>
            <a:off x="4115120" y="2039030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thêm 1 bằng 6; 6 cộng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 bằng 9, viết 9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BF659-16F4-3ADF-C881-962304A7478A}"/>
              </a:ext>
            </a:extLst>
          </p:cNvPr>
          <p:cNvSpPr txBox="1"/>
          <p:nvPr/>
        </p:nvSpPr>
        <p:spPr>
          <a:xfrm>
            <a:off x="4147678" y="2715065"/>
            <a:ext cx="68536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 cộng 8 bằng </a:t>
            </a:r>
            <a:r>
              <a:rPr lang="nl-NL" sz="3500" b="1" kern="0" dirty="0">
                <a:solidFill>
                  <a:srgbClr val="844851"/>
                </a:solidFill>
                <a:latin typeface="Cambria" panose="02040503050406030204" pitchFamily="18" charset="0"/>
              </a:rPr>
              <a:t>12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viết 2 nhớ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863A0-7F34-6878-E724-8B95F6B7080A}"/>
              </a:ext>
            </a:extLst>
          </p:cNvPr>
          <p:cNvSpPr txBox="1"/>
          <p:nvPr/>
        </p:nvSpPr>
        <p:spPr>
          <a:xfrm>
            <a:off x="4125630" y="3365776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 thêm 1 bằng 8;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8 cộng 0 bằng 8, viết 8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318865-BB29-83C0-8806-D8A96773C407}"/>
              </a:ext>
            </a:extLst>
          </p:cNvPr>
          <p:cNvSpPr/>
          <p:nvPr/>
        </p:nvSpPr>
        <p:spPr>
          <a:xfrm>
            <a:off x="3876929" y="166316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36FA2E-09EC-D3A9-A1D4-D7058D5D29F8}"/>
              </a:ext>
            </a:extLst>
          </p:cNvPr>
          <p:cNvSpPr/>
          <p:nvPr/>
        </p:nvSpPr>
        <p:spPr>
          <a:xfrm>
            <a:off x="3859733" y="228003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28EB88-82EC-06F2-069F-3E142C900D3B}"/>
              </a:ext>
            </a:extLst>
          </p:cNvPr>
          <p:cNvGrpSpPr/>
          <p:nvPr/>
        </p:nvGrpSpPr>
        <p:grpSpPr>
          <a:xfrm>
            <a:off x="1043706" y="5658880"/>
            <a:ext cx="9581622" cy="923330"/>
            <a:chOff x="5609249" y="3615487"/>
            <a:chExt cx="5204107" cy="9233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79108CF-7826-B811-EF99-689A40598DED}"/>
                </a:ext>
              </a:extLst>
            </p:cNvPr>
            <p:cNvSpPr/>
            <p:nvPr/>
          </p:nvSpPr>
          <p:spPr>
            <a:xfrm>
              <a:off x="5609249" y="3615487"/>
              <a:ext cx="5204107" cy="92333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13AFB-786F-9AFA-7DA7-4189F0B928BF}"/>
                </a:ext>
              </a:extLst>
            </p:cNvPr>
            <p:cNvSpPr txBox="1"/>
            <p:nvPr/>
          </p:nvSpPr>
          <p:spPr>
            <a:xfrm>
              <a:off x="5609249" y="3615487"/>
              <a:ext cx="394327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479B87"/>
                  </a:solidFill>
                  <a:latin typeface="Cambria" panose="02040503050406030204" pitchFamily="18" charset="0"/>
                </a:rPr>
                <a:t>327 456 + 190 835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E7B64-66E5-9BFA-2DA6-717EC31AB86D}"/>
              </a:ext>
            </a:extLst>
          </p:cNvPr>
          <p:cNvSpPr txBox="1"/>
          <p:nvPr/>
        </p:nvSpPr>
        <p:spPr>
          <a:xfrm>
            <a:off x="8111109" y="5658880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479B8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BE7348-993A-9C10-0379-8851831BF09E}"/>
              </a:ext>
            </a:extLst>
          </p:cNvPr>
          <p:cNvSpPr txBox="1"/>
          <p:nvPr/>
        </p:nvSpPr>
        <p:spPr>
          <a:xfrm>
            <a:off x="7773944" y="5665502"/>
            <a:ext cx="278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518 291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C9180E-23C3-8476-C052-E06F58BBC2A4}"/>
              </a:ext>
            </a:extLst>
          </p:cNvPr>
          <p:cNvSpPr txBox="1"/>
          <p:nvPr/>
        </p:nvSpPr>
        <p:spPr>
          <a:xfrm>
            <a:off x="2097414" y="3130738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0DF25-8218-FEB5-BEED-81A1BCDB6A28}"/>
              </a:ext>
            </a:extLst>
          </p:cNvPr>
          <p:cNvSpPr txBox="1"/>
          <p:nvPr/>
        </p:nvSpPr>
        <p:spPr>
          <a:xfrm>
            <a:off x="1581006" y="3134341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3E4B54-527C-0A85-1BCE-02CD3BA878BA}"/>
              </a:ext>
            </a:extLst>
          </p:cNvPr>
          <p:cNvSpPr/>
          <p:nvPr/>
        </p:nvSpPr>
        <p:spPr>
          <a:xfrm>
            <a:off x="3853133" y="2921783"/>
            <a:ext cx="228124" cy="238190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FE4327-5A9F-ED79-59EC-FCCFF6847D59}"/>
              </a:ext>
            </a:extLst>
          </p:cNvPr>
          <p:cNvSpPr/>
          <p:nvPr/>
        </p:nvSpPr>
        <p:spPr>
          <a:xfrm>
            <a:off x="3866222" y="3563520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1214858" y="3130737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125630" y="4069711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cộng 9 bằng 11; viết 1 nhớ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66222" y="426745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097924" y="4770103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thêm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4; 4 cộng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bằng 5, viết 5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38516" y="496784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837866" y="3149986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7520" y="302803"/>
            <a:ext cx="862972" cy="6654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7 IcielCadena" panose="02000503000000020004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691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20" grpId="0"/>
      <p:bldP spid="20" grpId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31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65"/>
          <p:cNvSpPr/>
          <p:nvPr/>
        </p:nvSpPr>
        <p:spPr>
          <a:xfrm>
            <a:off x="1654068" y="916318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4" name="Google Shape;2594;p65"/>
          <p:cNvSpPr/>
          <p:nvPr/>
        </p:nvSpPr>
        <p:spPr>
          <a:xfrm>
            <a:off x="10096301" y="54294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5" name="Google Shape;2595;p65"/>
          <p:cNvSpPr/>
          <p:nvPr/>
        </p:nvSpPr>
        <p:spPr>
          <a:xfrm rot="-4320377">
            <a:off x="5949945" y="54859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6" name="Google Shape;2596;p65"/>
          <p:cNvSpPr/>
          <p:nvPr/>
        </p:nvSpPr>
        <p:spPr>
          <a:xfrm>
            <a:off x="1506134" y="37567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7" name="Google Shape;2597;p65"/>
          <p:cNvSpPr/>
          <p:nvPr/>
        </p:nvSpPr>
        <p:spPr>
          <a:xfrm>
            <a:off x="2944468" y="1221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8" name="Google Shape;2598;p65"/>
          <p:cNvSpPr/>
          <p:nvPr/>
        </p:nvSpPr>
        <p:spPr>
          <a:xfrm>
            <a:off x="2756084" y="3451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9" name="Google Shape;2599;p65"/>
          <p:cNvSpPr/>
          <p:nvPr/>
        </p:nvSpPr>
        <p:spPr>
          <a:xfrm rot="444932" flipH="1">
            <a:off x="3148310" y="52900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00" name="Google Shape;2600;p65"/>
          <p:cNvSpPr/>
          <p:nvPr/>
        </p:nvSpPr>
        <p:spPr>
          <a:xfrm>
            <a:off x="5039084" y="56233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01" name="Google Shape;2601;p65"/>
          <p:cNvGrpSpPr/>
          <p:nvPr/>
        </p:nvGrpSpPr>
        <p:grpSpPr>
          <a:xfrm rot="2699837">
            <a:off x="9809582" y="4091192"/>
            <a:ext cx="1608367" cy="2094460"/>
            <a:chOff x="5494100" y="1966950"/>
            <a:chExt cx="808000" cy="1052350"/>
          </a:xfrm>
        </p:grpSpPr>
        <p:sp>
          <p:nvSpPr>
            <p:cNvPr id="2602" name="Google Shape;2602;p65"/>
            <p:cNvSpPr/>
            <p:nvPr/>
          </p:nvSpPr>
          <p:spPr>
            <a:xfrm>
              <a:off x="5494100" y="2244025"/>
              <a:ext cx="392200" cy="338625"/>
            </a:xfrm>
            <a:custGeom>
              <a:avLst/>
              <a:gdLst/>
              <a:ahLst/>
              <a:cxnLst/>
              <a:rect l="l" t="t" r="r" b="b"/>
              <a:pathLst>
                <a:path w="15688" h="13545" extrusionOk="0">
                  <a:moveTo>
                    <a:pt x="13821" y="1"/>
                  </a:moveTo>
                  <a:cubicBezTo>
                    <a:pt x="12519" y="1"/>
                    <a:pt x="10010" y="271"/>
                    <a:pt x="7406" y="2023"/>
                  </a:cubicBezTo>
                  <a:cubicBezTo>
                    <a:pt x="3636" y="4591"/>
                    <a:pt x="0" y="10696"/>
                    <a:pt x="1635" y="13031"/>
                  </a:cubicBezTo>
                  <a:cubicBezTo>
                    <a:pt x="1889" y="13394"/>
                    <a:pt x="2199" y="13544"/>
                    <a:pt x="2553" y="13544"/>
                  </a:cubicBezTo>
                  <a:cubicBezTo>
                    <a:pt x="4244" y="13544"/>
                    <a:pt x="6941" y="10119"/>
                    <a:pt x="9388" y="10119"/>
                  </a:cubicBezTo>
                  <a:cubicBezTo>
                    <a:pt x="9722" y="10119"/>
                    <a:pt x="10052" y="10183"/>
                    <a:pt x="10374" y="10329"/>
                  </a:cubicBezTo>
                  <a:cubicBezTo>
                    <a:pt x="10555" y="10409"/>
                    <a:pt x="10732" y="10446"/>
                    <a:pt x="10905" y="10446"/>
                  </a:cubicBezTo>
                  <a:cubicBezTo>
                    <a:pt x="13783" y="10446"/>
                    <a:pt x="15688" y="118"/>
                    <a:pt x="14744" y="55"/>
                  </a:cubicBezTo>
                  <a:cubicBezTo>
                    <a:pt x="14744" y="55"/>
                    <a:pt x="14403" y="1"/>
                    <a:pt x="1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6027800" y="2285400"/>
              <a:ext cx="273475" cy="450550"/>
            </a:xfrm>
            <a:custGeom>
              <a:avLst/>
              <a:gdLst/>
              <a:ahLst/>
              <a:cxnLst/>
              <a:rect l="l" t="t" r="r" b="b"/>
              <a:pathLst>
                <a:path w="10939" h="18022" extrusionOk="0">
                  <a:moveTo>
                    <a:pt x="3603" y="1"/>
                  </a:moveTo>
                  <a:cubicBezTo>
                    <a:pt x="3603" y="1"/>
                    <a:pt x="1" y="11042"/>
                    <a:pt x="2102" y="12210"/>
                  </a:cubicBezTo>
                  <a:cubicBezTo>
                    <a:pt x="4171" y="13377"/>
                    <a:pt x="2903" y="15846"/>
                    <a:pt x="4537" y="17680"/>
                  </a:cubicBezTo>
                  <a:cubicBezTo>
                    <a:pt x="4745" y="17913"/>
                    <a:pt x="5007" y="18022"/>
                    <a:pt x="5302" y="18022"/>
                  </a:cubicBezTo>
                  <a:cubicBezTo>
                    <a:pt x="7329" y="18022"/>
                    <a:pt x="10939" y="12916"/>
                    <a:pt x="9541" y="8140"/>
                  </a:cubicBezTo>
                  <a:cubicBezTo>
                    <a:pt x="7973" y="2670"/>
                    <a:pt x="3603" y="1"/>
                    <a:pt x="3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4" name="Google Shape;2604;p65"/>
            <p:cNvSpPr/>
            <p:nvPr/>
          </p:nvSpPr>
          <p:spPr>
            <a:xfrm>
              <a:off x="5605000" y="1993000"/>
              <a:ext cx="697100" cy="676675"/>
            </a:xfrm>
            <a:custGeom>
              <a:avLst/>
              <a:gdLst/>
              <a:ahLst/>
              <a:cxnLst/>
              <a:rect l="l" t="t" r="r" b="b"/>
              <a:pathLst>
                <a:path w="27884" h="27067" extrusionOk="0">
                  <a:moveTo>
                    <a:pt x="18900" y="0"/>
                  </a:moveTo>
                  <a:cubicBezTo>
                    <a:pt x="18598" y="0"/>
                    <a:pt x="18290" y="72"/>
                    <a:pt x="17980" y="222"/>
                  </a:cubicBezTo>
                  <a:cubicBezTo>
                    <a:pt x="1" y="8962"/>
                    <a:pt x="5872" y="22638"/>
                    <a:pt x="5872" y="22638"/>
                  </a:cubicBezTo>
                  <a:cubicBezTo>
                    <a:pt x="6483" y="26238"/>
                    <a:pt x="9518" y="27066"/>
                    <a:pt x="11745" y="27066"/>
                  </a:cubicBezTo>
                  <a:cubicBezTo>
                    <a:pt x="12675" y="27066"/>
                    <a:pt x="13465" y="26922"/>
                    <a:pt x="13877" y="26774"/>
                  </a:cubicBezTo>
                  <a:cubicBezTo>
                    <a:pt x="27884" y="21696"/>
                    <a:pt x="24169" y="0"/>
                    <a:pt x="18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5" name="Google Shape;2605;p65"/>
            <p:cNvSpPr/>
            <p:nvPr/>
          </p:nvSpPr>
          <p:spPr>
            <a:xfrm>
              <a:off x="5843000" y="2203150"/>
              <a:ext cx="283225" cy="234100"/>
            </a:xfrm>
            <a:custGeom>
              <a:avLst/>
              <a:gdLst/>
              <a:ahLst/>
              <a:cxnLst/>
              <a:rect l="l" t="t" r="r" b="b"/>
              <a:pathLst>
                <a:path w="11329" h="9364" extrusionOk="0">
                  <a:moveTo>
                    <a:pt x="4324" y="0"/>
                  </a:moveTo>
                  <a:cubicBezTo>
                    <a:pt x="115" y="0"/>
                    <a:pt x="88" y="4792"/>
                    <a:pt x="88" y="4792"/>
                  </a:cubicBezTo>
                  <a:cubicBezTo>
                    <a:pt x="1" y="7078"/>
                    <a:pt x="2700" y="9364"/>
                    <a:pt x="5311" y="9364"/>
                  </a:cubicBezTo>
                  <a:cubicBezTo>
                    <a:pt x="5710" y="9364"/>
                    <a:pt x="6107" y="9310"/>
                    <a:pt x="6492" y="9195"/>
                  </a:cubicBezTo>
                  <a:cubicBezTo>
                    <a:pt x="9394" y="8361"/>
                    <a:pt x="11329" y="1356"/>
                    <a:pt x="5725" y="155"/>
                  </a:cubicBezTo>
                  <a:cubicBezTo>
                    <a:pt x="5213" y="49"/>
                    <a:pt x="4747" y="0"/>
                    <a:pt x="4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6" name="Google Shape;2606;p65"/>
            <p:cNvSpPr/>
            <p:nvPr/>
          </p:nvSpPr>
          <p:spPr>
            <a:xfrm>
              <a:off x="5884600" y="2241700"/>
              <a:ext cx="194100" cy="159850"/>
            </a:xfrm>
            <a:custGeom>
              <a:avLst/>
              <a:gdLst/>
              <a:ahLst/>
              <a:cxnLst/>
              <a:rect l="l" t="t" r="r" b="b"/>
              <a:pathLst>
                <a:path w="7764" h="6394" extrusionOk="0">
                  <a:moveTo>
                    <a:pt x="2940" y="0"/>
                  </a:moveTo>
                  <a:cubicBezTo>
                    <a:pt x="86" y="0"/>
                    <a:pt x="58" y="3283"/>
                    <a:pt x="58" y="3283"/>
                  </a:cubicBezTo>
                  <a:cubicBezTo>
                    <a:pt x="0" y="4851"/>
                    <a:pt x="1862" y="6393"/>
                    <a:pt x="3665" y="6393"/>
                  </a:cubicBezTo>
                  <a:cubicBezTo>
                    <a:pt x="3934" y="6393"/>
                    <a:pt x="4202" y="6359"/>
                    <a:pt x="4461" y="6286"/>
                  </a:cubicBezTo>
                  <a:cubicBezTo>
                    <a:pt x="6429" y="5718"/>
                    <a:pt x="7764" y="915"/>
                    <a:pt x="3928" y="114"/>
                  </a:cubicBezTo>
                  <a:cubicBezTo>
                    <a:pt x="3566" y="36"/>
                    <a:pt x="3238" y="0"/>
                    <a:pt x="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7" name="Google Shape;2607;p65"/>
            <p:cNvSpPr/>
            <p:nvPr/>
          </p:nvSpPr>
          <p:spPr>
            <a:xfrm>
              <a:off x="5872700" y="1966950"/>
              <a:ext cx="321075" cy="256775"/>
            </a:xfrm>
            <a:custGeom>
              <a:avLst/>
              <a:gdLst/>
              <a:ahLst/>
              <a:cxnLst/>
              <a:rect l="l" t="t" r="r" b="b"/>
              <a:pathLst>
                <a:path w="12843" h="10271" extrusionOk="0">
                  <a:moveTo>
                    <a:pt x="9130" y="1"/>
                  </a:moveTo>
                  <a:cubicBezTo>
                    <a:pt x="6650" y="1"/>
                    <a:pt x="722" y="5139"/>
                    <a:pt x="0" y="6101"/>
                  </a:cubicBezTo>
                  <a:lnTo>
                    <a:pt x="12843" y="10271"/>
                  </a:lnTo>
                  <a:cubicBezTo>
                    <a:pt x="12843" y="6801"/>
                    <a:pt x="11609" y="1598"/>
                    <a:pt x="9807" y="197"/>
                  </a:cubicBezTo>
                  <a:cubicBezTo>
                    <a:pt x="9630" y="62"/>
                    <a:pt x="9400" y="1"/>
                    <a:pt x="9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8" name="Google Shape;2608;p65"/>
            <p:cNvSpPr/>
            <p:nvPr/>
          </p:nvSpPr>
          <p:spPr>
            <a:xfrm>
              <a:off x="5714250" y="2558950"/>
              <a:ext cx="247700" cy="168150"/>
            </a:xfrm>
            <a:custGeom>
              <a:avLst/>
              <a:gdLst/>
              <a:ahLst/>
              <a:cxnLst/>
              <a:rect l="l" t="t" r="r" b="b"/>
              <a:pathLst>
                <a:path w="9908" h="6726" extrusionOk="0">
                  <a:moveTo>
                    <a:pt x="1502" y="0"/>
                  </a:moveTo>
                  <a:cubicBezTo>
                    <a:pt x="1502" y="0"/>
                    <a:pt x="1" y="1134"/>
                    <a:pt x="434" y="3169"/>
                  </a:cubicBezTo>
                  <a:cubicBezTo>
                    <a:pt x="828" y="4989"/>
                    <a:pt x="6461" y="6725"/>
                    <a:pt x="7707" y="6725"/>
                  </a:cubicBezTo>
                  <a:cubicBezTo>
                    <a:pt x="7832" y="6725"/>
                    <a:pt x="7912" y="6708"/>
                    <a:pt x="7940" y="6672"/>
                  </a:cubicBezTo>
                  <a:cubicBezTo>
                    <a:pt x="8273" y="6338"/>
                    <a:pt x="9908" y="5337"/>
                    <a:pt x="9507" y="4136"/>
                  </a:cubicBezTo>
                  <a:cubicBezTo>
                    <a:pt x="9107" y="2902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9" name="Google Shape;2609;p65"/>
            <p:cNvSpPr/>
            <p:nvPr/>
          </p:nvSpPr>
          <p:spPr>
            <a:xfrm>
              <a:off x="5761175" y="2450925"/>
              <a:ext cx="194950" cy="290950"/>
            </a:xfrm>
            <a:custGeom>
              <a:avLst/>
              <a:gdLst/>
              <a:ahLst/>
              <a:cxnLst/>
              <a:rect l="l" t="t" r="r" b="b"/>
              <a:pathLst>
                <a:path w="7798" h="11638" extrusionOk="0">
                  <a:moveTo>
                    <a:pt x="5364" y="0"/>
                  </a:moveTo>
                  <a:cubicBezTo>
                    <a:pt x="3955" y="0"/>
                    <a:pt x="1613" y="3894"/>
                    <a:pt x="892" y="6356"/>
                  </a:cubicBezTo>
                  <a:cubicBezTo>
                    <a:pt x="1" y="9450"/>
                    <a:pt x="470" y="11637"/>
                    <a:pt x="1570" y="11637"/>
                  </a:cubicBezTo>
                  <a:cubicBezTo>
                    <a:pt x="1869" y="11637"/>
                    <a:pt x="2215" y="11476"/>
                    <a:pt x="2593" y="11126"/>
                  </a:cubicBezTo>
                  <a:cubicBezTo>
                    <a:pt x="4728" y="9125"/>
                    <a:pt x="7797" y="1753"/>
                    <a:pt x="5796" y="151"/>
                  </a:cubicBezTo>
                  <a:cubicBezTo>
                    <a:pt x="5666" y="48"/>
                    <a:pt x="5521" y="0"/>
                    <a:pt x="5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0" name="Google Shape;2610;p65"/>
            <p:cNvSpPr/>
            <p:nvPr/>
          </p:nvSpPr>
          <p:spPr>
            <a:xfrm>
              <a:off x="5957900" y="2265175"/>
              <a:ext cx="66125" cy="61200"/>
            </a:xfrm>
            <a:custGeom>
              <a:avLst/>
              <a:gdLst/>
              <a:ahLst/>
              <a:cxnLst/>
              <a:rect l="l" t="t" r="r" b="b"/>
              <a:pathLst>
                <a:path w="2645" h="2448" extrusionOk="0">
                  <a:moveTo>
                    <a:pt x="640" y="0"/>
                  </a:moveTo>
                  <a:cubicBezTo>
                    <a:pt x="265" y="0"/>
                    <a:pt x="1" y="173"/>
                    <a:pt x="62" y="476"/>
                  </a:cubicBezTo>
                  <a:cubicBezTo>
                    <a:pt x="62" y="476"/>
                    <a:pt x="1162" y="1210"/>
                    <a:pt x="1763" y="2111"/>
                  </a:cubicBezTo>
                  <a:cubicBezTo>
                    <a:pt x="1923" y="2348"/>
                    <a:pt x="2071" y="2447"/>
                    <a:pt x="2190" y="2447"/>
                  </a:cubicBezTo>
                  <a:cubicBezTo>
                    <a:pt x="2541" y="2447"/>
                    <a:pt x="2644" y="1582"/>
                    <a:pt x="2096" y="810"/>
                  </a:cubicBezTo>
                  <a:cubicBezTo>
                    <a:pt x="1697" y="247"/>
                    <a:pt x="1089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1" name="Google Shape;2611;p65"/>
            <p:cNvSpPr/>
            <p:nvPr/>
          </p:nvSpPr>
          <p:spPr>
            <a:xfrm>
              <a:off x="5512450" y="2703125"/>
              <a:ext cx="370275" cy="316175"/>
            </a:xfrm>
            <a:custGeom>
              <a:avLst/>
              <a:gdLst/>
              <a:ahLst/>
              <a:cxnLst/>
              <a:rect l="l" t="t" r="r" b="b"/>
              <a:pathLst>
                <a:path w="14811" h="12647" extrusionOk="0">
                  <a:moveTo>
                    <a:pt x="7226" y="1"/>
                  </a:moveTo>
                  <a:cubicBezTo>
                    <a:pt x="5810" y="1"/>
                    <a:pt x="4051" y="605"/>
                    <a:pt x="2802" y="2739"/>
                  </a:cubicBezTo>
                  <a:cubicBezTo>
                    <a:pt x="2168" y="3840"/>
                    <a:pt x="1601" y="4674"/>
                    <a:pt x="1134" y="5308"/>
                  </a:cubicBezTo>
                  <a:cubicBezTo>
                    <a:pt x="400" y="6375"/>
                    <a:pt x="0" y="6942"/>
                    <a:pt x="200" y="7576"/>
                  </a:cubicBezTo>
                  <a:cubicBezTo>
                    <a:pt x="367" y="8076"/>
                    <a:pt x="801" y="8277"/>
                    <a:pt x="1134" y="8410"/>
                  </a:cubicBezTo>
                  <a:cubicBezTo>
                    <a:pt x="1410" y="8520"/>
                    <a:pt x="1714" y="8591"/>
                    <a:pt x="2039" y="8591"/>
                  </a:cubicBezTo>
                  <a:cubicBezTo>
                    <a:pt x="2502" y="8591"/>
                    <a:pt x="3007" y="8448"/>
                    <a:pt x="3536" y="8076"/>
                  </a:cubicBezTo>
                  <a:lnTo>
                    <a:pt x="3536" y="8076"/>
                  </a:lnTo>
                  <a:cubicBezTo>
                    <a:pt x="3336" y="9311"/>
                    <a:pt x="3302" y="10612"/>
                    <a:pt x="3769" y="11479"/>
                  </a:cubicBezTo>
                  <a:cubicBezTo>
                    <a:pt x="4070" y="12046"/>
                    <a:pt x="4537" y="12446"/>
                    <a:pt x="5137" y="12580"/>
                  </a:cubicBezTo>
                  <a:cubicBezTo>
                    <a:pt x="5371" y="12613"/>
                    <a:pt x="5571" y="12646"/>
                    <a:pt x="5771" y="12646"/>
                  </a:cubicBezTo>
                  <a:cubicBezTo>
                    <a:pt x="6972" y="12646"/>
                    <a:pt x="8239" y="11879"/>
                    <a:pt x="9474" y="10411"/>
                  </a:cubicBezTo>
                  <a:cubicBezTo>
                    <a:pt x="9474" y="10411"/>
                    <a:pt x="9507" y="10378"/>
                    <a:pt x="9507" y="10378"/>
                  </a:cubicBezTo>
                  <a:cubicBezTo>
                    <a:pt x="9540" y="10712"/>
                    <a:pt x="9640" y="10978"/>
                    <a:pt x="9807" y="11179"/>
                  </a:cubicBezTo>
                  <a:cubicBezTo>
                    <a:pt x="9951" y="11322"/>
                    <a:pt x="10219" y="11565"/>
                    <a:pt x="10696" y="11565"/>
                  </a:cubicBezTo>
                  <a:cubicBezTo>
                    <a:pt x="10773" y="11565"/>
                    <a:pt x="10854" y="11559"/>
                    <a:pt x="10941" y="11546"/>
                  </a:cubicBezTo>
                  <a:cubicBezTo>
                    <a:pt x="12109" y="11345"/>
                    <a:pt x="13410" y="9678"/>
                    <a:pt x="14044" y="8210"/>
                  </a:cubicBezTo>
                  <a:cubicBezTo>
                    <a:pt x="14811" y="6475"/>
                    <a:pt x="14811" y="4841"/>
                    <a:pt x="14010" y="3606"/>
                  </a:cubicBezTo>
                  <a:lnTo>
                    <a:pt x="12943" y="4274"/>
                  </a:lnTo>
                  <a:cubicBezTo>
                    <a:pt x="13710" y="5441"/>
                    <a:pt x="13243" y="6942"/>
                    <a:pt x="12909" y="7709"/>
                  </a:cubicBezTo>
                  <a:cubicBezTo>
                    <a:pt x="12276" y="9144"/>
                    <a:pt x="11308" y="10145"/>
                    <a:pt x="10741" y="10278"/>
                  </a:cubicBezTo>
                  <a:cubicBezTo>
                    <a:pt x="10674" y="9911"/>
                    <a:pt x="10875" y="8777"/>
                    <a:pt x="11208" y="7810"/>
                  </a:cubicBezTo>
                  <a:lnTo>
                    <a:pt x="10074" y="7309"/>
                  </a:lnTo>
                  <a:cubicBezTo>
                    <a:pt x="9449" y="8497"/>
                    <a:pt x="7592" y="11385"/>
                    <a:pt x="5796" y="11385"/>
                  </a:cubicBezTo>
                  <a:cubicBezTo>
                    <a:pt x="5676" y="11385"/>
                    <a:pt x="5556" y="11373"/>
                    <a:pt x="5437" y="11345"/>
                  </a:cubicBezTo>
                  <a:cubicBezTo>
                    <a:pt x="5170" y="11279"/>
                    <a:pt x="5004" y="11145"/>
                    <a:pt x="4870" y="10912"/>
                  </a:cubicBezTo>
                  <a:cubicBezTo>
                    <a:pt x="4236" y="9711"/>
                    <a:pt x="5037" y="6609"/>
                    <a:pt x="5704" y="4941"/>
                  </a:cubicBezTo>
                  <a:lnTo>
                    <a:pt x="4537" y="4474"/>
                  </a:lnTo>
                  <a:cubicBezTo>
                    <a:pt x="3737" y="6386"/>
                    <a:pt x="2889" y="7322"/>
                    <a:pt x="2013" y="7322"/>
                  </a:cubicBezTo>
                  <a:cubicBezTo>
                    <a:pt x="1865" y="7322"/>
                    <a:pt x="1717" y="7295"/>
                    <a:pt x="1568" y="7242"/>
                  </a:cubicBezTo>
                  <a:cubicBezTo>
                    <a:pt x="1501" y="7209"/>
                    <a:pt x="1468" y="7209"/>
                    <a:pt x="1434" y="7176"/>
                  </a:cubicBezTo>
                  <a:cubicBezTo>
                    <a:pt x="1535" y="6942"/>
                    <a:pt x="1868" y="6475"/>
                    <a:pt x="2168" y="6042"/>
                  </a:cubicBezTo>
                  <a:cubicBezTo>
                    <a:pt x="2635" y="5408"/>
                    <a:pt x="3236" y="4507"/>
                    <a:pt x="3903" y="3373"/>
                  </a:cubicBezTo>
                  <a:cubicBezTo>
                    <a:pt x="4896" y="1639"/>
                    <a:pt x="6231" y="1271"/>
                    <a:pt x="7196" y="1271"/>
                  </a:cubicBezTo>
                  <a:cubicBezTo>
                    <a:pt x="7884" y="1271"/>
                    <a:pt x="8384" y="1458"/>
                    <a:pt x="8439" y="1472"/>
                  </a:cubicBezTo>
                  <a:lnTo>
                    <a:pt x="8906" y="304"/>
                  </a:lnTo>
                  <a:cubicBezTo>
                    <a:pt x="8480" y="134"/>
                    <a:pt x="7891" y="1"/>
                    <a:pt x="7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12" name="Google Shape;2612;p65"/>
          <p:cNvGrpSpPr/>
          <p:nvPr/>
        </p:nvGrpSpPr>
        <p:grpSpPr>
          <a:xfrm>
            <a:off x="1016147" y="4607355"/>
            <a:ext cx="1739968" cy="1305951"/>
            <a:chOff x="939574" y="3499738"/>
            <a:chExt cx="1288610" cy="967180"/>
          </a:xfrm>
        </p:grpSpPr>
        <p:sp>
          <p:nvSpPr>
            <p:cNvPr id="2613" name="Google Shape;2613;p65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14" name="Google Shape;2614;p65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615" name="Google Shape;2615;p65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65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65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65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65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65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65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65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65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65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65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65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65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65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65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65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65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65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65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65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65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65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65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65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65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65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65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65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65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65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65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65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65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65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49" name="Google Shape;2649;p65"/>
          <p:cNvGrpSpPr/>
          <p:nvPr/>
        </p:nvGrpSpPr>
        <p:grpSpPr>
          <a:xfrm rot="-436216">
            <a:off x="652274" y="1505069"/>
            <a:ext cx="2631349" cy="1787364"/>
            <a:chOff x="6570561" y="1291525"/>
            <a:chExt cx="1646325" cy="1118279"/>
          </a:xfrm>
        </p:grpSpPr>
        <p:grpSp>
          <p:nvGrpSpPr>
            <p:cNvPr id="2650" name="Google Shape;2650;p65"/>
            <p:cNvGrpSpPr/>
            <p:nvPr/>
          </p:nvGrpSpPr>
          <p:grpSpPr>
            <a:xfrm>
              <a:off x="6570561" y="1291525"/>
              <a:ext cx="1646325" cy="1118279"/>
              <a:chOff x="669286" y="1573888"/>
              <a:chExt cx="1646325" cy="1118279"/>
            </a:xfrm>
          </p:grpSpPr>
          <p:sp>
            <p:nvSpPr>
              <p:cNvPr id="2651" name="Google Shape;2651;p65"/>
              <p:cNvSpPr/>
              <p:nvPr/>
            </p:nvSpPr>
            <p:spPr>
              <a:xfrm>
                <a:off x="669286" y="1573888"/>
                <a:ext cx="1646321" cy="1118250"/>
              </a:xfrm>
              <a:custGeom>
                <a:avLst/>
                <a:gdLst/>
                <a:ahLst/>
                <a:cxnLst/>
                <a:rect l="l" t="t" r="r" b="b"/>
                <a:pathLst>
                  <a:path w="76422" h="51909" extrusionOk="0">
                    <a:moveTo>
                      <a:pt x="40463" y="0"/>
                    </a:moveTo>
                    <a:cubicBezTo>
                      <a:pt x="37460" y="34"/>
                      <a:pt x="34492" y="634"/>
                      <a:pt x="31756" y="1735"/>
                    </a:cubicBezTo>
                    <a:cubicBezTo>
                      <a:pt x="29288" y="2769"/>
                      <a:pt x="23184" y="5471"/>
                      <a:pt x="22750" y="10808"/>
                    </a:cubicBezTo>
                    <a:cubicBezTo>
                      <a:pt x="22750" y="10755"/>
                      <a:pt x="22707" y="10732"/>
                      <a:pt x="22635" y="10732"/>
                    </a:cubicBezTo>
                    <a:cubicBezTo>
                      <a:pt x="22256" y="10732"/>
                      <a:pt x="21061" y="11358"/>
                      <a:pt x="20949" y="11442"/>
                    </a:cubicBezTo>
                    <a:cubicBezTo>
                      <a:pt x="20482" y="11876"/>
                      <a:pt x="20015" y="12242"/>
                      <a:pt x="19614" y="12776"/>
                    </a:cubicBezTo>
                    <a:cubicBezTo>
                      <a:pt x="18147" y="14811"/>
                      <a:pt x="18147" y="17413"/>
                      <a:pt x="18647" y="19815"/>
                    </a:cubicBezTo>
                    <a:cubicBezTo>
                      <a:pt x="18780" y="20315"/>
                      <a:pt x="18914" y="20815"/>
                      <a:pt x="19047" y="21316"/>
                    </a:cubicBezTo>
                    <a:cubicBezTo>
                      <a:pt x="19214" y="21816"/>
                      <a:pt x="19381" y="22316"/>
                      <a:pt x="19581" y="22817"/>
                    </a:cubicBezTo>
                    <a:cubicBezTo>
                      <a:pt x="19748" y="23350"/>
                      <a:pt x="19981" y="23851"/>
                      <a:pt x="20181" y="24351"/>
                    </a:cubicBezTo>
                    <a:cubicBezTo>
                      <a:pt x="18680" y="25152"/>
                      <a:pt x="17413" y="26319"/>
                      <a:pt x="16846" y="27954"/>
                    </a:cubicBezTo>
                    <a:cubicBezTo>
                      <a:pt x="15912" y="30756"/>
                      <a:pt x="16512" y="33191"/>
                      <a:pt x="17246" y="35993"/>
                    </a:cubicBezTo>
                    <a:cubicBezTo>
                      <a:pt x="17379" y="36493"/>
                      <a:pt x="17546" y="36960"/>
                      <a:pt x="17680" y="37461"/>
                    </a:cubicBezTo>
                    <a:cubicBezTo>
                      <a:pt x="16445" y="37794"/>
                      <a:pt x="15311" y="38461"/>
                      <a:pt x="14778" y="39562"/>
                    </a:cubicBezTo>
                    <a:cubicBezTo>
                      <a:pt x="13977" y="41130"/>
                      <a:pt x="14411" y="42464"/>
                      <a:pt x="14411" y="44132"/>
                    </a:cubicBezTo>
                    <a:cubicBezTo>
                      <a:pt x="13944" y="43865"/>
                      <a:pt x="13410" y="43565"/>
                      <a:pt x="12876" y="43498"/>
                    </a:cubicBezTo>
                    <a:cubicBezTo>
                      <a:pt x="12741" y="43481"/>
                      <a:pt x="12612" y="43472"/>
                      <a:pt x="12488" y="43472"/>
                    </a:cubicBezTo>
                    <a:cubicBezTo>
                      <a:pt x="11666" y="43472"/>
                      <a:pt x="11075" y="43839"/>
                      <a:pt x="10408" y="44332"/>
                    </a:cubicBezTo>
                    <a:cubicBezTo>
                      <a:pt x="9774" y="44766"/>
                      <a:pt x="9174" y="45166"/>
                      <a:pt x="8540" y="45633"/>
                    </a:cubicBezTo>
                    <a:cubicBezTo>
                      <a:pt x="8440" y="45533"/>
                      <a:pt x="8306" y="45400"/>
                      <a:pt x="8173" y="45299"/>
                    </a:cubicBezTo>
                    <a:cubicBezTo>
                      <a:pt x="7706" y="44232"/>
                      <a:pt x="7539" y="43398"/>
                      <a:pt x="7539" y="41964"/>
                    </a:cubicBezTo>
                    <a:cubicBezTo>
                      <a:pt x="7539" y="41463"/>
                      <a:pt x="7606" y="39462"/>
                      <a:pt x="7639" y="38728"/>
                    </a:cubicBezTo>
                    <a:cubicBezTo>
                      <a:pt x="7228" y="38663"/>
                      <a:pt x="6821" y="38632"/>
                      <a:pt x="6420" y="38632"/>
                    </a:cubicBezTo>
                    <a:cubicBezTo>
                      <a:pt x="4348" y="38632"/>
                      <a:pt x="2454" y="39476"/>
                      <a:pt x="1168" y="40930"/>
                    </a:cubicBezTo>
                    <a:cubicBezTo>
                      <a:pt x="701" y="41530"/>
                      <a:pt x="301" y="42197"/>
                      <a:pt x="0" y="42931"/>
                    </a:cubicBezTo>
                    <a:cubicBezTo>
                      <a:pt x="2312" y="44917"/>
                      <a:pt x="5195" y="46871"/>
                      <a:pt x="8247" y="46871"/>
                    </a:cubicBezTo>
                    <a:cubicBezTo>
                      <a:pt x="8322" y="46871"/>
                      <a:pt x="8398" y="46870"/>
                      <a:pt x="8473" y="46867"/>
                    </a:cubicBezTo>
                    <a:cubicBezTo>
                      <a:pt x="8873" y="47801"/>
                      <a:pt x="9541" y="48702"/>
                      <a:pt x="10308" y="49369"/>
                    </a:cubicBezTo>
                    <a:cubicBezTo>
                      <a:pt x="11442" y="50336"/>
                      <a:pt x="12776" y="51137"/>
                      <a:pt x="14177" y="51404"/>
                    </a:cubicBezTo>
                    <a:cubicBezTo>
                      <a:pt x="14427" y="51454"/>
                      <a:pt x="14659" y="51477"/>
                      <a:pt x="14878" y="51477"/>
                    </a:cubicBezTo>
                    <a:cubicBezTo>
                      <a:pt x="15534" y="51477"/>
                      <a:pt x="16079" y="51270"/>
                      <a:pt x="16679" y="50970"/>
                    </a:cubicBezTo>
                    <a:cubicBezTo>
                      <a:pt x="17913" y="51437"/>
                      <a:pt x="19181" y="51871"/>
                      <a:pt x="20482" y="51904"/>
                    </a:cubicBezTo>
                    <a:cubicBezTo>
                      <a:pt x="20584" y="51907"/>
                      <a:pt x="20685" y="51908"/>
                      <a:pt x="20787" y="51908"/>
                    </a:cubicBezTo>
                    <a:cubicBezTo>
                      <a:pt x="23227" y="51908"/>
                      <a:pt x="25347" y="51131"/>
                      <a:pt x="26853" y="49369"/>
                    </a:cubicBezTo>
                    <a:cubicBezTo>
                      <a:pt x="27987" y="48035"/>
                      <a:pt x="28154" y="46534"/>
                      <a:pt x="27954" y="44832"/>
                    </a:cubicBezTo>
                    <a:cubicBezTo>
                      <a:pt x="30022" y="44099"/>
                      <a:pt x="31856" y="42864"/>
                      <a:pt x="33391" y="41363"/>
                    </a:cubicBezTo>
                    <a:cubicBezTo>
                      <a:pt x="35714" y="42283"/>
                      <a:pt x="38249" y="42711"/>
                      <a:pt x="40853" y="42711"/>
                    </a:cubicBezTo>
                    <a:cubicBezTo>
                      <a:pt x="41839" y="42711"/>
                      <a:pt x="42834" y="42650"/>
                      <a:pt x="43832" y="42531"/>
                    </a:cubicBezTo>
                    <a:lnTo>
                      <a:pt x="44065" y="42497"/>
                    </a:lnTo>
                    <a:cubicBezTo>
                      <a:pt x="47468" y="42064"/>
                      <a:pt x="50770" y="40730"/>
                      <a:pt x="53205" y="38561"/>
                    </a:cubicBezTo>
                    <a:cubicBezTo>
                      <a:pt x="53672" y="38561"/>
                      <a:pt x="54172" y="38528"/>
                      <a:pt x="54639" y="38461"/>
                    </a:cubicBezTo>
                    <a:cubicBezTo>
                      <a:pt x="55073" y="39929"/>
                      <a:pt x="55673" y="41030"/>
                      <a:pt x="57074" y="41664"/>
                    </a:cubicBezTo>
                    <a:cubicBezTo>
                      <a:pt x="57803" y="41989"/>
                      <a:pt x="58562" y="42142"/>
                      <a:pt x="59338" y="42142"/>
                    </a:cubicBezTo>
                    <a:cubicBezTo>
                      <a:pt x="60551" y="42142"/>
                      <a:pt x="61804" y="41768"/>
                      <a:pt x="63045" y="41096"/>
                    </a:cubicBezTo>
                    <a:cubicBezTo>
                      <a:pt x="64046" y="40563"/>
                      <a:pt x="64947" y="39695"/>
                      <a:pt x="65781" y="38828"/>
                    </a:cubicBezTo>
                    <a:cubicBezTo>
                      <a:pt x="66548" y="38828"/>
                      <a:pt x="67182" y="38728"/>
                      <a:pt x="67916" y="38161"/>
                    </a:cubicBezTo>
                    <a:cubicBezTo>
                      <a:pt x="68916" y="37427"/>
                      <a:pt x="69683" y="36326"/>
                      <a:pt x="70251" y="35126"/>
                    </a:cubicBezTo>
                    <a:cubicBezTo>
                      <a:pt x="70284" y="35092"/>
                      <a:pt x="70317" y="35025"/>
                      <a:pt x="70351" y="34992"/>
                    </a:cubicBezTo>
                    <a:cubicBezTo>
                      <a:pt x="70718" y="34158"/>
                      <a:pt x="70951" y="33157"/>
                      <a:pt x="70951" y="32257"/>
                    </a:cubicBezTo>
                    <a:cubicBezTo>
                      <a:pt x="71018" y="32223"/>
                      <a:pt x="71084" y="32190"/>
                      <a:pt x="71151" y="32157"/>
                    </a:cubicBezTo>
                    <a:cubicBezTo>
                      <a:pt x="73586" y="30923"/>
                      <a:pt x="75221" y="28187"/>
                      <a:pt x="76422" y="25685"/>
                    </a:cubicBezTo>
                    <a:cubicBezTo>
                      <a:pt x="76121" y="25385"/>
                      <a:pt x="75788" y="25118"/>
                      <a:pt x="75421" y="24885"/>
                    </a:cubicBezTo>
                    <a:cubicBezTo>
                      <a:pt x="74601" y="24381"/>
                      <a:pt x="73669" y="24132"/>
                      <a:pt x="72703" y="24132"/>
                    </a:cubicBezTo>
                    <a:cubicBezTo>
                      <a:pt x="71429" y="24132"/>
                      <a:pt x="70097" y="24565"/>
                      <a:pt x="68883" y="25419"/>
                    </a:cubicBezTo>
                    <a:cubicBezTo>
                      <a:pt x="69150" y="25986"/>
                      <a:pt x="69884" y="27520"/>
                      <a:pt x="70050" y="27920"/>
                    </a:cubicBezTo>
                    <a:cubicBezTo>
                      <a:pt x="70584" y="29255"/>
                      <a:pt x="70718" y="30022"/>
                      <a:pt x="70651" y="31323"/>
                    </a:cubicBezTo>
                    <a:cubicBezTo>
                      <a:pt x="69950" y="31189"/>
                      <a:pt x="69250" y="31089"/>
                      <a:pt x="68549" y="30989"/>
                    </a:cubicBezTo>
                    <a:cubicBezTo>
                      <a:pt x="68253" y="30940"/>
                      <a:pt x="67975" y="30904"/>
                      <a:pt x="67702" y="30904"/>
                    </a:cubicBezTo>
                    <a:cubicBezTo>
                      <a:pt x="67237" y="30904"/>
                      <a:pt x="66785" y="31008"/>
                      <a:pt x="66281" y="31323"/>
                    </a:cubicBezTo>
                    <a:cubicBezTo>
                      <a:pt x="65881" y="31590"/>
                      <a:pt x="65547" y="32057"/>
                      <a:pt x="65280" y="32457"/>
                    </a:cubicBezTo>
                    <a:cubicBezTo>
                      <a:pt x="64713" y="31123"/>
                      <a:pt x="64613" y="29888"/>
                      <a:pt x="63446" y="28954"/>
                    </a:cubicBezTo>
                    <a:cubicBezTo>
                      <a:pt x="62896" y="28496"/>
                      <a:pt x="62174" y="28321"/>
                      <a:pt x="61419" y="28321"/>
                    </a:cubicBezTo>
                    <a:cubicBezTo>
                      <a:pt x="61074" y="28321"/>
                      <a:pt x="60722" y="28358"/>
                      <a:pt x="60377" y="28421"/>
                    </a:cubicBezTo>
                    <a:cubicBezTo>
                      <a:pt x="60343" y="27987"/>
                      <a:pt x="60310" y="27553"/>
                      <a:pt x="60243" y="27120"/>
                    </a:cubicBezTo>
                    <a:cubicBezTo>
                      <a:pt x="59876" y="24551"/>
                      <a:pt x="59543" y="22350"/>
                      <a:pt x="57808" y="20515"/>
                    </a:cubicBezTo>
                    <a:cubicBezTo>
                      <a:pt x="57508" y="20181"/>
                      <a:pt x="57175" y="19915"/>
                      <a:pt x="56774" y="19714"/>
                    </a:cubicBezTo>
                    <a:cubicBezTo>
                      <a:pt x="56908" y="18747"/>
                      <a:pt x="56941" y="17913"/>
                      <a:pt x="56941" y="17680"/>
                    </a:cubicBezTo>
                    <a:cubicBezTo>
                      <a:pt x="56941" y="15778"/>
                      <a:pt x="56708" y="13877"/>
                      <a:pt x="56207" y="12076"/>
                    </a:cubicBezTo>
                    <a:cubicBezTo>
                      <a:pt x="56074" y="11575"/>
                      <a:pt x="55940" y="11042"/>
                      <a:pt x="55740" y="10541"/>
                    </a:cubicBezTo>
                    <a:cubicBezTo>
                      <a:pt x="55340" y="9307"/>
                      <a:pt x="54773" y="8006"/>
                      <a:pt x="54106" y="6839"/>
                    </a:cubicBezTo>
                    <a:cubicBezTo>
                      <a:pt x="53272" y="5304"/>
                      <a:pt x="52271" y="3903"/>
                      <a:pt x="51070" y="2869"/>
                    </a:cubicBezTo>
                    <a:cubicBezTo>
                      <a:pt x="48101" y="367"/>
                      <a:pt x="43965" y="0"/>
                      <a:pt x="40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52" name="Google Shape;2652;p65"/>
              <p:cNvGrpSpPr/>
              <p:nvPr/>
            </p:nvGrpSpPr>
            <p:grpSpPr>
              <a:xfrm>
                <a:off x="669290" y="1573917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2653" name="Google Shape;2653;p6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2654;p6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2655;p6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6" name="Google Shape;2656;p6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7" name="Google Shape;2657;p6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6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6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6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6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6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6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6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6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6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6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6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6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70" name="Google Shape;2670;p65"/>
            <p:cNvSpPr/>
            <p:nvPr/>
          </p:nvSpPr>
          <p:spPr>
            <a:xfrm rot="-444119">
              <a:off x="7208042" y="1895910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1" name="Google Shape;2671;p65"/>
            <p:cNvSpPr/>
            <p:nvPr/>
          </p:nvSpPr>
          <p:spPr>
            <a:xfrm rot="-444119">
              <a:off x="7633821" y="1861267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2" name="Google Shape;2672;p65"/>
            <p:cNvSpPr/>
            <p:nvPr/>
          </p:nvSpPr>
          <p:spPr>
            <a:xfrm rot="154740">
              <a:off x="7437737" y="1878295"/>
              <a:ext cx="119740" cy="48418"/>
            </a:xfrm>
            <a:custGeom>
              <a:avLst/>
              <a:gdLst/>
              <a:ahLst/>
              <a:cxnLst/>
              <a:rect l="l" t="t" r="r" b="b"/>
              <a:pathLst>
                <a:path w="6472" h="2617" extrusionOk="0">
                  <a:moveTo>
                    <a:pt x="3533" y="1"/>
                  </a:moveTo>
                  <a:cubicBezTo>
                    <a:pt x="3337" y="1"/>
                    <a:pt x="3138" y="15"/>
                    <a:pt x="2936" y="48"/>
                  </a:cubicBezTo>
                  <a:cubicBezTo>
                    <a:pt x="2502" y="114"/>
                    <a:pt x="2102" y="248"/>
                    <a:pt x="1769" y="415"/>
                  </a:cubicBezTo>
                  <a:cubicBezTo>
                    <a:pt x="1402" y="581"/>
                    <a:pt x="1101" y="782"/>
                    <a:pt x="835" y="1048"/>
                  </a:cubicBezTo>
                  <a:cubicBezTo>
                    <a:pt x="368" y="1515"/>
                    <a:pt x="101" y="2083"/>
                    <a:pt x="1" y="2616"/>
                  </a:cubicBezTo>
                  <a:cubicBezTo>
                    <a:pt x="401" y="2149"/>
                    <a:pt x="801" y="1682"/>
                    <a:pt x="1302" y="1315"/>
                  </a:cubicBezTo>
                  <a:cubicBezTo>
                    <a:pt x="1802" y="948"/>
                    <a:pt x="2369" y="715"/>
                    <a:pt x="3003" y="615"/>
                  </a:cubicBezTo>
                  <a:cubicBezTo>
                    <a:pt x="3195" y="583"/>
                    <a:pt x="3395" y="568"/>
                    <a:pt x="3596" y="568"/>
                  </a:cubicBezTo>
                  <a:cubicBezTo>
                    <a:pt x="4024" y="568"/>
                    <a:pt x="4463" y="635"/>
                    <a:pt x="4871" y="748"/>
                  </a:cubicBezTo>
                  <a:cubicBezTo>
                    <a:pt x="5471" y="948"/>
                    <a:pt x="6038" y="1215"/>
                    <a:pt x="6472" y="1616"/>
                  </a:cubicBezTo>
                  <a:cubicBezTo>
                    <a:pt x="6339" y="1082"/>
                    <a:pt x="5838" y="615"/>
                    <a:pt x="5204" y="348"/>
                  </a:cubicBezTo>
                  <a:cubicBezTo>
                    <a:pt x="4724" y="146"/>
                    <a:pt x="4147" y="1"/>
                    <a:pt x="3533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3" name="Google Shape;2673;p65"/>
            <p:cNvSpPr/>
            <p:nvPr/>
          </p:nvSpPr>
          <p:spPr>
            <a:xfrm rot="-10723340">
              <a:off x="7324832" y="2001980"/>
              <a:ext cx="345591" cy="118656"/>
            </a:xfrm>
            <a:custGeom>
              <a:avLst/>
              <a:gdLst/>
              <a:ahLst/>
              <a:cxnLst/>
              <a:rect l="l" t="t" r="r" b="b"/>
              <a:pathLst>
                <a:path w="18681" h="6414" extrusionOk="0">
                  <a:moveTo>
                    <a:pt x="18680" y="1"/>
                  </a:moveTo>
                  <a:cubicBezTo>
                    <a:pt x="17012" y="234"/>
                    <a:pt x="15278" y="501"/>
                    <a:pt x="13477" y="802"/>
                  </a:cubicBezTo>
                  <a:lnTo>
                    <a:pt x="13477" y="768"/>
                  </a:lnTo>
                  <a:cubicBezTo>
                    <a:pt x="13243" y="802"/>
                    <a:pt x="13010" y="868"/>
                    <a:pt x="12743" y="902"/>
                  </a:cubicBezTo>
                  <a:cubicBezTo>
                    <a:pt x="10141" y="1302"/>
                    <a:pt x="7372" y="1702"/>
                    <a:pt x="4737" y="2102"/>
                  </a:cubicBezTo>
                  <a:lnTo>
                    <a:pt x="4670" y="2102"/>
                  </a:lnTo>
                  <a:cubicBezTo>
                    <a:pt x="3102" y="2303"/>
                    <a:pt x="1501" y="2536"/>
                    <a:pt x="0" y="2770"/>
                  </a:cubicBezTo>
                  <a:cubicBezTo>
                    <a:pt x="1219" y="4801"/>
                    <a:pt x="1514" y="6414"/>
                    <a:pt x="5954" y="6414"/>
                  </a:cubicBezTo>
                  <a:cubicBezTo>
                    <a:pt x="6983" y="6414"/>
                    <a:pt x="8236" y="6327"/>
                    <a:pt x="9774" y="6139"/>
                  </a:cubicBezTo>
                  <a:cubicBezTo>
                    <a:pt x="17646" y="4638"/>
                    <a:pt x="17746" y="3303"/>
                    <a:pt x="18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4" name="Google Shape;2674;p65"/>
            <p:cNvSpPr/>
            <p:nvPr/>
          </p:nvSpPr>
          <p:spPr>
            <a:xfrm rot="154740">
              <a:off x="7590329" y="1795313"/>
              <a:ext cx="143681" cy="54949"/>
            </a:xfrm>
            <a:custGeom>
              <a:avLst/>
              <a:gdLst/>
              <a:ahLst/>
              <a:cxnLst/>
              <a:rect l="l" t="t" r="r" b="b"/>
              <a:pathLst>
                <a:path w="7766" h="2970" extrusionOk="0">
                  <a:moveTo>
                    <a:pt x="5221" y="1"/>
                  </a:moveTo>
                  <a:cubicBezTo>
                    <a:pt x="3204" y="1"/>
                    <a:pt x="828" y="1447"/>
                    <a:pt x="27" y="2894"/>
                  </a:cubicBezTo>
                  <a:cubicBezTo>
                    <a:pt x="0" y="2921"/>
                    <a:pt x="17" y="2970"/>
                    <a:pt x="59" y="2970"/>
                  </a:cubicBezTo>
                  <a:cubicBezTo>
                    <a:pt x="70" y="2970"/>
                    <a:pt x="81" y="2967"/>
                    <a:pt x="94" y="2961"/>
                  </a:cubicBezTo>
                  <a:cubicBezTo>
                    <a:pt x="1361" y="2294"/>
                    <a:pt x="2462" y="1493"/>
                    <a:pt x="3897" y="1193"/>
                  </a:cubicBezTo>
                  <a:cubicBezTo>
                    <a:pt x="4177" y="1144"/>
                    <a:pt x="4448" y="1124"/>
                    <a:pt x="4712" y="1124"/>
                  </a:cubicBezTo>
                  <a:cubicBezTo>
                    <a:pt x="5703" y="1124"/>
                    <a:pt x="6605" y="1400"/>
                    <a:pt x="7633" y="1426"/>
                  </a:cubicBezTo>
                  <a:cubicBezTo>
                    <a:pt x="7733" y="1426"/>
                    <a:pt x="7766" y="1326"/>
                    <a:pt x="7733" y="1259"/>
                  </a:cubicBezTo>
                  <a:cubicBezTo>
                    <a:pt x="7144" y="360"/>
                    <a:pt x="6227" y="1"/>
                    <a:pt x="5221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5" name="Google Shape;2675;p65"/>
            <p:cNvSpPr/>
            <p:nvPr/>
          </p:nvSpPr>
          <p:spPr>
            <a:xfrm rot="154341">
              <a:off x="7602791" y="1726905"/>
              <a:ext cx="126640" cy="70834"/>
            </a:xfrm>
            <a:custGeom>
              <a:avLst/>
              <a:gdLst/>
              <a:ahLst/>
              <a:cxnLst/>
              <a:rect l="l" t="t" r="r" b="b"/>
              <a:pathLst>
                <a:path w="2203" h="1523" extrusionOk="0">
                  <a:moveTo>
                    <a:pt x="1846" y="0"/>
                  </a:moveTo>
                  <a:cubicBezTo>
                    <a:pt x="1518" y="0"/>
                    <a:pt x="1144" y="293"/>
                    <a:pt x="901" y="455"/>
                  </a:cubicBezTo>
                  <a:cubicBezTo>
                    <a:pt x="434" y="722"/>
                    <a:pt x="201" y="1022"/>
                    <a:pt x="0" y="1489"/>
                  </a:cubicBezTo>
                  <a:cubicBezTo>
                    <a:pt x="0" y="1489"/>
                    <a:pt x="0" y="1522"/>
                    <a:pt x="0" y="1522"/>
                  </a:cubicBezTo>
                  <a:cubicBezTo>
                    <a:pt x="201" y="1422"/>
                    <a:pt x="367" y="1322"/>
                    <a:pt x="534" y="1222"/>
                  </a:cubicBezTo>
                  <a:cubicBezTo>
                    <a:pt x="768" y="1122"/>
                    <a:pt x="934" y="955"/>
                    <a:pt x="1135" y="855"/>
                  </a:cubicBezTo>
                  <a:cubicBezTo>
                    <a:pt x="1435" y="655"/>
                    <a:pt x="1969" y="588"/>
                    <a:pt x="2135" y="288"/>
                  </a:cubicBezTo>
                  <a:cubicBezTo>
                    <a:pt x="2202" y="188"/>
                    <a:pt x="2169" y="88"/>
                    <a:pt x="2069" y="55"/>
                  </a:cubicBezTo>
                  <a:cubicBezTo>
                    <a:pt x="1999" y="16"/>
                    <a:pt x="1924" y="0"/>
                    <a:pt x="1846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6" name="Google Shape;2676;p65"/>
            <p:cNvSpPr/>
            <p:nvPr/>
          </p:nvSpPr>
          <p:spPr>
            <a:xfrm rot="154740">
              <a:off x="7245057" y="1841227"/>
              <a:ext cx="145549" cy="44199"/>
            </a:xfrm>
            <a:custGeom>
              <a:avLst/>
              <a:gdLst/>
              <a:ahLst/>
              <a:cxnLst/>
              <a:rect l="l" t="t" r="r" b="b"/>
              <a:pathLst>
                <a:path w="7867" h="2389" extrusionOk="0">
                  <a:moveTo>
                    <a:pt x="3763" y="0"/>
                  </a:moveTo>
                  <a:cubicBezTo>
                    <a:pt x="2067" y="0"/>
                    <a:pt x="462" y="629"/>
                    <a:pt x="28" y="2247"/>
                  </a:cubicBezTo>
                  <a:cubicBezTo>
                    <a:pt x="0" y="2329"/>
                    <a:pt x="63" y="2389"/>
                    <a:pt x="123" y="2389"/>
                  </a:cubicBezTo>
                  <a:cubicBezTo>
                    <a:pt x="136" y="2389"/>
                    <a:pt x="149" y="2386"/>
                    <a:pt x="161" y="2380"/>
                  </a:cubicBezTo>
                  <a:cubicBezTo>
                    <a:pt x="1395" y="1946"/>
                    <a:pt x="2296" y="1179"/>
                    <a:pt x="3630" y="979"/>
                  </a:cubicBezTo>
                  <a:cubicBezTo>
                    <a:pt x="3908" y="941"/>
                    <a:pt x="4181" y="925"/>
                    <a:pt x="4449" y="925"/>
                  </a:cubicBezTo>
                  <a:cubicBezTo>
                    <a:pt x="5595" y="925"/>
                    <a:pt x="6664" y="1223"/>
                    <a:pt x="7800" y="1413"/>
                  </a:cubicBezTo>
                  <a:cubicBezTo>
                    <a:pt x="7866" y="1413"/>
                    <a:pt x="7866" y="1346"/>
                    <a:pt x="7833" y="1313"/>
                  </a:cubicBezTo>
                  <a:cubicBezTo>
                    <a:pt x="6955" y="530"/>
                    <a:pt x="5320" y="0"/>
                    <a:pt x="3763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7" name="Google Shape;2677;p65"/>
            <p:cNvSpPr/>
            <p:nvPr/>
          </p:nvSpPr>
          <p:spPr>
            <a:xfrm rot="154565">
              <a:off x="7232157" y="1785147"/>
              <a:ext cx="135839" cy="34478"/>
            </a:xfrm>
            <a:custGeom>
              <a:avLst/>
              <a:gdLst/>
              <a:ahLst/>
              <a:cxnLst/>
              <a:rect l="l" t="t" r="r" b="b"/>
              <a:pathLst>
                <a:path w="2536" h="893" extrusionOk="0">
                  <a:moveTo>
                    <a:pt x="559" y="0"/>
                  </a:moveTo>
                  <a:cubicBezTo>
                    <a:pt x="383" y="0"/>
                    <a:pt x="219" y="41"/>
                    <a:pt x="101" y="159"/>
                  </a:cubicBezTo>
                  <a:cubicBezTo>
                    <a:pt x="1" y="225"/>
                    <a:pt x="34" y="325"/>
                    <a:pt x="101" y="392"/>
                  </a:cubicBezTo>
                  <a:cubicBezTo>
                    <a:pt x="368" y="659"/>
                    <a:pt x="901" y="559"/>
                    <a:pt x="1235" y="626"/>
                  </a:cubicBezTo>
                  <a:cubicBezTo>
                    <a:pt x="1468" y="659"/>
                    <a:pt x="1702" y="759"/>
                    <a:pt x="1935" y="792"/>
                  </a:cubicBezTo>
                  <a:cubicBezTo>
                    <a:pt x="2136" y="826"/>
                    <a:pt x="2336" y="859"/>
                    <a:pt x="2502" y="892"/>
                  </a:cubicBezTo>
                  <a:cubicBezTo>
                    <a:pt x="2536" y="892"/>
                    <a:pt x="2536" y="859"/>
                    <a:pt x="2536" y="859"/>
                  </a:cubicBezTo>
                  <a:cubicBezTo>
                    <a:pt x="2169" y="459"/>
                    <a:pt x="1869" y="292"/>
                    <a:pt x="1335" y="159"/>
                  </a:cubicBezTo>
                  <a:cubicBezTo>
                    <a:pt x="1132" y="98"/>
                    <a:pt x="831" y="0"/>
                    <a:pt x="559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8" name="Google Shape;2678;p65"/>
            <p:cNvSpPr/>
            <p:nvPr/>
          </p:nvSpPr>
          <p:spPr>
            <a:xfrm rot="10713203">
              <a:off x="7350755" y="1985532"/>
              <a:ext cx="297298" cy="122301"/>
            </a:xfrm>
            <a:custGeom>
              <a:avLst/>
              <a:gdLst/>
              <a:ahLst/>
              <a:cxnLst/>
              <a:rect l="l" t="t" r="r" b="b"/>
              <a:pathLst>
                <a:path w="13110" h="7930" extrusionOk="0">
                  <a:moveTo>
                    <a:pt x="12643" y="0"/>
                  </a:moveTo>
                  <a:cubicBezTo>
                    <a:pt x="11909" y="67"/>
                    <a:pt x="11175" y="67"/>
                    <a:pt x="10441" y="133"/>
                  </a:cubicBezTo>
                  <a:cubicBezTo>
                    <a:pt x="8039" y="234"/>
                    <a:pt x="5738" y="567"/>
                    <a:pt x="3469" y="1134"/>
                  </a:cubicBezTo>
                  <a:cubicBezTo>
                    <a:pt x="3269" y="1168"/>
                    <a:pt x="3069" y="1234"/>
                    <a:pt x="2836" y="1268"/>
                  </a:cubicBezTo>
                  <a:cubicBezTo>
                    <a:pt x="1902" y="1534"/>
                    <a:pt x="968" y="1801"/>
                    <a:pt x="0" y="2035"/>
                  </a:cubicBezTo>
                  <a:cubicBezTo>
                    <a:pt x="300" y="2669"/>
                    <a:pt x="567" y="3302"/>
                    <a:pt x="834" y="3936"/>
                  </a:cubicBezTo>
                  <a:cubicBezTo>
                    <a:pt x="734" y="4437"/>
                    <a:pt x="667" y="4904"/>
                    <a:pt x="567" y="5371"/>
                  </a:cubicBezTo>
                  <a:cubicBezTo>
                    <a:pt x="2169" y="6804"/>
                    <a:pt x="4339" y="7929"/>
                    <a:pt x="6499" y="7929"/>
                  </a:cubicBezTo>
                  <a:cubicBezTo>
                    <a:pt x="6903" y="7929"/>
                    <a:pt x="7306" y="7890"/>
                    <a:pt x="7706" y="7806"/>
                  </a:cubicBezTo>
                  <a:cubicBezTo>
                    <a:pt x="9974" y="7372"/>
                    <a:pt x="11909" y="5637"/>
                    <a:pt x="13110" y="3736"/>
                  </a:cubicBezTo>
                  <a:cubicBezTo>
                    <a:pt x="12843" y="3269"/>
                    <a:pt x="12609" y="2769"/>
                    <a:pt x="12376" y="2302"/>
                  </a:cubicBezTo>
                  <a:cubicBezTo>
                    <a:pt x="12476" y="1534"/>
                    <a:pt x="12576" y="767"/>
                    <a:pt x="1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9" name="Google Shape;2679;p65"/>
            <p:cNvSpPr/>
            <p:nvPr/>
          </p:nvSpPr>
          <p:spPr>
            <a:xfrm rot="10713203">
              <a:off x="7377229" y="2030827"/>
              <a:ext cx="244347" cy="31693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80" name="Google Shape;2680;p65"/>
          <p:cNvGrpSpPr/>
          <p:nvPr/>
        </p:nvGrpSpPr>
        <p:grpSpPr>
          <a:xfrm rot="1534691">
            <a:off x="3485480" y="600395"/>
            <a:ext cx="2095392" cy="2136436"/>
            <a:chOff x="6651585" y="1733780"/>
            <a:chExt cx="1327273" cy="1353272"/>
          </a:xfrm>
        </p:grpSpPr>
        <p:grpSp>
          <p:nvGrpSpPr>
            <p:cNvPr id="2681" name="Google Shape;2681;p65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2682" name="Google Shape;2682;p65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83" name="Google Shape;2683;p65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2684" name="Google Shape;2684;p6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5" name="Google Shape;2685;p6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6" name="Google Shape;2686;p6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7" name="Google Shape;2687;p6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8" name="Google Shape;2688;p6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9" name="Google Shape;2689;p6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0" name="Google Shape;2690;p6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1" name="Google Shape;2691;p6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2" name="Google Shape;2692;p6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3" name="Google Shape;2693;p6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4" name="Google Shape;2694;p6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5" name="Google Shape;2695;p6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6" name="Google Shape;2696;p6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7" name="Google Shape;2697;p6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8" name="Google Shape;2698;p6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9" name="Google Shape;2699;p6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2700;p6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1" name="Google Shape;2701;p6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2" name="Google Shape;2702;p6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3" name="Google Shape;2703;p6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4" name="Google Shape;2704;p6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5" name="Google Shape;2705;p6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06" name="Google Shape;2706;p65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2707" name="Google Shape;2707;p65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65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65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14" name="Google Shape;2714;p65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15" name="Google Shape;2715;p65"/>
          <p:cNvGrpSpPr/>
          <p:nvPr/>
        </p:nvGrpSpPr>
        <p:grpSpPr>
          <a:xfrm>
            <a:off x="2944459" y="2912148"/>
            <a:ext cx="1988116" cy="2266432"/>
            <a:chOff x="7042177" y="2872107"/>
            <a:chExt cx="1388608" cy="1582998"/>
          </a:xfrm>
        </p:grpSpPr>
        <p:grpSp>
          <p:nvGrpSpPr>
            <p:cNvPr id="2716" name="Google Shape;2716;p65"/>
            <p:cNvGrpSpPr/>
            <p:nvPr/>
          </p:nvGrpSpPr>
          <p:grpSpPr>
            <a:xfrm>
              <a:off x="7042177" y="2872107"/>
              <a:ext cx="1388608" cy="1582998"/>
              <a:chOff x="7042177" y="2872107"/>
              <a:chExt cx="1388608" cy="1582998"/>
            </a:xfrm>
          </p:grpSpPr>
          <p:sp>
            <p:nvSpPr>
              <p:cNvPr id="2717" name="Google Shape;2717;p65"/>
              <p:cNvSpPr/>
              <p:nvPr/>
            </p:nvSpPr>
            <p:spPr>
              <a:xfrm rot="716571">
                <a:off x="7183147" y="2973831"/>
                <a:ext cx="1106688" cy="1379531"/>
              </a:xfrm>
              <a:custGeom>
                <a:avLst/>
                <a:gdLst/>
                <a:ahLst/>
                <a:cxnLst/>
                <a:rect l="l" t="t" r="r" b="b"/>
                <a:pathLst>
                  <a:path w="49570" h="61791" extrusionOk="0">
                    <a:moveTo>
                      <a:pt x="24764" y="1"/>
                    </a:moveTo>
                    <a:cubicBezTo>
                      <a:pt x="23558" y="1"/>
                      <a:pt x="22347" y="82"/>
                      <a:pt x="21149" y="180"/>
                    </a:cubicBezTo>
                    <a:cubicBezTo>
                      <a:pt x="17447" y="480"/>
                      <a:pt x="13711" y="1114"/>
                      <a:pt x="10408" y="2949"/>
                    </a:cubicBezTo>
                    <a:cubicBezTo>
                      <a:pt x="5471" y="5684"/>
                      <a:pt x="1" y="10287"/>
                      <a:pt x="2202" y="26766"/>
                    </a:cubicBezTo>
                    <a:cubicBezTo>
                      <a:pt x="1969" y="26933"/>
                      <a:pt x="1769" y="27166"/>
                      <a:pt x="1569" y="27400"/>
                    </a:cubicBezTo>
                    <a:cubicBezTo>
                      <a:pt x="701" y="28567"/>
                      <a:pt x="535" y="30035"/>
                      <a:pt x="668" y="31303"/>
                    </a:cubicBezTo>
                    <a:cubicBezTo>
                      <a:pt x="935" y="33404"/>
                      <a:pt x="1969" y="35239"/>
                      <a:pt x="3570" y="36406"/>
                    </a:cubicBezTo>
                    <a:cubicBezTo>
                      <a:pt x="3737" y="36506"/>
                      <a:pt x="3870" y="36606"/>
                      <a:pt x="4037" y="36706"/>
                    </a:cubicBezTo>
                    <a:cubicBezTo>
                      <a:pt x="4404" y="38574"/>
                      <a:pt x="4771" y="40476"/>
                      <a:pt x="4971" y="42344"/>
                    </a:cubicBezTo>
                    <a:cubicBezTo>
                      <a:pt x="5038" y="42777"/>
                      <a:pt x="5071" y="43211"/>
                      <a:pt x="5105" y="43645"/>
                    </a:cubicBezTo>
                    <a:cubicBezTo>
                      <a:pt x="5438" y="48048"/>
                      <a:pt x="5438" y="52418"/>
                      <a:pt x="5772" y="56821"/>
                    </a:cubicBezTo>
                    <a:cubicBezTo>
                      <a:pt x="5772" y="56866"/>
                      <a:pt x="5799" y="56884"/>
                      <a:pt x="5832" y="56884"/>
                    </a:cubicBezTo>
                    <a:cubicBezTo>
                      <a:pt x="5872" y="56884"/>
                      <a:pt x="5920" y="56857"/>
                      <a:pt x="5938" y="56821"/>
                    </a:cubicBezTo>
                    <a:cubicBezTo>
                      <a:pt x="6205" y="54319"/>
                      <a:pt x="6372" y="51717"/>
                      <a:pt x="6472" y="49082"/>
                    </a:cubicBezTo>
                    <a:cubicBezTo>
                      <a:pt x="6539" y="49882"/>
                      <a:pt x="6639" y="50650"/>
                      <a:pt x="6806" y="51417"/>
                    </a:cubicBezTo>
                    <a:cubicBezTo>
                      <a:pt x="7239" y="53485"/>
                      <a:pt x="7440" y="55453"/>
                      <a:pt x="7840" y="57521"/>
                    </a:cubicBezTo>
                    <a:cubicBezTo>
                      <a:pt x="8073" y="58655"/>
                      <a:pt x="8173" y="60890"/>
                      <a:pt x="8974" y="61791"/>
                    </a:cubicBezTo>
                    <a:cubicBezTo>
                      <a:pt x="11176" y="60890"/>
                      <a:pt x="13344" y="60123"/>
                      <a:pt x="15545" y="59489"/>
                    </a:cubicBezTo>
                    <a:cubicBezTo>
                      <a:pt x="15012" y="55787"/>
                      <a:pt x="14978" y="52084"/>
                      <a:pt x="13811" y="48515"/>
                    </a:cubicBezTo>
                    <a:cubicBezTo>
                      <a:pt x="13789" y="48450"/>
                      <a:pt x="13838" y="48399"/>
                      <a:pt x="13893" y="48399"/>
                    </a:cubicBezTo>
                    <a:cubicBezTo>
                      <a:pt x="13923" y="48399"/>
                      <a:pt x="13954" y="48413"/>
                      <a:pt x="13978" y="48448"/>
                    </a:cubicBezTo>
                    <a:cubicBezTo>
                      <a:pt x="15345" y="51917"/>
                      <a:pt x="15712" y="55587"/>
                      <a:pt x="16413" y="59222"/>
                    </a:cubicBezTo>
                    <a:cubicBezTo>
                      <a:pt x="17013" y="59056"/>
                      <a:pt x="17647" y="58889"/>
                      <a:pt x="18281" y="58722"/>
                    </a:cubicBezTo>
                    <a:cubicBezTo>
                      <a:pt x="18014" y="57688"/>
                      <a:pt x="17747" y="56687"/>
                      <a:pt x="17580" y="55687"/>
                    </a:cubicBezTo>
                    <a:cubicBezTo>
                      <a:pt x="17558" y="55598"/>
                      <a:pt x="17625" y="55524"/>
                      <a:pt x="17691" y="55524"/>
                    </a:cubicBezTo>
                    <a:cubicBezTo>
                      <a:pt x="17725" y="55524"/>
                      <a:pt x="17758" y="55542"/>
                      <a:pt x="17780" y="55587"/>
                    </a:cubicBezTo>
                    <a:cubicBezTo>
                      <a:pt x="18381" y="56420"/>
                      <a:pt x="18714" y="57488"/>
                      <a:pt x="19014" y="58522"/>
                    </a:cubicBezTo>
                    <a:cubicBezTo>
                      <a:pt x="23851" y="57321"/>
                      <a:pt x="28821" y="56621"/>
                      <a:pt x="34059" y="56387"/>
                    </a:cubicBezTo>
                    <a:cubicBezTo>
                      <a:pt x="33925" y="55253"/>
                      <a:pt x="33825" y="54152"/>
                      <a:pt x="33758" y="53085"/>
                    </a:cubicBezTo>
                    <a:cubicBezTo>
                      <a:pt x="33740" y="52960"/>
                      <a:pt x="33818" y="52892"/>
                      <a:pt x="33905" y="52892"/>
                    </a:cubicBezTo>
                    <a:cubicBezTo>
                      <a:pt x="33980" y="52892"/>
                      <a:pt x="34061" y="52943"/>
                      <a:pt x="34092" y="53051"/>
                    </a:cubicBezTo>
                    <a:cubicBezTo>
                      <a:pt x="34359" y="54119"/>
                      <a:pt x="34659" y="55220"/>
                      <a:pt x="34959" y="56354"/>
                    </a:cubicBezTo>
                    <a:cubicBezTo>
                      <a:pt x="35960" y="56320"/>
                      <a:pt x="36969" y="56304"/>
                      <a:pt x="37986" y="56304"/>
                    </a:cubicBezTo>
                    <a:cubicBezTo>
                      <a:pt x="39004" y="56304"/>
                      <a:pt x="40029" y="56320"/>
                      <a:pt x="41064" y="56354"/>
                    </a:cubicBezTo>
                    <a:cubicBezTo>
                      <a:pt x="41064" y="55653"/>
                      <a:pt x="41064" y="54953"/>
                      <a:pt x="40997" y="54219"/>
                    </a:cubicBezTo>
                    <a:cubicBezTo>
                      <a:pt x="40830" y="52251"/>
                      <a:pt x="40430" y="50249"/>
                      <a:pt x="40396" y="48281"/>
                    </a:cubicBezTo>
                    <a:cubicBezTo>
                      <a:pt x="40396" y="48223"/>
                      <a:pt x="40453" y="48188"/>
                      <a:pt x="40506" y="48188"/>
                    </a:cubicBezTo>
                    <a:cubicBezTo>
                      <a:pt x="40545" y="48188"/>
                      <a:pt x="40583" y="48206"/>
                      <a:pt x="40597" y="48248"/>
                    </a:cubicBezTo>
                    <a:cubicBezTo>
                      <a:pt x="41197" y="50416"/>
                      <a:pt x="41497" y="52684"/>
                      <a:pt x="41731" y="54919"/>
                    </a:cubicBezTo>
                    <a:cubicBezTo>
                      <a:pt x="41797" y="55386"/>
                      <a:pt x="41864" y="55887"/>
                      <a:pt x="41897" y="56387"/>
                    </a:cubicBezTo>
                    <a:cubicBezTo>
                      <a:pt x="42164" y="56420"/>
                      <a:pt x="42398" y="56420"/>
                      <a:pt x="42631" y="56420"/>
                    </a:cubicBezTo>
                    <a:cubicBezTo>
                      <a:pt x="42698" y="55553"/>
                      <a:pt x="42698" y="54719"/>
                      <a:pt x="42665" y="53852"/>
                    </a:cubicBezTo>
                    <a:cubicBezTo>
                      <a:pt x="42565" y="50950"/>
                      <a:pt x="42264" y="48014"/>
                      <a:pt x="41531" y="45212"/>
                    </a:cubicBezTo>
                    <a:cubicBezTo>
                      <a:pt x="41509" y="45147"/>
                      <a:pt x="41572" y="45096"/>
                      <a:pt x="41628" y="45096"/>
                    </a:cubicBezTo>
                    <a:cubicBezTo>
                      <a:pt x="41658" y="45096"/>
                      <a:pt x="41686" y="45111"/>
                      <a:pt x="41697" y="45146"/>
                    </a:cubicBezTo>
                    <a:cubicBezTo>
                      <a:pt x="42798" y="48048"/>
                      <a:pt x="43298" y="51017"/>
                      <a:pt x="43499" y="54119"/>
                    </a:cubicBezTo>
                    <a:cubicBezTo>
                      <a:pt x="43565" y="54886"/>
                      <a:pt x="43632" y="55687"/>
                      <a:pt x="43665" y="56487"/>
                    </a:cubicBezTo>
                    <a:cubicBezTo>
                      <a:pt x="44966" y="56554"/>
                      <a:pt x="46301" y="56654"/>
                      <a:pt x="47668" y="56787"/>
                    </a:cubicBezTo>
                    <a:cubicBezTo>
                      <a:pt x="47602" y="56787"/>
                      <a:pt x="47068" y="47514"/>
                      <a:pt x="46934" y="46780"/>
                    </a:cubicBezTo>
                    <a:cubicBezTo>
                      <a:pt x="46334" y="43912"/>
                      <a:pt x="45400" y="41176"/>
                      <a:pt x="44633" y="38374"/>
                    </a:cubicBezTo>
                    <a:cubicBezTo>
                      <a:pt x="44366" y="37474"/>
                      <a:pt x="44132" y="36573"/>
                      <a:pt x="43932" y="35639"/>
                    </a:cubicBezTo>
                    <a:lnTo>
                      <a:pt x="43932" y="35639"/>
                    </a:lnTo>
                    <a:cubicBezTo>
                      <a:pt x="44199" y="36506"/>
                      <a:pt x="44499" y="37407"/>
                      <a:pt x="44800" y="38274"/>
                    </a:cubicBezTo>
                    <a:cubicBezTo>
                      <a:pt x="45066" y="38975"/>
                      <a:pt x="45333" y="39675"/>
                      <a:pt x="45600" y="40409"/>
                    </a:cubicBezTo>
                    <a:cubicBezTo>
                      <a:pt x="46668" y="43144"/>
                      <a:pt x="47702" y="46180"/>
                      <a:pt x="49536" y="48448"/>
                    </a:cubicBezTo>
                    <a:lnTo>
                      <a:pt x="49570" y="48448"/>
                    </a:lnTo>
                    <a:cubicBezTo>
                      <a:pt x="49069" y="45346"/>
                      <a:pt x="47702" y="42377"/>
                      <a:pt x="46801" y="39342"/>
                    </a:cubicBezTo>
                    <a:cubicBezTo>
                      <a:pt x="46601" y="38674"/>
                      <a:pt x="46401" y="37974"/>
                      <a:pt x="46234" y="37273"/>
                    </a:cubicBezTo>
                    <a:cubicBezTo>
                      <a:pt x="45600" y="35005"/>
                      <a:pt x="45033" y="32737"/>
                      <a:pt x="44533" y="30469"/>
                    </a:cubicBezTo>
                    <a:cubicBezTo>
                      <a:pt x="44533" y="30435"/>
                      <a:pt x="44566" y="30402"/>
                      <a:pt x="44599" y="30402"/>
                    </a:cubicBezTo>
                    <a:cubicBezTo>
                      <a:pt x="45800" y="28834"/>
                      <a:pt x="46267" y="26733"/>
                      <a:pt x="45900" y="24664"/>
                    </a:cubicBezTo>
                    <a:cubicBezTo>
                      <a:pt x="45667" y="23397"/>
                      <a:pt x="45066" y="22029"/>
                      <a:pt x="43932" y="21195"/>
                    </a:cubicBezTo>
                    <a:cubicBezTo>
                      <a:pt x="43599" y="20928"/>
                      <a:pt x="43232" y="20762"/>
                      <a:pt x="42865" y="20628"/>
                    </a:cubicBezTo>
                    <a:cubicBezTo>
                      <a:pt x="42298" y="10955"/>
                      <a:pt x="38695" y="3249"/>
                      <a:pt x="29655" y="614"/>
                    </a:cubicBezTo>
                    <a:cubicBezTo>
                      <a:pt x="28057" y="152"/>
                      <a:pt x="26414" y="1"/>
                      <a:pt x="247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718" name="Google Shape;2718;p65"/>
              <p:cNvGrpSpPr/>
              <p:nvPr/>
            </p:nvGrpSpPr>
            <p:grpSpPr>
              <a:xfrm rot="716571">
                <a:off x="7172711" y="2973841"/>
                <a:ext cx="1127540" cy="1379531"/>
                <a:chOff x="831475" y="3598725"/>
                <a:chExt cx="1262600" cy="1544775"/>
              </a:xfrm>
            </p:grpSpPr>
            <p:sp>
              <p:nvSpPr>
                <p:cNvPr id="2719" name="Google Shape;2719;p65"/>
                <p:cNvSpPr/>
                <p:nvPr/>
              </p:nvSpPr>
              <p:spPr>
                <a:xfrm>
                  <a:off x="831475" y="3598725"/>
                  <a:ext cx="1262600" cy="154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4" h="61791" extrusionOk="0">
                      <a:moveTo>
                        <a:pt x="25698" y="1"/>
                      </a:moveTo>
                      <a:cubicBezTo>
                        <a:pt x="24492" y="1"/>
                        <a:pt x="23281" y="82"/>
                        <a:pt x="22083" y="180"/>
                      </a:cubicBezTo>
                      <a:cubicBezTo>
                        <a:pt x="18381" y="480"/>
                        <a:pt x="14645" y="1114"/>
                        <a:pt x="11342" y="2949"/>
                      </a:cubicBezTo>
                      <a:cubicBezTo>
                        <a:pt x="6005" y="5918"/>
                        <a:pt x="1" y="11055"/>
                        <a:pt x="3837" y="31136"/>
                      </a:cubicBezTo>
                      <a:cubicBezTo>
                        <a:pt x="4537" y="34838"/>
                        <a:pt x="5505" y="38574"/>
                        <a:pt x="5905" y="42344"/>
                      </a:cubicBezTo>
                      <a:cubicBezTo>
                        <a:pt x="5972" y="42777"/>
                        <a:pt x="6005" y="43211"/>
                        <a:pt x="6039" y="43645"/>
                      </a:cubicBezTo>
                      <a:cubicBezTo>
                        <a:pt x="6405" y="48048"/>
                        <a:pt x="6372" y="52418"/>
                        <a:pt x="6706" y="56821"/>
                      </a:cubicBezTo>
                      <a:cubicBezTo>
                        <a:pt x="6706" y="56871"/>
                        <a:pt x="6747" y="56896"/>
                        <a:pt x="6789" y="56896"/>
                      </a:cubicBezTo>
                      <a:cubicBezTo>
                        <a:pt x="6831" y="56896"/>
                        <a:pt x="6872" y="56871"/>
                        <a:pt x="6872" y="56821"/>
                      </a:cubicBezTo>
                      <a:cubicBezTo>
                        <a:pt x="7139" y="54319"/>
                        <a:pt x="7306" y="51717"/>
                        <a:pt x="7406" y="49115"/>
                      </a:cubicBezTo>
                      <a:cubicBezTo>
                        <a:pt x="7473" y="49882"/>
                        <a:pt x="7573" y="50650"/>
                        <a:pt x="7740" y="51417"/>
                      </a:cubicBezTo>
                      <a:cubicBezTo>
                        <a:pt x="8173" y="53485"/>
                        <a:pt x="8407" y="55486"/>
                        <a:pt x="8807" y="57555"/>
                      </a:cubicBezTo>
                      <a:cubicBezTo>
                        <a:pt x="9007" y="58655"/>
                        <a:pt x="9107" y="60890"/>
                        <a:pt x="9908" y="61791"/>
                      </a:cubicBezTo>
                      <a:cubicBezTo>
                        <a:pt x="12110" y="60890"/>
                        <a:pt x="14278" y="60123"/>
                        <a:pt x="16479" y="59489"/>
                      </a:cubicBezTo>
                      <a:cubicBezTo>
                        <a:pt x="15946" y="55787"/>
                        <a:pt x="15912" y="52117"/>
                        <a:pt x="14745" y="48515"/>
                      </a:cubicBezTo>
                      <a:cubicBezTo>
                        <a:pt x="14723" y="48450"/>
                        <a:pt x="14772" y="48399"/>
                        <a:pt x="14827" y="48399"/>
                      </a:cubicBezTo>
                      <a:cubicBezTo>
                        <a:pt x="14857" y="48399"/>
                        <a:pt x="14888" y="48413"/>
                        <a:pt x="14912" y="48448"/>
                      </a:cubicBezTo>
                      <a:cubicBezTo>
                        <a:pt x="16279" y="51917"/>
                        <a:pt x="16646" y="55587"/>
                        <a:pt x="17347" y="59222"/>
                      </a:cubicBezTo>
                      <a:cubicBezTo>
                        <a:pt x="17980" y="59056"/>
                        <a:pt x="18581" y="58889"/>
                        <a:pt x="19215" y="58722"/>
                      </a:cubicBezTo>
                      <a:cubicBezTo>
                        <a:pt x="18981" y="57721"/>
                        <a:pt x="18681" y="56721"/>
                        <a:pt x="18514" y="55687"/>
                      </a:cubicBezTo>
                      <a:cubicBezTo>
                        <a:pt x="18492" y="55598"/>
                        <a:pt x="18559" y="55538"/>
                        <a:pt x="18635" y="55538"/>
                      </a:cubicBezTo>
                      <a:cubicBezTo>
                        <a:pt x="18673" y="55538"/>
                        <a:pt x="18714" y="55553"/>
                        <a:pt x="18748" y="55587"/>
                      </a:cubicBezTo>
                      <a:cubicBezTo>
                        <a:pt x="19348" y="56420"/>
                        <a:pt x="19648" y="57488"/>
                        <a:pt x="19948" y="58555"/>
                      </a:cubicBezTo>
                      <a:cubicBezTo>
                        <a:pt x="24785" y="57321"/>
                        <a:pt x="29755" y="56621"/>
                        <a:pt x="34993" y="56420"/>
                      </a:cubicBezTo>
                      <a:cubicBezTo>
                        <a:pt x="34859" y="55286"/>
                        <a:pt x="34759" y="54152"/>
                        <a:pt x="34692" y="53118"/>
                      </a:cubicBezTo>
                      <a:cubicBezTo>
                        <a:pt x="34674" y="52971"/>
                        <a:pt x="34756" y="52895"/>
                        <a:pt x="34846" y="52895"/>
                      </a:cubicBezTo>
                      <a:cubicBezTo>
                        <a:pt x="34918" y="52895"/>
                        <a:pt x="34996" y="52946"/>
                        <a:pt x="35026" y="53051"/>
                      </a:cubicBezTo>
                      <a:cubicBezTo>
                        <a:pt x="35293" y="54119"/>
                        <a:pt x="35593" y="55220"/>
                        <a:pt x="35893" y="56354"/>
                      </a:cubicBezTo>
                      <a:cubicBezTo>
                        <a:pt x="36894" y="56320"/>
                        <a:pt x="37903" y="56304"/>
                        <a:pt x="38920" y="56304"/>
                      </a:cubicBezTo>
                      <a:cubicBezTo>
                        <a:pt x="39938" y="56304"/>
                        <a:pt x="40963" y="56320"/>
                        <a:pt x="41998" y="56354"/>
                      </a:cubicBezTo>
                      <a:cubicBezTo>
                        <a:pt x="41998" y="55653"/>
                        <a:pt x="41998" y="54953"/>
                        <a:pt x="41931" y="54219"/>
                      </a:cubicBezTo>
                      <a:cubicBezTo>
                        <a:pt x="41764" y="52251"/>
                        <a:pt x="41364" y="50283"/>
                        <a:pt x="41330" y="48281"/>
                      </a:cubicBezTo>
                      <a:cubicBezTo>
                        <a:pt x="41330" y="48223"/>
                        <a:pt x="41387" y="48188"/>
                        <a:pt x="41440" y="48188"/>
                      </a:cubicBezTo>
                      <a:cubicBezTo>
                        <a:pt x="41479" y="48188"/>
                        <a:pt x="41517" y="48206"/>
                        <a:pt x="41531" y="48248"/>
                      </a:cubicBezTo>
                      <a:cubicBezTo>
                        <a:pt x="42131" y="50416"/>
                        <a:pt x="42431" y="52718"/>
                        <a:pt x="42698" y="54919"/>
                      </a:cubicBezTo>
                      <a:cubicBezTo>
                        <a:pt x="42731" y="55386"/>
                        <a:pt x="42798" y="55887"/>
                        <a:pt x="42831" y="56387"/>
                      </a:cubicBezTo>
                      <a:cubicBezTo>
                        <a:pt x="43098" y="56420"/>
                        <a:pt x="43332" y="56420"/>
                        <a:pt x="43599" y="56420"/>
                      </a:cubicBezTo>
                      <a:cubicBezTo>
                        <a:pt x="43632" y="55587"/>
                        <a:pt x="43632" y="54719"/>
                        <a:pt x="43599" y="53852"/>
                      </a:cubicBezTo>
                      <a:cubicBezTo>
                        <a:pt x="43532" y="50950"/>
                        <a:pt x="43232" y="48014"/>
                        <a:pt x="42465" y="45212"/>
                      </a:cubicBezTo>
                      <a:cubicBezTo>
                        <a:pt x="42443" y="45148"/>
                        <a:pt x="42505" y="45111"/>
                        <a:pt x="42560" y="45111"/>
                      </a:cubicBezTo>
                      <a:cubicBezTo>
                        <a:pt x="42591" y="45111"/>
                        <a:pt x="42619" y="45122"/>
                        <a:pt x="42631" y="45146"/>
                      </a:cubicBezTo>
                      <a:cubicBezTo>
                        <a:pt x="43732" y="48048"/>
                        <a:pt x="44232" y="51017"/>
                        <a:pt x="44466" y="54119"/>
                      </a:cubicBezTo>
                      <a:cubicBezTo>
                        <a:pt x="44499" y="54886"/>
                        <a:pt x="44566" y="55687"/>
                        <a:pt x="44599" y="56487"/>
                      </a:cubicBezTo>
                      <a:cubicBezTo>
                        <a:pt x="45900" y="56554"/>
                        <a:pt x="47235" y="56654"/>
                        <a:pt x="48602" y="56787"/>
                      </a:cubicBezTo>
                      <a:cubicBezTo>
                        <a:pt x="48536" y="56787"/>
                        <a:pt x="48002" y="47547"/>
                        <a:pt x="47868" y="46780"/>
                      </a:cubicBezTo>
                      <a:cubicBezTo>
                        <a:pt x="47268" y="43912"/>
                        <a:pt x="46334" y="41176"/>
                        <a:pt x="45567" y="38374"/>
                      </a:cubicBezTo>
                      <a:cubicBezTo>
                        <a:pt x="45300" y="37474"/>
                        <a:pt x="45066" y="36573"/>
                        <a:pt x="44866" y="35639"/>
                      </a:cubicBezTo>
                      <a:lnTo>
                        <a:pt x="44866" y="35639"/>
                      </a:lnTo>
                      <a:cubicBezTo>
                        <a:pt x="45166" y="36540"/>
                        <a:pt x="45433" y="37407"/>
                        <a:pt x="45734" y="38274"/>
                      </a:cubicBezTo>
                      <a:cubicBezTo>
                        <a:pt x="46000" y="38975"/>
                        <a:pt x="46267" y="39709"/>
                        <a:pt x="46534" y="40409"/>
                      </a:cubicBezTo>
                      <a:cubicBezTo>
                        <a:pt x="47602" y="43144"/>
                        <a:pt x="48636" y="46180"/>
                        <a:pt x="50470" y="48448"/>
                      </a:cubicBezTo>
                      <a:cubicBezTo>
                        <a:pt x="50470" y="48459"/>
                        <a:pt x="50474" y="48463"/>
                        <a:pt x="50479" y="48463"/>
                      </a:cubicBezTo>
                      <a:cubicBezTo>
                        <a:pt x="50489" y="48463"/>
                        <a:pt x="50504" y="48448"/>
                        <a:pt x="50504" y="48448"/>
                      </a:cubicBezTo>
                      <a:cubicBezTo>
                        <a:pt x="50003" y="45346"/>
                        <a:pt x="48636" y="42377"/>
                        <a:pt x="47735" y="39342"/>
                      </a:cubicBezTo>
                      <a:cubicBezTo>
                        <a:pt x="47535" y="38674"/>
                        <a:pt x="47335" y="37974"/>
                        <a:pt x="47168" y="37273"/>
                      </a:cubicBezTo>
                      <a:cubicBezTo>
                        <a:pt x="46434" y="34605"/>
                        <a:pt x="45767" y="31903"/>
                        <a:pt x="45166" y="29201"/>
                      </a:cubicBezTo>
                      <a:cubicBezTo>
                        <a:pt x="44599" y="26532"/>
                        <a:pt x="44232" y="23864"/>
                        <a:pt x="43832" y="21162"/>
                      </a:cubicBezTo>
                      <a:cubicBezTo>
                        <a:pt x="43799" y="21095"/>
                        <a:pt x="43799" y="21028"/>
                        <a:pt x="43799" y="20962"/>
                      </a:cubicBezTo>
                      <a:cubicBezTo>
                        <a:pt x="43332" y="11155"/>
                        <a:pt x="39763" y="3282"/>
                        <a:pt x="30589" y="614"/>
                      </a:cubicBezTo>
                      <a:cubicBezTo>
                        <a:pt x="28991" y="152"/>
                        <a:pt x="27348" y="1"/>
                        <a:pt x="256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0" name="Google Shape;2720;p65"/>
                <p:cNvSpPr/>
                <p:nvPr/>
              </p:nvSpPr>
              <p:spPr>
                <a:xfrm>
                  <a:off x="979100" y="4558075"/>
                  <a:ext cx="1067450" cy="5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98" h="23417" extrusionOk="0">
                      <a:moveTo>
                        <a:pt x="39662" y="0"/>
                      </a:moveTo>
                      <a:cubicBezTo>
                        <a:pt x="33424" y="4170"/>
                        <a:pt x="26085" y="6638"/>
                        <a:pt x="18613" y="7105"/>
                      </a:cubicBezTo>
                      <a:cubicBezTo>
                        <a:pt x="17805" y="7152"/>
                        <a:pt x="16997" y="7175"/>
                        <a:pt x="16189" y="7175"/>
                      </a:cubicBezTo>
                      <a:cubicBezTo>
                        <a:pt x="13496" y="7175"/>
                        <a:pt x="10808" y="6918"/>
                        <a:pt x="8139" y="6405"/>
                      </a:cubicBezTo>
                      <a:cubicBezTo>
                        <a:pt x="5371" y="5871"/>
                        <a:pt x="2635" y="5037"/>
                        <a:pt x="0" y="3970"/>
                      </a:cubicBezTo>
                      <a:lnTo>
                        <a:pt x="0" y="3970"/>
                      </a:lnTo>
                      <a:cubicBezTo>
                        <a:pt x="67" y="4403"/>
                        <a:pt x="100" y="4837"/>
                        <a:pt x="134" y="5271"/>
                      </a:cubicBezTo>
                      <a:cubicBezTo>
                        <a:pt x="500" y="9674"/>
                        <a:pt x="467" y="14044"/>
                        <a:pt x="801" y="18447"/>
                      </a:cubicBezTo>
                      <a:cubicBezTo>
                        <a:pt x="801" y="18492"/>
                        <a:pt x="835" y="18510"/>
                        <a:pt x="872" y="18510"/>
                      </a:cubicBezTo>
                      <a:cubicBezTo>
                        <a:pt x="917" y="18510"/>
                        <a:pt x="967" y="18483"/>
                        <a:pt x="967" y="18447"/>
                      </a:cubicBezTo>
                      <a:cubicBezTo>
                        <a:pt x="1234" y="15945"/>
                        <a:pt x="1401" y="13343"/>
                        <a:pt x="1501" y="10708"/>
                      </a:cubicBezTo>
                      <a:cubicBezTo>
                        <a:pt x="1568" y="11508"/>
                        <a:pt x="1668" y="12276"/>
                        <a:pt x="1835" y="13043"/>
                      </a:cubicBezTo>
                      <a:cubicBezTo>
                        <a:pt x="2268" y="15111"/>
                        <a:pt x="2502" y="17079"/>
                        <a:pt x="2902" y="19147"/>
                      </a:cubicBezTo>
                      <a:cubicBezTo>
                        <a:pt x="3102" y="20281"/>
                        <a:pt x="3202" y="22516"/>
                        <a:pt x="4003" y="23417"/>
                      </a:cubicBezTo>
                      <a:cubicBezTo>
                        <a:pt x="6205" y="22516"/>
                        <a:pt x="8373" y="21749"/>
                        <a:pt x="10574" y="21115"/>
                      </a:cubicBezTo>
                      <a:cubicBezTo>
                        <a:pt x="10041" y="17413"/>
                        <a:pt x="10007" y="13743"/>
                        <a:pt x="8840" y="10141"/>
                      </a:cubicBezTo>
                      <a:cubicBezTo>
                        <a:pt x="8818" y="10076"/>
                        <a:pt x="8867" y="10025"/>
                        <a:pt x="8922" y="10025"/>
                      </a:cubicBezTo>
                      <a:cubicBezTo>
                        <a:pt x="8952" y="10025"/>
                        <a:pt x="8983" y="10039"/>
                        <a:pt x="9007" y="10074"/>
                      </a:cubicBezTo>
                      <a:cubicBezTo>
                        <a:pt x="10374" y="13543"/>
                        <a:pt x="10741" y="17213"/>
                        <a:pt x="11442" y="20848"/>
                      </a:cubicBezTo>
                      <a:cubicBezTo>
                        <a:pt x="12075" y="20682"/>
                        <a:pt x="12676" y="20515"/>
                        <a:pt x="13310" y="20348"/>
                      </a:cubicBezTo>
                      <a:cubicBezTo>
                        <a:pt x="13076" y="19347"/>
                        <a:pt x="12776" y="18347"/>
                        <a:pt x="12609" y="17313"/>
                      </a:cubicBezTo>
                      <a:cubicBezTo>
                        <a:pt x="12587" y="17224"/>
                        <a:pt x="12654" y="17164"/>
                        <a:pt x="12730" y="17164"/>
                      </a:cubicBezTo>
                      <a:cubicBezTo>
                        <a:pt x="12768" y="17164"/>
                        <a:pt x="12809" y="17179"/>
                        <a:pt x="12843" y="17213"/>
                      </a:cubicBezTo>
                      <a:cubicBezTo>
                        <a:pt x="13443" y="18046"/>
                        <a:pt x="13743" y="19114"/>
                        <a:pt x="14043" y="20148"/>
                      </a:cubicBezTo>
                      <a:cubicBezTo>
                        <a:pt x="18880" y="18947"/>
                        <a:pt x="23850" y="18247"/>
                        <a:pt x="29088" y="18013"/>
                      </a:cubicBezTo>
                      <a:cubicBezTo>
                        <a:pt x="28954" y="16912"/>
                        <a:pt x="28854" y="15778"/>
                        <a:pt x="28787" y="14744"/>
                      </a:cubicBezTo>
                      <a:cubicBezTo>
                        <a:pt x="28769" y="14597"/>
                        <a:pt x="28851" y="14521"/>
                        <a:pt x="28941" y="14521"/>
                      </a:cubicBezTo>
                      <a:cubicBezTo>
                        <a:pt x="29013" y="14521"/>
                        <a:pt x="29091" y="14572"/>
                        <a:pt x="29121" y="14677"/>
                      </a:cubicBezTo>
                      <a:cubicBezTo>
                        <a:pt x="29388" y="15745"/>
                        <a:pt x="29688" y="16846"/>
                        <a:pt x="29988" y="17980"/>
                      </a:cubicBezTo>
                      <a:cubicBezTo>
                        <a:pt x="30989" y="17946"/>
                        <a:pt x="31998" y="17930"/>
                        <a:pt x="33015" y="17930"/>
                      </a:cubicBezTo>
                      <a:cubicBezTo>
                        <a:pt x="34033" y="17930"/>
                        <a:pt x="35058" y="17946"/>
                        <a:pt x="36093" y="17980"/>
                      </a:cubicBezTo>
                      <a:cubicBezTo>
                        <a:pt x="36093" y="17279"/>
                        <a:pt x="36093" y="16579"/>
                        <a:pt x="36026" y="15845"/>
                      </a:cubicBezTo>
                      <a:cubicBezTo>
                        <a:pt x="35859" y="13877"/>
                        <a:pt x="35459" y="11909"/>
                        <a:pt x="35425" y="9907"/>
                      </a:cubicBezTo>
                      <a:cubicBezTo>
                        <a:pt x="35425" y="9849"/>
                        <a:pt x="35482" y="9814"/>
                        <a:pt x="35535" y="9814"/>
                      </a:cubicBezTo>
                      <a:cubicBezTo>
                        <a:pt x="35574" y="9814"/>
                        <a:pt x="35612" y="9832"/>
                        <a:pt x="35626" y="9874"/>
                      </a:cubicBezTo>
                      <a:cubicBezTo>
                        <a:pt x="36226" y="12042"/>
                        <a:pt x="36526" y="14344"/>
                        <a:pt x="36793" y="16545"/>
                      </a:cubicBezTo>
                      <a:cubicBezTo>
                        <a:pt x="36826" y="17012"/>
                        <a:pt x="36893" y="17513"/>
                        <a:pt x="36926" y="18013"/>
                      </a:cubicBezTo>
                      <a:cubicBezTo>
                        <a:pt x="37193" y="18046"/>
                        <a:pt x="37427" y="18046"/>
                        <a:pt x="37694" y="18046"/>
                      </a:cubicBezTo>
                      <a:cubicBezTo>
                        <a:pt x="37727" y="17213"/>
                        <a:pt x="37727" y="16345"/>
                        <a:pt x="37694" y="15478"/>
                      </a:cubicBezTo>
                      <a:cubicBezTo>
                        <a:pt x="37627" y="12576"/>
                        <a:pt x="37327" y="9640"/>
                        <a:pt x="36560" y="6838"/>
                      </a:cubicBezTo>
                      <a:cubicBezTo>
                        <a:pt x="36538" y="6774"/>
                        <a:pt x="36600" y="6737"/>
                        <a:pt x="36655" y="6737"/>
                      </a:cubicBezTo>
                      <a:cubicBezTo>
                        <a:pt x="36686" y="6737"/>
                        <a:pt x="36714" y="6748"/>
                        <a:pt x="36726" y="6772"/>
                      </a:cubicBezTo>
                      <a:cubicBezTo>
                        <a:pt x="37827" y="9674"/>
                        <a:pt x="38327" y="12643"/>
                        <a:pt x="38561" y="15745"/>
                      </a:cubicBezTo>
                      <a:cubicBezTo>
                        <a:pt x="38594" y="16512"/>
                        <a:pt x="38661" y="17313"/>
                        <a:pt x="38694" y="18113"/>
                      </a:cubicBezTo>
                      <a:cubicBezTo>
                        <a:pt x="39995" y="18180"/>
                        <a:pt x="41330" y="18280"/>
                        <a:pt x="42697" y="18413"/>
                      </a:cubicBezTo>
                      <a:cubicBezTo>
                        <a:pt x="42631" y="18413"/>
                        <a:pt x="42097" y="9173"/>
                        <a:pt x="41963" y="8406"/>
                      </a:cubicBezTo>
                      <a:cubicBezTo>
                        <a:pt x="41363" y="5538"/>
                        <a:pt x="40429" y="2802"/>
                        <a:pt x="3966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1" name="Google Shape;2721;p65"/>
                <p:cNvSpPr/>
                <p:nvPr/>
              </p:nvSpPr>
              <p:spPr>
                <a:xfrm>
                  <a:off x="1974800" y="4530550"/>
                  <a:ext cx="119275" cy="27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1190" extrusionOk="0">
                      <a:moveTo>
                        <a:pt x="1435" y="0"/>
                      </a:moveTo>
                      <a:cubicBezTo>
                        <a:pt x="968" y="334"/>
                        <a:pt x="501" y="668"/>
                        <a:pt x="1" y="1001"/>
                      </a:cubicBezTo>
                      <a:cubicBezTo>
                        <a:pt x="267" y="1702"/>
                        <a:pt x="534" y="2436"/>
                        <a:pt x="801" y="3136"/>
                      </a:cubicBezTo>
                      <a:cubicBezTo>
                        <a:pt x="1869" y="5871"/>
                        <a:pt x="2903" y="8907"/>
                        <a:pt x="4737" y="11175"/>
                      </a:cubicBezTo>
                      <a:cubicBezTo>
                        <a:pt x="4737" y="11186"/>
                        <a:pt x="4741" y="11190"/>
                        <a:pt x="4746" y="11190"/>
                      </a:cubicBezTo>
                      <a:cubicBezTo>
                        <a:pt x="4756" y="11190"/>
                        <a:pt x="4771" y="11175"/>
                        <a:pt x="4771" y="11175"/>
                      </a:cubicBezTo>
                      <a:cubicBezTo>
                        <a:pt x="4270" y="8073"/>
                        <a:pt x="2903" y="5104"/>
                        <a:pt x="2002" y="2069"/>
                      </a:cubicBezTo>
                      <a:cubicBezTo>
                        <a:pt x="1802" y="1401"/>
                        <a:pt x="1602" y="701"/>
                        <a:pt x="143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2" name="Google Shape;2722;p65"/>
                <p:cNvSpPr/>
                <p:nvPr/>
              </p:nvSpPr>
              <p:spPr>
                <a:xfrm>
                  <a:off x="1187575" y="4277450"/>
                  <a:ext cx="5504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7" h="15671" extrusionOk="0">
                      <a:moveTo>
                        <a:pt x="15792" y="1"/>
                      </a:moveTo>
                      <a:cubicBezTo>
                        <a:pt x="14486" y="1"/>
                        <a:pt x="13163" y="250"/>
                        <a:pt x="11876" y="518"/>
                      </a:cubicBezTo>
                      <a:cubicBezTo>
                        <a:pt x="10441" y="818"/>
                        <a:pt x="8973" y="1218"/>
                        <a:pt x="7472" y="1218"/>
                      </a:cubicBezTo>
                      <a:cubicBezTo>
                        <a:pt x="6901" y="1198"/>
                        <a:pt x="6379" y="1115"/>
                        <a:pt x="5838" y="1115"/>
                      </a:cubicBezTo>
                      <a:cubicBezTo>
                        <a:pt x="5496" y="1115"/>
                        <a:pt x="5146" y="1148"/>
                        <a:pt x="4770" y="1251"/>
                      </a:cubicBezTo>
                      <a:cubicBezTo>
                        <a:pt x="2636" y="1885"/>
                        <a:pt x="801" y="3787"/>
                        <a:pt x="401" y="5988"/>
                      </a:cubicBezTo>
                      <a:cubicBezTo>
                        <a:pt x="0" y="8256"/>
                        <a:pt x="1068" y="10625"/>
                        <a:pt x="2669" y="12293"/>
                      </a:cubicBezTo>
                      <a:cubicBezTo>
                        <a:pt x="4745" y="14469"/>
                        <a:pt x="7741" y="15670"/>
                        <a:pt x="10742" y="15670"/>
                      </a:cubicBezTo>
                      <a:cubicBezTo>
                        <a:pt x="11742" y="15670"/>
                        <a:pt x="12743" y="15537"/>
                        <a:pt x="13710" y="15261"/>
                      </a:cubicBezTo>
                      <a:cubicBezTo>
                        <a:pt x="17546" y="14161"/>
                        <a:pt x="20682" y="10858"/>
                        <a:pt x="21616" y="6956"/>
                      </a:cubicBezTo>
                      <a:cubicBezTo>
                        <a:pt x="21949" y="5688"/>
                        <a:pt x="22016" y="4254"/>
                        <a:pt x="21482" y="3053"/>
                      </a:cubicBezTo>
                      <a:cubicBezTo>
                        <a:pt x="20749" y="1418"/>
                        <a:pt x="19014" y="418"/>
                        <a:pt x="17246" y="117"/>
                      </a:cubicBezTo>
                      <a:cubicBezTo>
                        <a:pt x="16765" y="36"/>
                        <a:pt x="16280" y="1"/>
                        <a:pt x="1579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3" name="Google Shape;2723;p65"/>
                <p:cNvSpPr/>
                <p:nvPr/>
              </p:nvSpPr>
              <p:spPr>
                <a:xfrm>
                  <a:off x="1792175" y="4107900"/>
                  <a:ext cx="220175" cy="3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12898" extrusionOk="0">
                      <a:moveTo>
                        <a:pt x="3949" y="0"/>
                      </a:moveTo>
                      <a:cubicBezTo>
                        <a:pt x="3443" y="0"/>
                        <a:pt x="2955" y="97"/>
                        <a:pt x="2535" y="295"/>
                      </a:cubicBezTo>
                      <a:cubicBezTo>
                        <a:pt x="1101" y="995"/>
                        <a:pt x="567" y="2930"/>
                        <a:pt x="367" y="4397"/>
                      </a:cubicBezTo>
                      <a:cubicBezTo>
                        <a:pt x="34" y="6632"/>
                        <a:pt x="0" y="8934"/>
                        <a:pt x="100" y="11202"/>
                      </a:cubicBezTo>
                      <a:cubicBezTo>
                        <a:pt x="134" y="11803"/>
                        <a:pt x="267" y="12503"/>
                        <a:pt x="868" y="12770"/>
                      </a:cubicBezTo>
                      <a:cubicBezTo>
                        <a:pt x="1045" y="12869"/>
                        <a:pt x="1235" y="12897"/>
                        <a:pt x="1422" y="12897"/>
                      </a:cubicBezTo>
                      <a:cubicBezTo>
                        <a:pt x="1551" y="12897"/>
                        <a:pt x="1679" y="12884"/>
                        <a:pt x="1802" y="12870"/>
                      </a:cubicBezTo>
                      <a:cubicBezTo>
                        <a:pt x="3970" y="12637"/>
                        <a:pt x="5905" y="11603"/>
                        <a:pt x="7105" y="10035"/>
                      </a:cubicBezTo>
                      <a:cubicBezTo>
                        <a:pt x="8306" y="8467"/>
                        <a:pt x="8807" y="6366"/>
                        <a:pt x="8440" y="4297"/>
                      </a:cubicBezTo>
                      <a:cubicBezTo>
                        <a:pt x="8206" y="3030"/>
                        <a:pt x="7606" y="1662"/>
                        <a:pt x="6438" y="828"/>
                      </a:cubicBezTo>
                      <a:cubicBezTo>
                        <a:pt x="5724" y="282"/>
                        <a:pt x="4810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4" name="Google Shape;2724;p65"/>
                <p:cNvSpPr/>
                <p:nvPr/>
              </p:nvSpPr>
              <p:spPr>
                <a:xfrm>
                  <a:off x="868175" y="4242800"/>
                  <a:ext cx="257700" cy="29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11990" extrusionOk="0">
                      <a:moveTo>
                        <a:pt x="4179" y="0"/>
                      </a:moveTo>
                      <a:cubicBezTo>
                        <a:pt x="3030" y="0"/>
                        <a:pt x="1799" y="637"/>
                        <a:pt x="1035" y="1637"/>
                      </a:cubicBezTo>
                      <a:cubicBezTo>
                        <a:pt x="167" y="2804"/>
                        <a:pt x="1" y="4272"/>
                        <a:pt x="134" y="5573"/>
                      </a:cubicBezTo>
                      <a:cubicBezTo>
                        <a:pt x="401" y="7641"/>
                        <a:pt x="1435" y="9509"/>
                        <a:pt x="3069" y="10643"/>
                      </a:cubicBezTo>
                      <a:cubicBezTo>
                        <a:pt x="4281" y="11526"/>
                        <a:pt x="5797" y="11990"/>
                        <a:pt x="7388" y="11990"/>
                      </a:cubicBezTo>
                      <a:cubicBezTo>
                        <a:pt x="7900" y="11990"/>
                        <a:pt x="8420" y="11942"/>
                        <a:pt x="8940" y="11844"/>
                      </a:cubicBezTo>
                      <a:cubicBezTo>
                        <a:pt x="9241" y="11811"/>
                        <a:pt x="9607" y="11711"/>
                        <a:pt x="9841" y="11477"/>
                      </a:cubicBezTo>
                      <a:cubicBezTo>
                        <a:pt x="10308" y="11043"/>
                        <a:pt x="10241" y="10343"/>
                        <a:pt x="10108" y="9776"/>
                      </a:cubicBezTo>
                      <a:cubicBezTo>
                        <a:pt x="9574" y="7541"/>
                        <a:pt x="8840" y="5373"/>
                        <a:pt x="7906" y="3338"/>
                      </a:cubicBezTo>
                      <a:cubicBezTo>
                        <a:pt x="7272" y="2004"/>
                        <a:pt x="6205" y="269"/>
                        <a:pt x="4637" y="36"/>
                      </a:cubicBezTo>
                      <a:cubicBezTo>
                        <a:pt x="4487" y="12"/>
                        <a:pt x="4334" y="0"/>
                        <a:pt x="417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5" name="Google Shape;2725;p65"/>
                <p:cNvSpPr/>
                <p:nvPr/>
              </p:nvSpPr>
              <p:spPr>
                <a:xfrm>
                  <a:off x="971575" y="3693275"/>
                  <a:ext cx="897350" cy="9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4" h="36527" extrusionOk="0">
                      <a:moveTo>
                        <a:pt x="22554" y="1"/>
                      </a:moveTo>
                      <a:cubicBezTo>
                        <a:pt x="22531" y="1"/>
                        <a:pt x="22507" y="1"/>
                        <a:pt x="22484" y="1"/>
                      </a:cubicBezTo>
                      <a:cubicBezTo>
                        <a:pt x="17647" y="34"/>
                        <a:pt x="12977" y="701"/>
                        <a:pt x="8340" y="2069"/>
                      </a:cubicBezTo>
                      <a:cubicBezTo>
                        <a:pt x="3270" y="3570"/>
                        <a:pt x="1" y="8407"/>
                        <a:pt x="435" y="13644"/>
                      </a:cubicBezTo>
                      <a:cubicBezTo>
                        <a:pt x="835" y="18381"/>
                        <a:pt x="1535" y="23051"/>
                        <a:pt x="2503" y="27687"/>
                      </a:cubicBezTo>
                      <a:cubicBezTo>
                        <a:pt x="3570" y="32858"/>
                        <a:pt x="8140" y="36527"/>
                        <a:pt x="13377" y="36527"/>
                      </a:cubicBezTo>
                      <a:cubicBezTo>
                        <a:pt x="18214" y="36494"/>
                        <a:pt x="22917" y="35793"/>
                        <a:pt x="27554" y="34425"/>
                      </a:cubicBezTo>
                      <a:cubicBezTo>
                        <a:pt x="32591" y="32958"/>
                        <a:pt x="35893" y="28121"/>
                        <a:pt x="35460" y="22851"/>
                      </a:cubicBezTo>
                      <a:cubicBezTo>
                        <a:pt x="35059" y="18147"/>
                        <a:pt x="34359" y="13444"/>
                        <a:pt x="33391" y="8807"/>
                      </a:cubicBezTo>
                      <a:cubicBezTo>
                        <a:pt x="32296" y="3693"/>
                        <a:pt x="27795" y="1"/>
                        <a:pt x="22554" y="1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6" name="Google Shape;2726;p65"/>
                <p:cNvSpPr/>
                <p:nvPr/>
              </p:nvSpPr>
              <p:spPr>
                <a:xfrm>
                  <a:off x="1537825" y="3954050"/>
                  <a:ext cx="2141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5" h="2707" extrusionOk="0">
                      <a:moveTo>
                        <a:pt x="4812" y="1"/>
                      </a:moveTo>
                      <a:cubicBezTo>
                        <a:pt x="3192" y="1"/>
                        <a:pt x="1520" y="584"/>
                        <a:pt x="201" y="1812"/>
                      </a:cubicBezTo>
                      <a:cubicBezTo>
                        <a:pt x="67" y="1912"/>
                        <a:pt x="0" y="2145"/>
                        <a:pt x="34" y="2312"/>
                      </a:cubicBezTo>
                      <a:cubicBezTo>
                        <a:pt x="67" y="2479"/>
                        <a:pt x="100" y="2512"/>
                        <a:pt x="234" y="2646"/>
                      </a:cubicBezTo>
                      <a:cubicBezTo>
                        <a:pt x="276" y="2688"/>
                        <a:pt x="335" y="2706"/>
                        <a:pt x="400" y="2706"/>
                      </a:cubicBezTo>
                      <a:cubicBezTo>
                        <a:pt x="490" y="2706"/>
                        <a:pt x="590" y="2671"/>
                        <a:pt x="668" y="2612"/>
                      </a:cubicBezTo>
                      <a:cubicBezTo>
                        <a:pt x="2533" y="1597"/>
                        <a:pt x="4298" y="983"/>
                        <a:pt x="6117" y="983"/>
                      </a:cubicBezTo>
                      <a:cubicBezTo>
                        <a:pt x="6867" y="983"/>
                        <a:pt x="7627" y="1087"/>
                        <a:pt x="8406" y="1312"/>
                      </a:cubicBezTo>
                      <a:cubicBezTo>
                        <a:pt x="8415" y="1315"/>
                        <a:pt x="8424" y="1316"/>
                        <a:pt x="8433" y="1316"/>
                      </a:cubicBezTo>
                      <a:cubicBezTo>
                        <a:pt x="8517" y="1316"/>
                        <a:pt x="8564" y="1175"/>
                        <a:pt x="8473" y="1145"/>
                      </a:cubicBezTo>
                      <a:cubicBezTo>
                        <a:pt x="7436" y="393"/>
                        <a:pt x="6141" y="1"/>
                        <a:pt x="4812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7" name="Google Shape;2727;p65"/>
                <p:cNvSpPr/>
                <p:nvPr/>
              </p:nvSpPr>
              <p:spPr>
                <a:xfrm>
                  <a:off x="1054450" y="4023725"/>
                  <a:ext cx="212375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5" h="2579" extrusionOk="0">
                      <a:moveTo>
                        <a:pt x="5191" y="1"/>
                      </a:moveTo>
                      <a:cubicBezTo>
                        <a:pt x="3160" y="1"/>
                        <a:pt x="1240" y="907"/>
                        <a:pt x="55" y="2427"/>
                      </a:cubicBezTo>
                      <a:cubicBezTo>
                        <a:pt x="1" y="2481"/>
                        <a:pt x="56" y="2579"/>
                        <a:pt x="132" y="2579"/>
                      </a:cubicBezTo>
                      <a:cubicBezTo>
                        <a:pt x="150" y="2579"/>
                        <a:pt x="169" y="2574"/>
                        <a:pt x="188" y="2561"/>
                      </a:cubicBezTo>
                      <a:cubicBezTo>
                        <a:pt x="1657" y="1616"/>
                        <a:pt x="3205" y="1240"/>
                        <a:pt x="4874" y="1240"/>
                      </a:cubicBezTo>
                      <a:cubicBezTo>
                        <a:pt x="5858" y="1240"/>
                        <a:pt x="6884" y="1371"/>
                        <a:pt x="7961" y="1593"/>
                      </a:cubicBezTo>
                      <a:cubicBezTo>
                        <a:pt x="8016" y="1605"/>
                        <a:pt x="8075" y="1612"/>
                        <a:pt x="8132" y="1612"/>
                      </a:cubicBezTo>
                      <a:cubicBezTo>
                        <a:pt x="8246" y="1612"/>
                        <a:pt x="8350" y="1582"/>
                        <a:pt x="8394" y="1493"/>
                      </a:cubicBezTo>
                      <a:cubicBezTo>
                        <a:pt x="8494" y="1327"/>
                        <a:pt x="8494" y="1293"/>
                        <a:pt x="8494" y="1126"/>
                      </a:cubicBezTo>
                      <a:cubicBezTo>
                        <a:pt x="8461" y="960"/>
                        <a:pt x="8328" y="759"/>
                        <a:pt x="8194" y="693"/>
                      </a:cubicBezTo>
                      <a:cubicBezTo>
                        <a:pt x="7215" y="220"/>
                        <a:pt x="6190" y="1"/>
                        <a:pt x="51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2728;p65"/>
                <p:cNvSpPr/>
                <p:nvPr/>
              </p:nvSpPr>
              <p:spPr>
                <a:xfrm>
                  <a:off x="1835025" y="4191750"/>
                  <a:ext cx="130625" cy="1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" h="7205" extrusionOk="0">
                      <a:moveTo>
                        <a:pt x="3909" y="0"/>
                      </a:moveTo>
                      <a:cubicBezTo>
                        <a:pt x="3124" y="0"/>
                        <a:pt x="2435" y="655"/>
                        <a:pt x="1889" y="1310"/>
                      </a:cubicBezTo>
                      <a:cubicBezTo>
                        <a:pt x="1288" y="2011"/>
                        <a:pt x="855" y="2811"/>
                        <a:pt x="555" y="3679"/>
                      </a:cubicBezTo>
                      <a:cubicBezTo>
                        <a:pt x="421" y="4079"/>
                        <a:pt x="321" y="4446"/>
                        <a:pt x="221" y="4846"/>
                      </a:cubicBezTo>
                      <a:cubicBezTo>
                        <a:pt x="88" y="5447"/>
                        <a:pt x="21" y="6080"/>
                        <a:pt x="21" y="6714"/>
                      </a:cubicBezTo>
                      <a:cubicBezTo>
                        <a:pt x="1" y="7013"/>
                        <a:pt x="242" y="7204"/>
                        <a:pt x="447" y="7204"/>
                      </a:cubicBezTo>
                      <a:cubicBezTo>
                        <a:pt x="586" y="7204"/>
                        <a:pt x="708" y="7116"/>
                        <a:pt x="721" y="6914"/>
                      </a:cubicBezTo>
                      <a:cubicBezTo>
                        <a:pt x="721" y="5947"/>
                        <a:pt x="888" y="5046"/>
                        <a:pt x="1155" y="4212"/>
                      </a:cubicBezTo>
                      <a:cubicBezTo>
                        <a:pt x="1825" y="3799"/>
                        <a:pt x="2658" y="3420"/>
                        <a:pt x="3414" y="3420"/>
                      </a:cubicBezTo>
                      <a:cubicBezTo>
                        <a:pt x="3937" y="3420"/>
                        <a:pt x="4422" y="3601"/>
                        <a:pt x="4791" y="4079"/>
                      </a:cubicBezTo>
                      <a:cubicBezTo>
                        <a:pt x="4791" y="4079"/>
                        <a:pt x="4824" y="4079"/>
                        <a:pt x="4824" y="4046"/>
                      </a:cubicBezTo>
                      <a:cubicBezTo>
                        <a:pt x="4504" y="3047"/>
                        <a:pt x="3896" y="2719"/>
                        <a:pt x="3211" y="2719"/>
                      </a:cubicBezTo>
                      <a:cubicBezTo>
                        <a:pt x="2684" y="2719"/>
                        <a:pt x="2111" y="2913"/>
                        <a:pt x="1589" y="3145"/>
                      </a:cubicBezTo>
                      <a:lnTo>
                        <a:pt x="1622" y="3078"/>
                      </a:lnTo>
                      <a:cubicBezTo>
                        <a:pt x="2157" y="2064"/>
                        <a:pt x="3215" y="504"/>
                        <a:pt x="4475" y="504"/>
                      </a:cubicBezTo>
                      <a:cubicBezTo>
                        <a:pt x="4708" y="504"/>
                        <a:pt x="4947" y="557"/>
                        <a:pt x="5191" y="677"/>
                      </a:cubicBezTo>
                      <a:cubicBezTo>
                        <a:pt x="5225" y="677"/>
                        <a:pt x="5225" y="643"/>
                        <a:pt x="5225" y="643"/>
                      </a:cubicBezTo>
                      <a:cubicBezTo>
                        <a:pt x="4764" y="182"/>
                        <a:pt x="4323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65"/>
                <p:cNvSpPr/>
                <p:nvPr/>
              </p:nvSpPr>
              <p:spPr>
                <a:xfrm>
                  <a:off x="920725" y="4337950"/>
                  <a:ext cx="15507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3" h="6538" extrusionOk="0">
                      <a:moveTo>
                        <a:pt x="1408" y="0"/>
                      </a:moveTo>
                      <a:cubicBezTo>
                        <a:pt x="921" y="0"/>
                        <a:pt x="438" y="237"/>
                        <a:pt x="0" y="866"/>
                      </a:cubicBezTo>
                      <a:cubicBezTo>
                        <a:pt x="0" y="900"/>
                        <a:pt x="0" y="900"/>
                        <a:pt x="33" y="900"/>
                      </a:cubicBezTo>
                      <a:cubicBezTo>
                        <a:pt x="332" y="686"/>
                        <a:pt x="645" y="596"/>
                        <a:pt x="959" y="596"/>
                      </a:cubicBezTo>
                      <a:cubicBezTo>
                        <a:pt x="2119" y="596"/>
                        <a:pt x="3306" y="1828"/>
                        <a:pt x="3936" y="2668"/>
                      </a:cubicBezTo>
                      <a:cubicBezTo>
                        <a:pt x="3936" y="2701"/>
                        <a:pt x="3970" y="2701"/>
                        <a:pt x="3970" y="2734"/>
                      </a:cubicBezTo>
                      <a:cubicBezTo>
                        <a:pt x="3569" y="2639"/>
                        <a:pt x="3148" y="2564"/>
                        <a:pt x="2751" y="2564"/>
                      </a:cubicBezTo>
                      <a:cubicBezTo>
                        <a:pt x="1894" y="2564"/>
                        <a:pt x="1150" y="2914"/>
                        <a:pt x="967" y="4169"/>
                      </a:cubicBezTo>
                      <a:cubicBezTo>
                        <a:pt x="945" y="4169"/>
                        <a:pt x="953" y="4183"/>
                        <a:pt x="970" y="4183"/>
                      </a:cubicBezTo>
                      <a:cubicBezTo>
                        <a:pt x="979" y="4183"/>
                        <a:pt x="990" y="4180"/>
                        <a:pt x="1001" y="4169"/>
                      </a:cubicBezTo>
                      <a:cubicBezTo>
                        <a:pt x="1347" y="3510"/>
                        <a:pt x="1973" y="3284"/>
                        <a:pt x="2668" y="3284"/>
                      </a:cubicBezTo>
                      <a:cubicBezTo>
                        <a:pt x="3310" y="3284"/>
                        <a:pt x="4010" y="3477"/>
                        <a:pt x="4603" y="3702"/>
                      </a:cubicBezTo>
                      <a:cubicBezTo>
                        <a:pt x="5004" y="4469"/>
                        <a:pt x="5304" y="5369"/>
                        <a:pt x="5471" y="6303"/>
                      </a:cubicBezTo>
                      <a:cubicBezTo>
                        <a:pt x="5506" y="6468"/>
                        <a:pt x="5612" y="6538"/>
                        <a:pt x="5730" y="6538"/>
                      </a:cubicBezTo>
                      <a:cubicBezTo>
                        <a:pt x="5946" y="6538"/>
                        <a:pt x="6203" y="6305"/>
                        <a:pt x="6138" y="6003"/>
                      </a:cubicBezTo>
                      <a:cubicBezTo>
                        <a:pt x="6004" y="5369"/>
                        <a:pt x="5838" y="4769"/>
                        <a:pt x="5604" y="4202"/>
                      </a:cubicBezTo>
                      <a:cubicBezTo>
                        <a:pt x="5471" y="3802"/>
                        <a:pt x="5304" y="3435"/>
                        <a:pt x="5104" y="3101"/>
                      </a:cubicBezTo>
                      <a:cubicBezTo>
                        <a:pt x="4637" y="2301"/>
                        <a:pt x="4070" y="1567"/>
                        <a:pt x="3403" y="1000"/>
                      </a:cubicBezTo>
                      <a:cubicBezTo>
                        <a:pt x="2812" y="488"/>
                        <a:pt x="2106" y="0"/>
                        <a:pt x="140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0" name="Google Shape;2730;p65"/>
                <p:cNvSpPr/>
                <p:nvPr/>
              </p:nvSpPr>
              <p:spPr>
                <a:xfrm>
                  <a:off x="932400" y="3627150"/>
                  <a:ext cx="926500" cy="62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0" h="25029" extrusionOk="0">
                      <a:moveTo>
                        <a:pt x="22165" y="1"/>
                      </a:moveTo>
                      <a:cubicBezTo>
                        <a:pt x="20678" y="1"/>
                        <a:pt x="19179" y="157"/>
                        <a:pt x="17679" y="344"/>
                      </a:cubicBezTo>
                      <a:cubicBezTo>
                        <a:pt x="14244" y="778"/>
                        <a:pt x="10774" y="1478"/>
                        <a:pt x="7706" y="3180"/>
                      </a:cubicBezTo>
                      <a:cubicBezTo>
                        <a:pt x="4170" y="5148"/>
                        <a:pt x="1068" y="8950"/>
                        <a:pt x="267" y="13087"/>
                      </a:cubicBezTo>
                      <a:cubicBezTo>
                        <a:pt x="167" y="13620"/>
                        <a:pt x="100" y="14121"/>
                        <a:pt x="67" y="14654"/>
                      </a:cubicBezTo>
                      <a:cubicBezTo>
                        <a:pt x="0" y="15288"/>
                        <a:pt x="0" y="15955"/>
                        <a:pt x="33" y="16589"/>
                      </a:cubicBezTo>
                      <a:cubicBezTo>
                        <a:pt x="100" y="17690"/>
                        <a:pt x="267" y="18757"/>
                        <a:pt x="534" y="19791"/>
                      </a:cubicBezTo>
                      <a:cubicBezTo>
                        <a:pt x="1034" y="21693"/>
                        <a:pt x="1635" y="23627"/>
                        <a:pt x="3069" y="25028"/>
                      </a:cubicBezTo>
                      <a:cubicBezTo>
                        <a:pt x="3269" y="23961"/>
                        <a:pt x="3769" y="22527"/>
                        <a:pt x="3903" y="22226"/>
                      </a:cubicBezTo>
                      <a:cubicBezTo>
                        <a:pt x="4437" y="20692"/>
                        <a:pt x="4470" y="18991"/>
                        <a:pt x="4737" y="17390"/>
                      </a:cubicBezTo>
                      <a:cubicBezTo>
                        <a:pt x="4737" y="17356"/>
                        <a:pt x="4737" y="17323"/>
                        <a:pt x="4737" y="17290"/>
                      </a:cubicBezTo>
                      <a:cubicBezTo>
                        <a:pt x="4870" y="16456"/>
                        <a:pt x="5037" y="15622"/>
                        <a:pt x="5237" y="14821"/>
                      </a:cubicBezTo>
                      <a:cubicBezTo>
                        <a:pt x="5237" y="14821"/>
                        <a:pt x="5237" y="14788"/>
                        <a:pt x="5237" y="14788"/>
                      </a:cubicBezTo>
                      <a:cubicBezTo>
                        <a:pt x="5304" y="14522"/>
                        <a:pt x="5935" y="12661"/>
                        <a:pt x="5838" y="12554"/>
                      </a:cubicBezTo>
                      <a:lnTo>
                        <a:pt x="5838" y="12554"/>
                      </a:lnTo>
                      <a:cubicBezTo>
                        <a:pt x="6472" y="13221"/>
                        <a:pt x="6905" y="13988"/>
                        <a:pt x="7272" y="14821"/>
                      </a:cubicBezTo>
                      <a:cubicBezTo>
                        <a:pt x="7606" y="15688"/>
                        <a:pt x="7839" y="16622"/>
                        <a:pt x="8039" y="17590"/>
                      </a:cubicBezTo>
                      <a:cubicBezTo>
                        <a:pt x="8139" y="18224"/>
                        <a:pt x="8239" y="18891"/>
                        <a:pt x="8306" y="19525"/>
                      </a:cubicBezTo>
                      <a:cubicBezTo>
                        <a:pt x="8319" y="19592"/>
                        <a:pt x="8637" y="19621"/>
                        <a:pt x="9161" y="19621"/>
                      </a:cubicBezTo>
                      <a:cubicBezTo>
                        <a:pt x="9934" y="19621"/>
                        <a:pt x="11156" y="19557"/>
                        <a:pt x="12509" y="19458"/>
                      </a:cubicBezTo>
                      <a:cubicBezTo>
                        <a:pt x="12442" y="18891"/>
                        <a:pt x="12376" y="18357"/>
                        <a:pt x="12276" y="17823"/>
                      </a:cubicBezTo>
                      <a:cubicBezTo>
                        <a:pt x="12109" y="16756"/>
                        <a:pt x="11842" y="15688"/>
                        <a:pt x="11542" y="14654"/>
                      </a:cubicBezTo>
                      <a:cubicBezTo>
                        <a:pt x="11308" y="13854"/>
                        <a:pt x="11041" y="13020"/>
                        <a:pt x="10774" y="12219"/>
                      </a:cubicBezTo>
                      <a:cubicBezTo>
                        <a:pt x="10753" y="12154"/>
                        <a:pt x="10831" y="12088"/>
                        <a:pt x="10897" y="12088"/>
                      </a:cubicBezTo>
                      <a:cubicBezTo>
                        <a:pt x="10932" y="12088"/>
                        <a:pt x="10963" y="12107"/>
                        <a:pt x="10975" y="12153"/>
                      </a:cubicBezTo>
                      <a:cubicBezTo>
                        <a:pt x="11241" y="12920"/>
                        <a:pt x="11575" y="13754"/>
                        <a:pt x="11875" y="14621"/>
                      </a:cubicBezTo>
                      <a:cubicBezTo>
                        <a:pt x="12242" y="15655"/>
                        <a:pt x="12609" y="16723"/>
                        <a:pt x="12876" y="17823"/>
                      </a:cubicBezTo>
                      <a:cubicBezTo>
                        <a:pt x="12976" y="18357"/>
                        <a:pt x="13109" y="18891"/>
                        <a:pt x="13176" y="19424"/>
                      </a:cubicBezTo>
                      <a:cubicBezTo>
                        <a:pt x="16245" y="19191"/>
                        <a:pt x="19714" y="18857"/>
                        <a:pt x="20281" y="18791"/>
                      </a:cubicBezTo>
                      <a:cubicBezTo>
                        <a:pt x="21349" y="18691"/>
                        <a:pt x="22416" y="18557"/>
                        <a:pt x="23484" y="18424"/>
                      </a:cubicBezTo>
                      <a:cubicBezTo>
                        <a:pt x="23484" y="18357"/>
                        <a:pt x="23484" y="18257"/>
                        <a:pt x="23450" y="18190"/>
                      </a:cubicBezTo>
                      <a:cubicBezTo>
                        <a:pt x="23383" y="17890"/>
                        <a:pt x="23317" y="17590"/>
                        <a:pt x="23250" y="17256"/>
                      </a:cubicBezTo>
                      <a:cubicBezTo>
                        <a:pt x="23017" y="16189"/>
                        <a:pt x="22783" y="15155"/>
                        <a:pt x="22750" y="14021"/>
                      </a:cubicBezTo>
                      <a:cubicBezTo>
                        <a:pt x="22728" y="13955"/>
                        <a:pt x="22806" y="13890"/>
                        <a:pt x="22872" y="13890"/>
                      </a:cubicBezTo>
                      <a:cubicBezTo>
                        <a:pt x="22907" y="13890"/>
                        <a:pt x="22938" y="13908"/>
                        <a:pt x="22950" y="13954"/>
                      </a:cubicBezTo>
                      <a:cubicBezTo>
                        <a:pt x="23183" y="14821"/>
                        <a:pt x="23684" y="15955"/>
                        <a:pt x="24117" y="17156"/>
                      </a:cubicBezTo>
                      <a:cubicBezTo>
                        <a:pt x="24251" y="17523"/>
                        <a:pt x="24384" y="17890"/>
                        <a:pt x="24484" y="18257"/>
                      </a:cubicBezTo>
                      <a:cubicBezTo>
                        <a:pt x="25218" y="18190"/>
                        <a:pt x="25919" y="18057"/>
                        <a:pt x="26619" y="17957"/>
                      </a:cubicBezTo>
                      <a:cubicBezTo>
                        <a:pt x="26552" y="17590"/>
                        <a:pt x="26486" y="17190"/>
                        <a:pt x="26419" y="16789"/>
                      </a:cubicBezTo>
                      <a:cubicBezTo>
                        <a:pt x="26352" y="16489"/>
                        <a:pt x="26286" y="16189"/>
                        <a:pt x="26252" y="15889"/>
                      </a:cubicBezTo>
                      <a:cubicBezTo>
                        <a:pt x="26232" y="15789"/>
                        <a:pt x="26307" y="15725"/>
                        <a:pt x="26385" y="15725"/>
                      </a:cubicBezTo>
                      <a:cubicBezTo>
                        <a:pt x="26438" y="15725"/>
                        <a:pt x="26492" y="15755"/>
                        <a:pt x="26519" y="15822"/>
                      </a:cubicBezTo>
                      <a:cubicBezTo>
                        <a:pt x="26652" y="16089"/>
                        <a:pt x="26786" y="16389"/>
                        <a:pt x="26953" y="16723"/>
                      </a:cubicBezTo>
                      <a:cubicBezTo>
                        <a:pt x="27086" y="17056"/>
                        <a:pt x="27253" y="17456"/>
                        <a:pt x="27386" y="17823"/>
                      </a:cubicBezTo>
                      <a:cubicBezTo>
                        <a:pt x="28754" y="17623"/>
                        <a:pt x="30122" y="17356"/>
                        <a:pt x="31489" y="17089"/>
                      </a:cubicBezTo>
                      <a:cubicBezTo>
                        <a:pt x="31456" y="16656"/>
                        <a:pt x="31423" y="16222"/>
                        <a:pt x="31389" y="15789"/>
                      </a:cubicBezTo>
                      <a:cubicBezTo>
                        <a:pt x="31222" y="14388"/>
                        <a:pt x="30956" y="13020"/>
                        <a:pt x="30455" y="11686"/>
                      </a:cubicBezTo>
                      <a:cubicBezTo>
                        <a:pt x="30022" y="10618"/>
                        <a:pt x="29454" y="9551"/>
                        <a:pt x="28654" y="8517"/>
                      </a:cubicBezTo>
                      <a:cubicBezTo>
                        <a:pt x="28654" y="8493"/>
                        <a:pt x="28671" y="8470"/>
                        <a:pt x="28680" y="8470"/>
                      </a:cubicBezTo>
                      <a:cubicBezTo>
                        <a:pt x="28684" y="8470"/>
                        <a:pt x="28687" y="8474"/>
                        <a:pt x="28687" y="8483"/>
                      </a:cubicBezTo>
                      <a:cubicBezTo>
                        <a:pt x="29454" y="9417"/>
                        <a:pt x="30155" y="10485"/>
                        <a:pt x="30755" y="11619"/>
                      </a:cubicBezTo>
                      <a:cubicBezTo>
                        <a:pt x="31389" y="12853"/>
                        <a:pt x="31956" y="14221"/>
                        <a:pt x="32290" y="15588"/>
                      </a:cubicBezTo>
                      <a:cubicBezTo>
                        <a:pt x="32390" y="16022"/>
                        <a:pt x="32490" y="16456"/>
                        <a:pt x="32557" y="16889"/>
                      </a:cubicBezTo>
                      <a:cubicBezTo>
                        <a:pt x="32890" y="16823"/>
                        <a:pt x="33224" y="16756"/>
                        <a:pt x="33557" y="16689"/>
                      </a:cubicBezTo>
                      <a:lnTo>
                        <a:pt x="36193" y="19791"/>
                      </a:lnTo>
                      <a:cubicBezTo>
                        <a:pt x="36259" y="19858"/>
                        <a:pt x="36326" y="19925"/>
                        <a:pt x="36459" y="19925"/>
                      </a:cubicBezTo>
                      <a:cubicBezTo>
                        <a:pt x="36593" y="19925"/>
                        <a:pt x="36626" y="19725"/>
                        <a:pt x="36660" y="19591"/>
                      </a:cubicBezTo>
                      <a:cubicBezTo>
                        <a:pt x="36860" y="17857"/>
                        <a:pt x="37060" y="16089"/>
                        <a:pt x="37060" y="14321"/>
                      </a:cubicBezTo>
                      <a:cubicBezTo>
                        <a:pt x="37060" y="13820"/>
                        <a:pt x="37060" y="13320"/>
                        <a:pt x="37027" y="12820"/>
                      </a:cubicBezTo>
                      <a:cubicBezTo>
                        <a:pt x="36960" y="11886"/>
                        <a:pt x="36826" y="10918"/>
                        <a:pt x="36593" y="9951"/>
                      </a:cubicBezTo>
                      <a:cubicBezTo>
                        <a:pt x="36293" y="8683"/>
                        <a:pt x="35859" y="7483"/>
                        <a:pt x="35159" y="6482"/>
                      </a:cubicBezTo>
                      <a:cubicBezTo>
                        <a:pt x="33090" y="3046"/>
                        <a:pt x="29421" y="1178"/>
                        <a:pt x="25618" y="344"/>
                      </a:cubicBezTo>
                      <a:cubicBezTo>
                        <a:pt x="24478" y="96"/>
                        <a:pt x="23326" y="1"/>
                        <a:pt x="221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1" name="Google Shape;2731;p65"/>
                <p:cNvSpPr/>
                <p:nvPr/>
              </p:nvSpPr>
              <p:spPr>
                <a:xfrm>
                  <a:off x="932400" y="3993500"/>
                  <a:ext cx="742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336" extrusionOk="0">
                      <a:moveTo>
                        <a:pt x="67" y="0"/>
                      </a:moveTo>
                      <a:cubicBezTo>
                        <a:pt x="0" y="634"/>
                        <a:pt x="0" y="1301"/>
                        <a:pt x="33" y="1935"/>
                      </a:cubicBezTo>
                      <a:cubicBezTo>
                        <a:pt x="901" y="2102"/>
                        <a:pt x="1735" y="2235"/>
                        <a:pt x="2602" y="2335"/>
                      </a:cubicBezTo>
                      <a:cubicBezTo>
                        <a:pt x="2702" y="1602"/>
                        <a:pt x="2835" y="868"/>
                        <a:pt x="2969" y="134"/>
                      </a:cubicBezTo>
                      <a:cubicBezTo>
                        <a:pt x="2002" y="100"/>
                        <a:pt x="1034" y="67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2" name="Google Shape;2732;p65"/>
                <p:cNvSpPr/>
                <p:nvPr/>
              </p:nvSpPr>
              <p:spPr>
                <a:xfrm>
                  <a:off x="1011625" y="3996825"/>
                  <a:ext cx="517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503" extrusionOk="0">
                      <a:moveTo>
                        <a:pt x="267" y="1"/>
                      </a:moveTo>
                      <a:cubicBezTo>
                        <a:pt x="167" y="768"/>
                        <a:pt x="100" y="1535"/>
                        <a:pt x="0" y="2302"/>
                      </a:cubicBezTo>
                      <a:cubicBezTo>
                        <a:pt x="167" y="2302"/>
                        <a:pt x="300" y="2336"/>
                        <a:pt x="467" y="2369"/>
                      </a:cubicBezTo>
                      <a:cubicBezTo>
                        <a:pt x="834" y="2403"/>
                        <a:pt x="1201" y="2469"/>
                        <a:pt x="1568" y="2503"/>
                      </a:cubicBezTo>
                      <a:cubicBezTo>
                        <a:pt x="1701" y="1669"/>
                        <a:pt x="1868" y="835"/>
                        <a:pt x="2068" y="34"/>
                      </a:cubicBezTo>
                      <a:lnTo>
                        <a:pt x="1568" y="34"/>
                      </a:lnTo>
                      <a:cubicBezTo>
                        <a:pt x="1134" y="34"/>
                        <a:pt x="701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3" name="Google Shape;2733;p65"/>
                <p:cNvSpPr/>
                <p:nvPr/>
              </p:nvSpPr>
              <p:spPr>
                <a:xfrm>
                  <a:off x="1195075" y="3993500"/>
                  <a:ext cx="44225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170" extrusionOk="0">
                      <a:moveTo>
                        <a:pt x="1035" y="0"/>
                      </a:moveTo>
                      <a:cubicBezTo>
                        <a:pt x="701" y="34"/>
                        <a:pt x="334" y="34"/>
                        <a:pt x="1" y="34"/>
                      </a:cubicBezTo>
                      <a:cubicBezTo>
                        <a:pt x="334" y="1068"/>
                        <a:pt x="601" y="2102"/>
                        <a:pt x="835" y="3136"/>
                      </a:cubicBezTo>
                      <a:cubicBezTo>
                        <a:pt x="1168" y="3136"/>
                        <a:pt x="1468" y="3136"/>
                        <a:pt x="1769" y="3169"/>
                      </a:cubicBezTo>
                      <a:cubicBezTo>
                        <a:pt x="1602" y="2102"/>
                        <a:pt x="1335" y="1034"/>
                        <a:pt x="10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4" name="Google Shape;2734;p65"/>
                <p:cNvSpPr/>
                <p:nvPr/>
              </p:nvSpPr>
              <p:spPr>
                <a:xfrm>
                  <a:off x="1114175" y="3995175"/>
                  <a:ext cx="90100" cy="7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3036" extrusionOk="0">
                      <a:moveTo>
                        <a:pt x="2836" y="0"/>
                      </a:moveTo>
                      <a:cubicBezTo>
                        <a:pt x="1902" y="33"/>
                        <a:pt x="935" y="67"/>
                        <a:pt x="1" y="100"/>
                      </a:cubicBezTo>
                      <a:cubicBezTo>
                        <a:pt x="335" y="967"/>
                        <a:pt x="568" y="1901"/>
                        <a:pt x="768" y="2869"/>
                      </a:cubicBezTo>
                      <a:cubicBezTo>
                        <a:pt x="1702" y="2936"/>
                        <a:pt x="2670" y="3002"/>
                        <a:pt x="3604" y="3036"/>
                      </a:cubicBezTo>
                      <a:cubicBezTo>
                        <a:pt x="3437" y="2002"/>
                        <a:pt x="3170" y="10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5" name="Google Shape;2735;p65"/>
                <p:cNvSpPr/>
                <p:nvPr/>
              </p:nvSpPr>
              <p:spPr>
                <a:xfrm>
                  <a:off x="1229275" y="3988500"/>
                  <a:ext cx="7340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3370" extrusionOk="0">
                      <a:moveTo>
                        <a:pt x="2269" y="0"/>
                      </a:moveTo>
                      <a:cubicBezTo>
                        <a:pt x="1501" y="67"/>
                        <a:pt x="767" y="134"/>
                        <a:pt x="0" y="167"/>
                      </a:cubicBezTo>
                      <a:cubicBezTo>
                        <a:pt x="367" y="1201"/>
                        <a:pt x="734" y="2269"/>
                        <a:pt x="1001" y="3369"/>
                      </a:cubicBezTo>
                      <a:lnTo>
                        <a:pt x="2936" y="3369"/>
                      </a:lnTo>
                      <a:cubicBezTo>
                        <a:pt x="2802" y="2235"/>
                        <a:pt x="2535" y="1134"/>
                        <a:pt x="22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6" name="Google Shape;2736;p65"/>
                <p:cNvSpPr/>
                <p:nvPr/>
              </p:nvSpPr>
              <p:spPr>
                <a:xfrm>
                  <a:off x="1295150" y="3971825"/>
                  <a:ext cx="1551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4037" extrusionOk="0">
                      <a:moveTo>
                        <a:pt x="5438" y="0"/>
                      </a:moveTo>
                      <a:lnTo>
                        <a:pt x="5037" y="33"/>
                      </a:lnTo>
                      <a:cubicBezTo>
                        <a:pt x="3370" y="300"/>
                        <a:pt x="1668" y="500"/>
                        <a:pt x="0" y="634"/>
                      </a:cubicBezTo>
                      <a:cubicBezTo>
                        <a:pt x="334" y="1635"/>
                        <a:pt x="634" y="2669"/>
                        <a:pt x="801" y="3736"/>
                      </a:cubicBezTo>
                      <a:cubicBezTo>
                        <a:pt x="801" y="3836"/>
                        <a:pt x="801" y="3936"/>
                        <a:pt x="834" y="4036"/>
                      </a:cubicBezTo>
                      <a:cubicBezTo>
                        <a:pt x="2035" y="4003"/>
                        <a:pt x="3236" y="3970"/>
                        <a:pt x="4437" y="3903"/>
                      </a:cubicBezTo>
                      <a:cubicBezTo>
                        <a:pt x="5037" y="3836"/>
                        <a:pt x="5638" y="3803"/>
                        <a:pt x="6205" y="3736"/>
                      </a:cubicBezTo>
                      <a:cubicBezTo>
                        <a:pt x="6172" y="3536"/>
                        <a:pt x="6138" y="3336"/>
                        <a:pt x="6071" y="3136"/>
                      </a:cubicBezTo>
                      <a:cubicBezTo>
                        <a:pt x="5838" y="2102"/>
                        <a:pt x="5638" y="1034"/>
                        <a:pt x="543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2737;p65"/>
                <p:cNvSpPr/>
                <p:nvPr/>
              </p:nvSpPr>
              <p:spPr>
                <a:xfrm>
                  <a:off x="1647075" y="3919275"/>
                  <a:ext cx="7007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371" extrusionOk="0">
                      <a:moveTo>
                        <a:pt x="1868" y="1"/>
                      </a:moveTo>
                      <a:cubicBezTo>
                        <a:pt x="1234" y="167"/>
                        <a:pt x="634" y="301"/>
                        <a:pt x="0" y="434"/>
                      </a:cubicBezTo>
                      <a:cubicBezTo>
                        <a:pt x="567" y="1602"/>
                        <a:pt x="1068" y="2803"/>
                        <a:pt x="1501" y="4003"/>
                      </a:cubicBezTo>
                      <a:cubicBezTo>
                        <a:pt x="1535" y="4104"/>
                        <a:pt x="1568" y="4237"/>
                        <a:pt x="1601" y="4370"/>
                      </a:cubicBezTo>
                      <a:cubicBezTo>
                        <a:pt x="2002" y="4304"/>
                        <a:pt x="2402" y="4204"/>
                        <a:pt x="2802" y="4104"/>
                      </a:cubicBezTo>
                      <a:cubicBezTo>
                        <a:pt x="2635" y="2703"/>
                        <a:pt x="2369" y="1335"/>
                        <a:pt x="186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65"/>
                <p:cNvSpPr/>
                <p:nvPr/>
              </p:nvSpPr>
              <p:spPr>
                <a:xfrm>
                  <a:off x="1446925" y="3932625"/>
                  <a:ext cx="221025" cy="1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5238" extrusionOk="0">
                      <a:moveTo>
                        <a:pt x="7639" y="0"/>
                      </a:moveTo>
                      <a:cubicBezTo>
                        <a:pt x="5104" y="567"/>
                        <a:pt x="2569" y="1068"/>
                        <a:pt x="0" y="1468"/>
                      </a:cubicBezTo>
                      <a:cubicBezTo>
                        <a:pt x="234" y="2202"/>
                        <a:pt x="467" y="2969"/>
                        <a:pt x="668" y="3736"/>
                      </a:cubicBezTo>
                      <a:cubicBezTo>
                        <a:pt x="801" y="4237"/>
                        <a:pt x="901" y="4737"/>
                        <a:pt x="1035" y="5237"/>
                      </a:cubicBezTo>
                      <a:cubicBezTo>
                        <a:pt x="1568" y="5171"/>
                        <a:pt x="2135" y="5104"/>
                        <a:pt x="2669" y="5037"/>
                      </a:cubicBezTo>
                      <a:cubicBezTo>
                        <a:pt x="2436" y="3970"/>
                        <a:pt x="2202" y="2936"/>
                        <a:pt x="2135" y="1802"/>
                      </a:cubicBezTo>
                      <a:cubicBezTo>
                        <a:pt x="2135" y="1736"/>
                        <a:pt x="2221" y="1671"/>
                        <a:pt x="2290" y="1671"/>
                      </a:cubicBezTo>
                      <a:cubicBezTo>
                        <a:pt x="2326" y="1671"/>
                        <a:pt x="2357" y="1689"/>
                        <a:pt x="2369" y="1735"/>
                      </a:cubicBezTo>
                      <a:cubicBezTo>
                        <a:pt x="2602" y="2602"/>
                        <a:pt x="3103" y="3736"/>
                        <a:pt x="3536" y="4937"/>
                      </a:cubicBezTo>
                      <a:cubicBezTo>
                        <a:pt x="4304" y="4837"/>
                        <a:pt x="5071" y="4704"/>
                        <a:pt x="5805" y="4570"/>
                      </a:cubicBezTo>
                      <a:cubicBezTo>
                        <a:pt x="5771" y="4270"/>
                        <a:pt x="5705" y="3970"/>
                        <a:pt x="5671" y="3670"/>
                      </a:cubicBezTo>
                      <a:cubicBezTo>
                        <a:pt x="5651" y="3570"/>
                        <a:pt x="5726" y="3506"/>
                        <a:pt x="5804" y="3506"/>
                      </a:cubicBezTo>
                      <a:cubicBezTo>
                        <a:pt x="5857" y="3506"/>
                        <a:pt x="5911" y="3536"/>
                        <a:pt x="5938" y="3603"/>
                      </a:cubicBezTo>
                      <a:cubicBezTo>
                        <a:pt x="6071" y="3870"/>
                        <a:pt x="6205" y="4170"/>
                        <a:pt x="6372" y="4504"/>
                      </a:cubicBezTo>
                      <a:cubicBezTo>
                        <a:pt x="7206" y="4337"/>
                        <a:pt x="8040" y="4170"/>
                        <a:pt x="8840" y="4003"/>
                      </a:cubicBezTo>
                      <a:cubicBezTo>
                        <a:pt x="8540" y="2669"/>
                        <a:pt x="8140" y="1301"/>
                        <a:pt x="763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2739;p65"/>
                <p:cNvSpPr/>
                <p:nvPr/>
              </p:nvSpPr>
              <p:spPr>
                <a:xfrm>
                  <a:off x="1701275" y="3894250"/>
                  <a:ext cx="984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905" extrusionOk="0">
                      <a:moveTo>
                        <a:pt x="3369" y="1"/>
                      </a:moveTo>
                      <a:cubicBezTo>
                        <a:pt x="2235" y="334"/>
                        <a:pt x="1135" y="635"/>
                        <a:pt x="0" y="935"/>
                      </a:cubicBezTo>
                      <a:cubicBezTo>
                        <a:pt x="668" y="2202"/>
                        <a:pt x="1201" y="3537"/>
                        <a:pt x="1535" y="4904"/>
                      </a:cubicBezTo>
                      <a:cubicBezTo>
                        <a:pt x="1935" y="4804"/>
                        <a:pt x="2335" y="4704"/>
                        <a:pt x="2769" y="4604"/>
                      </a:cubicBezTo>
                      <a:cubicBezTo>
                        <a:pt x="3136" y="4504"/>
                        <a:pt x="3536" y="4404"/>
                        <a:pt x="3937" y="4304"/>
                      </a:cubicBezTo>
                      <a:cubicBezTo>
                        <a:pt x="3903" y="4037"/>
                        <a:pt x="3903" y="3770"/>
                        <a:pt x="3870" y="3503"/>
                      </a:cubicBezTo>
                      <a:cubicBezTo>
                        <a:pt x="3770" y="2303"/>
                        <a:pt x="3603" y="1135"/>
                        <a:pt x="33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0" name="Google Shape;2740;p65"/>
                <p:cNvSpPr/>
                <p:nvPr/>
              </p:nvSpPr>
              <p:spPr>
                <a:xfrm>
                  <a:off x="1803000" y="3875075"/>
                  <a:ext cx="5590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4805" extrusionOk="0">
                      <a:moveTo>
                        <a:pt x="1769" y="1"/>
                      </a:moveTo>
                      <a:cubicBezTo>
                        <a:pt x="1202" y="201"/>
                        <a:pt x="601" y="368"/>
                        <a:pt x="1" y="568"/>
                      </a:cubicBezTo>
                      <a:cubicBezTo>
                        <a:pt x="201" y="1235"/>
                        <a:pt x="368" y="1902"/>
                        <a:pt x="468" y="2603"/>
                      </a:cubicBezTo>
                      <a:cubicBezTo>
                        <a:pt x="568" y="3336"/>
                        <a:pt x="668" y="4070"/>
                        <a:pt x="768" y="4804"/>
                      </a:cubicBezTo>
                      <a:cubicBezTo>
                        <a:pt x="1269" y="4671"/>
                        <a:pt x="1769" y="4537"/>
                        <a:pt x="2236" y="4404"/>
                      </a:cubicBezTo>
                      <a:cubicBezTo>
                        <a:pt x="2236" y="3903"/>
                        <a:pt x="2236" y="3403"/>
                        <a:pt x="2203" y="2903"/>
                      </a:cubicBezTo>
                      <a:cubicBezTo>
                        <a:pt x="2136" y="1969"/>
                        <a:pt x="2002" y="968"/>
                        <a:pt x="17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1" name="Google Shape;2741;p65"/>
              <p:cNvGrpSpPr/>
              <p:nvPr/>
            </p:nvGrpSpPr>
            <p:grpSpPr>
              <a:xfrm rot="1017954">
                <a:off x="7419749" y="3337878"/>
                <a:ext cx="585744" cy="480744"/>
                <a:chOff x="1078359" y="4061986"/>
                <a:chExt cx="535972" cy="439894"/>
              </a:xfrm>
            </p:grpSpPr>
            <p:sp>
              <p:nvSpPr>
                <p:cNvPr id="2742" name="Google Shape;2742;p6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2743;p6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6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5" name="Google Shape;2745;p65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6" name="Google Shape;2746;p6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7" name="Google Shape;2747;p65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48" name="Google Shape;2748;p65"/>
            <p:cNvGrpSpPr/>
            <p:nvPr/>
          </p:nvGrpSpPr>
          <p:grpSpPr>
            <a:xfrm rot="-10442518">
              <a:off x="7565669" y="3647068"/>
              <a:ext cx="345117" cy="141956"/>
              <a:chOff x="1299325" y="4375450"/>
              <a:chExt cx="327750" cy="198250"/>
            </a:xfrm>
          </p:grpSpPr>
          <p:sp>
            <p:nvSpPr>
              <p:cNvPr id="2749" name="Google Shape;274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65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51" name="Google Shape;2751;p65"/>
            <p:cNvSpPr/>
            <p:nvPr/>
          </p:nvSpPr>
          <p:spPr>
            <a:xfrm>
              <a:off x="7402475" y="3547175"/>
              <a:ext cx="130854" cy="13085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65"/>
            <p:cNvSpPr/>
            <p:nvPr/>
          </p:nvSpPr>
          <p:spPr>
            <a:xfrm>
              <a:off x="7897775" y="3571000"/>
              <a:ext cx="130854" cy="13085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07741FD-4CDB-EF67-744B-49724318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458" y="346641"/>
            <a:ext cx="2859272" cy="2566638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6069629" y="1611216"/>
            <a:ext cx="4161716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ln w="3810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#9Slide07 IcielCadena" panose="02000503000000020004" pitchFamily="2" charset="0"/>
              </a:rPr>
              <a:t>HOẠT</a:t>
            </a:r>
            <a:r>
              <a:rPr lang="en-US" sz="11500" dirty="0">
                <a:ln w="38100">
                  <a:solidFill>
                    <a:schemeClr val="tx1">
                      <a:lumMod val="50000"/>
                    </a:schemeClr>
                  </a:solidFill>
                </a:ln>
                <a:latin typeface="#9Slide07 IcielCadena" panose="02000503000000020004" pitchFamily="2" charset="0"/>
              </a:rPr>
              <a:t> </a:t>
            </a:r>
          </a:p>
          <a:p>
            <a:pPr algn="ctr"/>
            <a:r>
              <a:rPr lang="en-US" sz="11500" dirty="0">
                <a:ln w="3810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#9Slide07 IcielCadena" panose="02000503000000020004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2334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14" y="515815"/>
            <a:ext cx="11120511" cy="5903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307116" y="5263488"/>
            <a:ext cx="11638325" cy="1465747"/>
            <a:chOff x="3562350" y="287329"/>
            <a:chExt cx="9519683" cy="1465747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9519683" cy="1465747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3877940" y="418704"/>
              <a:ext cx="892375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</a:t>
              </a:r>
              <a:r>
                <a:rPr kumimoji="0" lang="nl-NL" sz="4000" b="1" i="0" u="none" strike="noStrike" kern="0" cap="none" spc="0" normalizeH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nào chứa nhiều sữa bò nhất? Xô nào chứa ít sữa bò nhất?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714A3B-9481-D724-B213-45308C576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10"/>
            <a:ext cx="1284552" cy="1628448"/>
          </a:xfrm>
          <a:prstGeom prst="rect">
            <a:avLst/>
          </a:prstGeom>
        </p:spPr>
      </p:pic>
      <p:pic>
        <p:nvPicPr>
          <p:cNvPr id="10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2" y="1805406"/>
            <a:ext cx="4092753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13" y="1742018"/>
            <a:ext cx="3864055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26" y="2376253"/>
            <a:ext cx="4021724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90C368-4C3D-AD26-3BC2-1661ABF982DC}"/>
              </a:ext>
            </a:extLst>
          </p:cNvPr>
          <p:cNvSpPr txBox="1"/>
          <p:nvPr/>
        </p:nvSpPr>
        <p:spPr>
          <a:xfrm>
            <a:off x="1064157" y="628561"/>
            <a:ext cx="10909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Kết</a:t>
            </a:r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quả phép tính ghi trên mỗi chiếc xô là số mi-li-lít sữa bò được chứa trong chiếc xô đó.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8355" y="3418498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11 000</a:t>
            </a:r>
          </a:p>
          <a:p>
            <a:pPr algn="r"/>
            <a:r>
              <a:rPr lang="en-US" sz="3600" dirty="0"/>
              <a:t>3 000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46887" y="3402244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/>
              <a:t>9 360</a:t>
            </a:r>
          </a:p>
          <a:p>
            <a:pPr algn="r"/>
            <a:r>
              <a:rPr lang="en-US" sz="3600" dirty="0"/>
              <a:t>5 450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3913" y="3355110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10 072</a:t>
            </a:r>
          </a:p>
          <a:p>
            <a:pPr algn="r"/>
            <a:r>
              <a:rPr lang="en-US" sz="3600" dirty="0"/>
              <a:t>3 580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1856742" y="3601331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154245" y="3601331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217910" y="3617402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3478" y="4585315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9638" y="4615177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5515" y="4555439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6FFAAB-21F6-42A9-AFD6-07E461B628B1}"/>
              </a:ext>
            </a:extLst>
          </p:cNvPr>
          <p:cNvGrpSpPr/>
          <p:nvPr/>
        </p:nvGrpSpPr>
        <p:grpSpPr>
          <a:xfrm flipH="1">
            <a:off x="7584036" y="3143049"/>
            <a:ext cx="3734435" cy="3594220"/>
            <a:chOff x="3957117" y="4240419"/>
            <a:chExt cx="2570048" cy="229131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8416C94-FC7F-42FB-AAF0-6D9D06959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5" t="34967" r="42252" b="50000"/>
            <a:stretch/>
          </p:blipFill>
          <p:spPr>
            <a:xfrm>
              <a:off x="4977739" y="5148534"/>
              <a:ext cx="791722" cy="374281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D8CE66D-3D39-4F79-96AD-DB5E047ABB03}"/>
                </a:ext>
              </a:extLst>
            </p:cNvPr>
            <p:cNvGrpSpPr/>
            <p:nvPr/>
          </p:nvGrpSpPr>
          <p:grpSpPr>
            <a:xfrm>
              <a:off x="3957117" y="4240419"/>
              <a:ext cx="2570048" cy="2291311"/>
              <a:chOff x="1197281" y="2756873"/>
              <a:chExt cx="2570048" cy="229131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4FBD413-6AA0-485C-B04B-E741E8C4F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7281" y="2756873"/>
                <a:ext cx="2570048" cy="229131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E79899D-25EA-4435-AF4F-E9FF86C56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9952">
                <a:off x="2244839" y="2985086"/>
                <a:ext cx="355012" cy="266259"/>
              </a:xfrm>
              <a:prstGeom prst="rect">
                <a:avLst/>
              </a:prstGeom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6BAE529-1E28-116A-AAE4-5F0E26FF850D}"/>
              </a:ext>
            </a:extLst>
          </p:cNvPr>
          <p:cNvSpPr txBox="1"/>
          <p:nvPr/>
        </p:nvSpPr>
        <p:spPr>
          <a:xfrm>
            <a:off x="1187058" y="567910"/>
            <a:ext cx="7462637" cy="3888641"/>
          </a:xfrm>
          <a:prstGeom prst="cloudCallout">
            <a:avLst>
              <a:gd name="adj1" fmla="val 45959"/>
              <a:gd name="adj2" fmla="val 5242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hãy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phép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1" y="4161874"/>
            <a:ext cx="4365156" cy="26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14" y="515815"/>
            <a:ext cx="11120511" cy="5903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698440" y="4256268"/>
            <a:ext cx="11987134" cy="1098824"/>
            <a:chOff x="3562350" y="287329"/>
            <a:chExt cx="9804995" cy="1098824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7174470" cy="1098824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4443586" y="464176"/>
              <a:ext cx="89237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</a:t>
              </a:r>
              <a:r>
                <a:rPr kumimoji="0" lang="nl-NL" sz="4000" b="1" i="0" u="none" strike="noStrike" kern="0" cap="none" spc="0" normalizeH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A chứa </a:t>
              </a:r>
              <a:r>
                <a:rPr kumimoji="0" lang="nl-NL" sz="4000" b="1" i="1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nhiều</a:t>
              </a:r>
              <a:r>
                <a:rPr kumimoji="0" lang="nl-NL" sz="4000" b="1" i="0" u="none" strike="noStrike" kern="0" cap="none" spc="0" normalizeH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sữa bò nhất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714A3B-9481-D724-B213-45308C576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10"/>
            <a:ext cx="1284552" cy="1628448"/>
          </a:xfrm>
          <a:prstGeom prst="rect">
            <a:avLst/>
          </a:prstGeom>
        </p:spPr>
      </p:pic>
      <p:pic>
        <p:nvPicPr>
          <p:cNvPr id="10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1" y="579203"/>
            <a:ext cx="4092753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82" y="515815"/>
            <a:ext cx="3864055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87" y="515815"/>
            <a:ext cx="4021724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5924" y="2192295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11 000</a:t>
            </a:r>
          </a:p>
          <a:p>
            <a:pPr algn="r"/>
            <a:r>
              <a:rPr lang="en-US" sz="3600" dirty="0"/>
              <a:t>3 000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4456" y="2176041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/>
              <a:t>9 360</a:t>
            </a:r>
          </a:p>
          <a:p>
            <a:pPr algn="r"/>
            <a:r>
              <a:rPr lang="en-US" sz="3600" dirty="0"/>
              <a:t>5 450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1482" y="2128907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10 072</a:t>
            </a:r>
          </a:p>
          <a:p>
            <a:pPr algn="r"/>
            <a:r>
              <a:rPr lang="en-US" sz="3600" dirty="0"/>
              <a:t>3 580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044311" y="2375128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341814" y="2375128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405479" y="2391199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5745" y="1182480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5389" y="1096864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8775" y="1030083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6463" y="3472609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14 000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23056" y="3488919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14 810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54081" y="3477361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13 652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3744978" y="5531940"/>
            <a:ext cx="11987134" cy="1098824"/>
            <a:chOff x="3562350" y="287329"/>
            <a:chExt cx="9804995" cy="1098824"/>
          </a:xfrm>
        </p:grpSpPr>
        <p:sp>
          <p:nvSpPr>
            <p:cNvPr id="34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7174470" cy="1098824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4443586" y="464176"/>
              <a:ext cx="89237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</a:t>
              </a:r>
              <a:r>
                <a:rPr kumimoji="0" lang="nl-NL" sz="4000" b="1" i="0" u="none" strike="noStrike" kern="0" cap="none" spc="0" normalizeH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B chứa </a:t>
              </a:r>
              <a:r>
                <a:rPr lang="nl-NL" sz="4000" b="1" i="1" kern="0" noProof="0" dirty="0">
                  <a:solidFill>
                    <a:srgbClr val="C00000"/>
                  </a:solidFill>
                  <a:latin typeface="Cambria" panose="02040503050406030204" pitchFamily="18" charset="0"/>
                </a:rPr>
                <a:t>ít</a:t>
              </a:r>
              <a:r>
                <a:rPr kumimoji="0" lang="nl-NL" sz="4000" b="1" i="0" u="none" strike="noStrike" kern="0" cap="none" spc="0" normalizeH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sữa bò nhất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Milkshake Cattle Soured Milk Cow's Milk, PNG, 720x576px, Milk, Cartoon,  Cattle, Cheese, Cow Download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24" b="100000" l="10000" r="90000">
                        <a14:foregroundMark x1="51098" y1="16319" x2="45732" y2="39757"/>
                        <a14:foregroundMark x1="46585" y1="47917" x2="44512" y2="5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20" y="3247582"/>
            <a:ext cx="3213378" cy="22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Milkshake Cattle Soured Milk Cow's Milk, PNG, 720x576px, Milk, Cartoon,  Cattle, Cheese, Cow Download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24" b="100000" l="10000" r="90000">
                        <a14:foregroundMark x1="51098" y1="16319" x2="45732" y2="39757"/>
                        <a14:foregroundMark x1="46585" y1="47917" x2="44512" y2="5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2242" y="4703515"/>
            <a:ext cx="3213378" cy="22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B6859B-CB03-807B-47CD-16C72FD453D7}"/>
              </a:ext>
            </a:extLst>
          </p:cNvPr>
          <p:cNvGrpSpPr/>
          <p:nvPr/>
        </p:nvGrpSpPr>
        <p:grpSpPr>
          <a:xfrm>
            <a:off x="3328528" y="423121"/>
            <a:ext cx="7192361" cy="1287395"/>
            <a:chOff x="3562349" y="287330"/>
            <a:chExt cx="6991246" cy="1107996"/>
          </a:xfrm>
        </p:grpSpPr>
        <p:sp>
          <p:nvSpPr>
            <p:cNvPr id="4" name="Google Shape;1439;p41">
              <a:extLst>
                <a:ext uri="{FF2B5EF4-FFF2-40B4-BE49-F238E27FC236}">
                  <a16:creationId xmlns:a16="http://schemas.microsoft.com/office/drawing/2014/main" id="{C5B0A74B-5936-2583-999D-889EF6D57513}"/>
                </a:ext>
              </a:extLst>
            </p:cNvPr>
            <p:cNvSpPr/>
            <p:nvPr/>
          </p:nvSpPr>
          <p:spPr>
            <a:xfrm rot="10800000" flipH="1">
              <a:off x="3562349" y="287330"/>
              <a:ext cx="6572250" cy="11079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15A0A5-6EBF-D5AA-7214-9B62E0851980}"/>
                </a:ext>
              </a:extLst>
            </p:cNvPr>
            <p:cNvSpPr txBox="1"/>
            <p:nvPr/>
          </p:nvSpPr>
          <p:spPr>
            <a:xfrm>
              <a:off x="3747523" y="350079"/>
              <a:ext cx="6806072" cy="87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Đặt tính rồi tính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F943F5-B29F-B6A5-0C86-5F21D366838D}"/>
              </a:ext>
            </a:extLst>
          </p:cNvPr>
          <p:cNvGrpSpPr/>
          <p:nvPr/>
        </p:nvGrpSpPr>
        <p:grpSpPr>
          <a:xfrm>
            <a:off x="0" y="1880559"/>
            <a:ext cx="6370891" cy="1985772"/>
            <a:chOff x="-49416" y="2247900"/>
            <a:chExt cx="6370891" cy="1985772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A4654F18-A7B3-648A-0AA0-924590172076}"/>
                </a:ext>
              </a:extLst>
            </p:cNvPr>
            <p:cNvSpPr/>
            <p:nvPr/>
          </p:nvSpPr>
          <p:spPr>
            <a:xfrm flipH="1">
              <a:off x="-49416" y="2247900"/>
              <a:ext cx="6145416" cy="198577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0705FC-A893-4412-EE60-29E80E015B5B}"/>
                </a:ext>
              </a:extLst>
            </p:cNvPr>
            <p:cNvSpPr txBox="1"/>
            <p:nvPr/>
          </p:nvSpPr>
          <p:spPr>
            <a:xfrm>
              <a:off x="335581" y="2500059"/>
              <a:ext cx="598589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3 246 + 4 721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139 820 + 240 134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73FA52-1238-B0CF-5562-068980485C55}"/>
              </a:ext>
            </a:extLst>
          </p:cNvPr>
          <p:cNvGrpSpPr/>
          <p:nvPr/>
        </p:nvGrpSpPr>
        <p:grpSpPr>
          <a:xfrm>
            <a:off x="2883877" y="4205744"/>
            <a:ext cx="6145416" cy="1903476"/>
            <a:chOff x="6046584" y="2247900"/>
            <a:chExt cx="6145416" cy="1903476"/>
          </a:xfrm>
        </p:grpSpPr>
        <p:sp>
          <p:nvSpPr>
            <p:cNvPr id="9" name="Google Shape;1439;p41">
              <a:extLst>
                <a:ext uri="{FF2B5EF4-FFF2-40B4-BE49-F238E27FC236}">
                  <a16:creationId xmlns:a16="http://schemas.microsoft.com/office/drawing/2014/main" id="{C281E868-388D-CCE1-1C7B-6D1D9E1F29D6}"/>
                </a:ext>
              </a:extLst>
            </p:cNvPr>
            <p:cNvSpPr/>
            <p:nvPr/>
          </p:nvSpPr>
          <p:spPr>
            <a:xfrm flipH="1">
              <a:off x="6046584" y="2247900"/>
              <a:ext cx="6145416" cy="190347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474553-67FC-D757-7E12-DC674220F859}"/>
                </a:ext>
              </a:extLst>
            </p:cNvPr>
            <p:cNvSpPr txBox="1"/>
            <p:nvPr/>
          </p:nvSpPr>
          <p:spPr>
            <a:xfrm>
              <a:off x="6805459" y="2500059"/>
              <a:ext cx="522701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47 282 + 2 514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482 824 + 420 546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37A7BF4-49DF-E89C-7096-D66F6F4C7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95" y="164835"/>
            <a:ext cx="1609483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1" y="3877228"/>
            <a:ext cx="2988357" cy="300974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46FFAAB-21F6-42A9-AFD6-07E461B628B1}"/>
              </a:ext>
            </a:extLst>
          </p:cNvPr>
          <p:cNvGrpSpPr/>
          <p:nvPr/>
        </p:nvGrpSpPr>
        <p:grpSpPr>
          <a:xfrm flipH="1">
            <a:off x="8797412" y="3547828"/>
            <a:ext cx="3350760" cy="3179980"/>
            <a:chOff x="3957117" y="4240419"/>
            <a:chExt cx="2570048" cy="22913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416C94-FC7F-42FB-AAF0-6D9D06959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5" t="34967" r="42252" b="50000"/>
            <a:stretch/>
          </p:blipFill>
          <p:spPr>
            <a:xfrm>
              <a:off x="4977739" y="5148534"/>
              <a:ext cx="791722" cy="37428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8CE66D-3D39-4F79-96AD-DB5E047ABB03}"/>
                </a:ext>
              </a:extLst>
            </p:cNvPr>
            <p:cNvGrpSpPr/>
            <p:nvPr/>
          </p:nvGrpSpPr>
          <p:grpSpPr>
            <a:xfrm>
              <a:off x="3957117" y="4240419"/>
              <a:ext cx="2570048" cy="2291311"/>
              <a:chOff x="1197281" y="2756873"/>
              <a:chExt cx="2570048" cy="229131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4FBD413-6AA0-485C-B04B-E741E8C4F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7281" y="2756873"/>
                <a:ext cx="2570048" cy="229131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E79899D-25EA-4435-AF4F-E9FF86C56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9952">
                <a:off x="2244839" y="2985086"/>
                <a:ext cx="355012" cy="26625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BAE529-1E28-116A-AAE4-5F0E26FF850D}"/>
              </a:ext>
            </a:extLst>
          </p:cNvPr>
          <p:cNvSpPr txBox="1"/>
          <p:nvPr/>
        </p:nvSpPr>
        <p:spPr>
          <a:xfrm>
            <a:off x="3289965" y="317103"/>
            <a:ext cx="6695927" cy="3888641"/>
          </a:xfrm>
          <a:prstGeom prst="cloudCallout">
            <a:avLst>
              <a:gd name="adj1" fmla="val 48410"/>
              <a:gd name="adj2" fmla="val 5664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phép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-116660" y="1482742"/>
            <a:ext cx="6330254" cy="951043"/>
            <a:chOff x="-49416" y="2500059"/>
            <a:chExt cx="6330254" cy="951043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-49416" y="2500059"/>
              <a:ext cx="5760419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660525" y="2527772"/>
              <a:ext cx="56203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3 246 + 4 721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5276650" y="2076645"/>
            <a:ext cx="6733603" cy="1754326"/>
            <a:chOff x="-49416" y="2500059"/>
            <a:chExt cx="5809835" cy="1754326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335581" y="2500059"/>
              <a:ext cx="537542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139 820 + 240 134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759019" y="2567291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3 246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804372" y="4519566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7 967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1834603" y="3539518"/>
            <a:ext cx="246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4 721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1252613" y="2975084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252613" y="4449103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0C93B-0FC4-2897-F0AC-74CAD840481D}"/>
              </a:ext>
            </a:extLst>
          </p:cNvPr>
          <p:cNvSpPr txBox="1"/>
          <p:nvPr/>
        </p:nvSpPr>
        <p:spPr>
          <a:xfrm>
            <a:off x="7699110" y="3028956"/>
            <a:ext cx="304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139 820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80A98-C2D8-66F8-7086-D6994B9D182D}"/>
              </a:ext>
            </a:extLst>
          </p:cNvPr>
          <p:cNvSpPr txBox="1"/>
          <p:nvPr/>
        </p:nvSpPr>
        <p:spPr>
          <a:xfrm>
            <a:off x="7582240" y="5003123"/>
            <a:ext cx="316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379 954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02095-CDAA-9BF9-81AD-7EA76AA13181}"/>
              </a:ext>
            </a:extLst>
          </p:cNvPr>
          <p:cNvSpPr txBox="1"/>
          <p:nvPr/>
        </p:nvSpPr>
        <p:spPr>
          <a:xfrm>
            <a:off x="7683413" y="3996449"/>
            <a:ext cx="305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240 134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C01D-B34C-09A4-CC19-2FC53BBE3DF3}"/>
              </a:ext>
            </a:extLst>
          </p:cNvPr>
          <p:cNvSpPr txBox="1"/>
          <p:nvPr/>
        </p:nvSpPr>
        <p:spPr>
          <a:xfrm>
            <a:off x="7192704" y="3436749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8199-632F-20B6-EF25-397C7BD2A530}"/>
              </a:ext>
            </a:extLst>
          </p:cNvPr>
          <p:cNvCxnSpPr>
            <a:cxnSpLocks/>
          </p:cNvCxnSpPr>
          <p:nvPr/>
        </p:nvCxnSpPr>
        <p:spPr>
          <a:xfrm flipH="1">
            <a:off x="7465372" y="4912433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04750B-E9A1-2DAE-FC21-48C404EB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9" y="-41681"/>
            <a:ext cx="1609483" cy="195698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DB6859B-CB03-807B-47CD-16C72FD453D7}"/>
              </a:ext>
            </a:extLst>
          </p:cNvPr>
          <p:cNvGrpSpPr/>
          <p:nvPr/>
        </p:nvGrpSpPr>
        <p:grpSpPr>
          <a:xfrm>
            <a:off x="1585219" y="57210"/>
            <a:ext cx="7192361" cy="1287395"/>
            <a:chOff x="3562349" y="287330"/>
            <a:chExt cx="6991246" cy="1107996"/>
          </a:xfrm>
        </p:grpSpPr>
        <p:sp>
          <p:nvSpPr>
            <p:cNvPr id="21" name="Google Shape;1439;p41">
              <a:extLst>
                <a:ext uri="{FF2B5EF4-FFF2-40B4-BE49-F238E27FC236}">
                  <a16:creationId xmlns:a16="http://schemas.microsoft.com/office/drawing/2014/main" id="{C5B0A74B-5936-2583-999D-889EF6D57513}"/>
                </a:ext>
              </a:extLst>
            </p:cNvPr>
            <p:cNvSpPr/>
            <p:nvPr/>
          </p:nvSpPr>
          <p:spPr>
            <a:xfrm rot="10800000" flipH="1">
              <a:off x="3562349" y="287330"/>
              <a:ext cx="6572250" cy="11079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15A0A5-6EBF-D5AA-7214-9B62E0851980}"/>
                </a:ext>
              </a:extLst>
            </p:cNvPr>
            <p:cNvSpPr txBox="1"/>
            <p:nvPr/>
          </p:nvSpPr>
          <p:spPr>
            <a:xfrm>
              <a:off x="3747523" y="350079"/>
              <a:ext cx="6806072" cy="87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Đặt tính rồi tính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6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662</Words>
  <Application>Microsoft Office PowerPoint</Application>
  <PresentationFormat>Widescreen</PresentationFormat>
  <Paragraphs>118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#9Slide03 AmpleSoft Bold</vt:lpstr>
      <vt:lpstr>#9Slide07 HoneyCream</vt:lpstr>
      <vt:lpstr>#9Slide07 IcielCadena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Feeling Activities for Kindergarten by Slidesgo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Thanh Hang</cp:lastModifiedBy>
  <cp:revision>26</cp:revision>
  <dcterms:created xsi:type="dcterms:W3CDTF">2023-08-07T01:12:00Z</dcterms:created>
  <dcterms:modified xsi:type="dcterms:W3CDTF">2025-11-11T05:43:57Z</dcterms:modified>
</cp:coreProperties>
</file>