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96" r:id="rId3"/>
    <p:sldId id="258" r:id="rId4"/>
    <p:sldId id="297" r:id="rId5"/>
    <p:sldId id="300" r:id="rId6"/>
    <p:sldId id="277" r:id="rId7"/>
    <p:sldId id="290" r:id="rId8"/>
  </p:sldIdLst>
  <p:sldSz cx="12192000" cy="6858000"/>
  <p:notesSz cx="6858000" cy="9144000"/>
  <p:embeddedFontLst>
    <p:embeddedFont>
      <p:font typeface="Cambria" panose="02040503050406030204" pitchFamily="18" charset="0"/>
      <p:regular r:id="rId9"/>
      <p:bold r:id="rId10"/>
      <p:italic r:id="rId11"/>
      <p:boldItalic r:id="rId12"/>
    </p:embeddedFont>
    <p:embeddedFont>
      <p:font typeface="IBM Plex Sans Light" panose="020B0403050203000203" pitchFamily="34" charset="0"/>
      <p:regular r:id="rId13"/>
      <p:italic r:id="rId14"/>
    </p:embeddedFont>
    <p:embeddedFont>
      <p:font typeface="Patrick Hand" panose="00000500000000000000"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515"/>
    <a:srgbClr val="003C3A"/>
    <a:srgbClr val="F6DCA1"/>
    <a:srgbClr val="E1494B"/>
    <a:srgbClr val="393C4B"/>
    <a:srgbClr val="E96163"/>
    <a:srgbClr val="EDB73E"/>
    <a:srgbClr val="F2A0A1"/>
    <a:srgbClr val="E39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0" autoAdjust="0"/>
    <p:restoredTop sz="94660"/>
  </p:normalViewPr>
  <p:slideViewPr>
    <p:cSldViewPr snapToGrid="0">
      <p:cViewPr varScale="1">
        <p:scale>
          <a:sx n="79" d="100"/>
          <a:sy n="79" d="100"/>
        </p:scale>
        <p:origin x="8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486825CA-A203-4782-A3A4-89545E73B6B7}"/>
              </a:ext>
            </a:extLst>
          </p:cNvPr>
          <p:cNvSpPr>
            <a:spLocks noGrp="1"/>
          </p:cNvSpPr>
          <p:nvPr>
            <p:ph type="body" sz="quarter" idx="11" hasCustomPrompt="1"/>
          </p:nvPr>
        </p:nvSpPr>
        <p:spPr>
          <a:xfrm>
            <a:off x="4372303" y="3742267"/>
            <a:ext cx="3851804" cy="2015067"/>
          </a:xfrm>
          <a:prstGeom prst="rect">
            <a:avLst/>
          </a:prstGeom>
        </p:spPr>
        <p:txBody>
          <a:bodyPr>
            <a:noAutofit/>
          </a:bodyPr>
          <a:lstStyle>
            <a:lvl1pPr marL="0" indent="0">
              <a:buNone/>
              <a:defRPr lang="en-US" sz="5400" kern="1200" dirty="0">
                <a:solidFill>
                  <a:schemeClr val="tx1">
                    <a:lumMod val="95000"/>
                    <a:lumOff val="5000"/>
                  </a:schemeClr>
                </a:solidFill>
                <a:latin typeface="Patrick Hand" panose="00000500000000000000" pitchFamily="2" charset="0"/>
                <a:ea typeface="+mn-ea"/>
                <a:cs typeface="+mn-cs"/>
              </a:defRPr>
            </a:lvl1pPr>
          </a:lstStyle>
          <a:p>
            <a:pPr lvl="0"/>
            <a:r>
              <a:rPr lang="en-US" dirty="0"/>
              <a:t>POWERPOINT </a:t>
            </a:r>
            <a:br>
              <a:rPr lang="en-US" dirty="0"/>
            </a:br>
            <a:r>
              <a:rPr lang="en-US" dirty="0"/>
              <a:t>TEMPLATE</a:t>
            </a:r>
          </a:p>
        </p:txBody>
      </p:sp>
      <p:sp>
        <p:nvSpPr>
          <p:cNvPr id="13" name="Text Placeholder 12">
            <a:extLst>
              <a:ext uri="{FF2B5EF4-FFF2-40B4-BE49-F238E27FC236}">
                <a16:creationId xmlns:a16="http://schemas.microsoft.com/office/drawing/2014/main" id="{AA8A2108-EB60-4865-B36D-C0C2120C776B}"/>
              </a:ext>
            </a:extLst>
          </p:cNvPr>
          <p:cNvSpPr>
            <a:spLocks noGrp="1"/>
          </p:cNvSpPr>
          <p:nvPr>
            <p:ph type="body" sz="quarter" idx="10" hasCustomPrompt="1"/>
          </p:nvPr>
        </p:nvSpPr>
        <p:spPr>
          <a:xfrm>
            <a:off x="4218097" y="2764991"/>
            <a:ext cx="3851804" cy="960342"/>
          </a:xfrm>
          <a:prstGeom prst="rect">
            <a:avLst/>
          </a:prstGeom>
        </p:spPr>
        <p:txBody>
          <a:bodyPr>
            <a:noAutofit/>
          </a:bodyPr>
          <a:lstStyle>
            <a:lvl1pPr marL="0" indent="0">
              <a:buNone/>
              <a:defRPr lang="en-US" sz="7200" b="1" kern="1200" dirty="0">
                <a:solidFill>
                  <a:srgbClr val="E1494B"/>
                </a:solidFill>
                <a:latin typeface="Patrick Hand" panose="00000500000000000000" pitchFamily="2" charset="0"/>
                <a:ea typeface="+mn-ea"/>
                <a:cs typeface="+mn-cs"/>
              </a:defRPr>
            </a:lvl1pPr>
          </a:lstStyle>
          <a:p>
            <a:pPr lvl="0"/>
            <a:r>
              <a:rPr lang="en-US" dirty="0"/>
              <a:t>DINOSAUR</a:t>
            </a:r>
          </a:p>
        </p:txBody>
      </p:sp>
    </p:spTree>
    <p:extLst>
      <p:ext uri="{BB962C8B-B14F-4D97-AF65-F5344CB8AC3E}">
        <p14:creationId xmlns:p14="http://schemas.microsoft.com/office/powerpoint/2010/main" val="271983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9FAF-5DDB-4BAC-ABD8-9DD5E297D3FC}"/>
              </a:ext>
            </a:extLst>
          </p:cNvPr>
          <p:cNvSpPr>
            <a:spLocks noGrp="1"/>
          </p:cNvSpPr>
          <p:nvPr>
            <p:ph type="title"/>
          </p:nvPr>
        </p:nvSpPr>
        <p:spPr>
          <a:xfrm>
            <a:off x="336885" y="4918509"/>
            <a:ext cx="6458551" cy="1617042"/>
          </a:xfrm>
          <a:prstGeom prst="rect">
            <a:avLst/>
          </a:prstGeom>
        </p:spPr>
        <p:txBody>
          <a:bodyPr/>
          <a:lstStyle>
            <a:lvl1pPr algn="l">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8F818220-B6D9-4A52-BDE4-3940318E21D1}"/>
              </a:ext>
            </a:extLst>
          </p:cNvPr>
          <p:cNvSpPr>
            <a:spLocks noGrp="1"/>
          </p:cNvSpPr>
          <p:nvPr>
            <p:ph type="body" sz="quarter" idx="10"/>
          </p:nvPr>
        </p:nvSpPr>
        <p:spPr>
          <a:xfrm>
            <a:off x="510139" y="577850"/>
            <a:ext cx="3772936" cy="3946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0C30B4F7-E399-4627-975D-4CCCC796CBA5}"/>
              </a:ext>
            </a:extLst>
          </p:cNvPr>
          <p:cNvSpPr>
            <a:spLocks noGrp="1"/>
          </p:cNvSpPr>
          <p:nvPr>
            <p:ph type="body" sz="quarter" idx="11"/>
          </p:nvPr>
        </p:nvSpPr>
        <p:spPr>
          <a:xfrm>
            <a:off x="8518357" y="730250"/>
            <a:ext cx="3163505" cy="5564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72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BA1BB-D0DC-4018-A692-4D2D9B10F2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10" name="Content Placeholder 9">
            <a:extLst>
              <a:ext uri="{FF2B5EF4-FFF2-40B4-BE49-F238E27FC236}">
                <a16:creationId xmlns:a16="http://schemas.microsoft.com/office/drawing/2014/main" id="{BED874AE-8896-491F-924D-6CC1B61BCBAA}"/>
              </a:ext>
            </a:extLst>
          </p:cNvPr>
          <p:cNvSpPr>
            <a:spLocks noGrp="1"/>
          </p:cNvSpPr>
          <p:nvPr>
            <p:ph sz="quarter" idx="10"/>
          </p:nvPr>
        </p:nvSpPr>
        <p:spPr>
          <a:xfrm>
            <a:off x="838200" y="1992313"/>
            <a:ext cx="10515600" cy="4500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34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1463B6-85F2-4770-8547-EF8405D4FBF7}"/>
              </a:ext>
            </a:extLst>
          </p:cNvPr>
          <p:cNvSpPr>
            <a:spLocks noGrp="1"/>
          </p:cNvSpPr>
          <p:nvPr>
            <p:ph type="title"/>
          </p:nvPr>
        </p:nvSpPr>
        <p:spPr>
          <a:xfrm>
            <a:off x="4158114" y="365125"/>
            <a:ext cx="7195686" cy="1325563"/>
          </a:xfrm>
          <a:prstGeom prst="rect">
            <a:avLst/>
          </a:prstGeom>
        </p:spPr>
        <p:txBody>
          <a:bodyPr/>
          <a:lstStyle/>
          <a:p>
            <a:r>
              <a:rPr lang="en-US" dirty="0"/>
              <a:t>Click to edit Master title style</a:t>
            </a:r>
          </a:p>
        </p:txBody>
      </p:sp>
      <p:sp>
        <p:nvSpPr>
          <p:cNvPr id="8" name="Content Placeholder 7">
            <a:extLst>
              <a:ext uri="{FF2B5EF4-FFF2-40B4-BE49-F238E27FC236}">
                <a16:creationId xmlns:a16="http://schemas.microsoft.com/office/drawing/2014/main" id="{5DE21FF6-CC5E-44EA-A235-305A23846C7C}"/>
              </a:ext>
            </a:extLst>
          </p:cNvPr>
          <p:cNvSpPr>
            <a:spLocks noGrp="1"/>
          </p:cNvSpPr>
          <p:nvPr>
            <p:ph sz="quarter" idx="10"/>
          </p:nvPr>
        </p:nvSpPr>
        <p:spPr>
          <a:xfrm>
            <a:off x="4158114" y="2210595"/>
            <a:ext cx="7196137" cy="22336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34FDA2AF-5E11-46D0-8735-4AAE1CD25652}"/>
              </a:ext>
            </a:extLst>
          </p:cNvPr>
          <p:cNvSpPr>
            <a:spLocks noGrp="1"/>
          </p:cNvSpPr>
          <p:nvPr>
            <p:ph sz="quarter" idx="11"/>
          </p:nvPr>
        </p:nvSpPr>
        <p:spPr>
          <a:xfrm>
            <a:off x="711994" y="4993691"/>
            <a:ext cx="10641806" cy="14267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72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8533C2-26C1-4B54-B1C1-F9841F38629B}"/>
              </a:ext>
            </a:extLst>
          </p:cNvPr>
          <p:cNvSpPr>
            <a:spLocks noGrp="1"/>
          </p:cNvSpPr>
          <p:nvPr>
            <p:ph type="title"/>
          </p:nvPr>
        </p:nvSpPr>
        <p:spPr>
          <a:xfrm>
            <a:off x="651387" y="5143602"/>
            <a:ext cx="4569542" cy="1325563"/>
          </a:xfrm>
          <a:prstGeom prst="rect">
            <a:avLst/>
          </a:prstGeom>
        </p:spPr>
        <p:txBody>
          <a:bodyPr/>
          <a:lstStyle/>
          <a:p>
            <a:r>
              <a:rPr lang="en-US"/>
              <a:t>Click to edit Master title style</a:t>
            </a:r>
          </a:p>
        </p:txBody>
      </p:sp>
      <p:sp>
        <p:nvSpPr>
          <p:cNvPr id="8" name="Content Placeholder 7">
            <a:extLst>
              <a:ext uri="{FF2B5EF4-FFF2-40B4-BE49-F238E27FC236}">
                <a16:creationId xmlns:a16="http://schemas.microsoft.com/office/drawing/2014/main" id="{44609C4E-477B-4FEE-9544-C6C8A4970EA9}"/>
              </a:ext>
            </a:extLst>
          </p:cNvPr>
          <p:cNvSpPr>
            <a:spLocks noGrp="1"/>
          </p:cNvSpPr>
          <p:nvPr>
            <p:ph sz="quarter" idx="10"/>
          </p:nvPr>
        </p:nvSpPr>
        <p:spPr>
          <a:xfrm>
            <a:off x="650875" y="422275"/>
            <a:ext cx="6221413" cy="1927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3DED70B-3F40-4115-953D-94403E8AEC76}"/>
              </a:ext>
            </a:extLst>
          </p:cNvPr>
          <p:cNvSpPr>
            <a:spLocks noGrp="1"/>
          </p:cNvSpPr>
          <p:nvPr>
            <p:ph sz="quarter" idx="11"/>
          </p:nvPr>
        </p:nvSpPr>
        <p:spPr>
          <a:xfrm>
            <a:off x="7541342" y="790473"/>
            <a:ext cx="4232327" cy="1927225"/>
          </a:xfrm>
          <a:prstGeom prst="rect">
            <a:avLst/>
          </a:prstGeo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09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ABE323-4091-459F-8FD9-EC98EBCD9D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Content Placeholder 7">
            <a:extLst>
              <a:ext uri="{FF2B5EF4-FFF2-40B4-BE49-F238E27FC236}">
                <a16:creationId xmlns:a16="http://schemas.microsoft.com/office/drawing/2014/main" id="{F13FA167-21E0-4008-8E59-359BBCF11B3A}"/>
              </a:ext>
            </a:extLst>
          </p:cNvPr>
          <p:cNvSpPr>
            <a:spLocks noGrp="1"/>
          </p:cNvSpPr>
          <p:nvPr>
            <p:ph sz="quarter" idx="10"/>
          </p:nvPr>
        </p:nvSpPr>
        <p:spPr>
          <a:xfrm>
            <a:off x="838200" y="2005013"/>
            <a:ext cx="10515600" cy="3305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52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8B87269-2141-4352-B1A2-4CA18AE66891}"/>
              </a:ext>
            </a:extLst>
          </p:cNvPr>
          <p:cNvPicPr>
            <a:picLocks noChangeAspect="1"/>
          </p:cNvPicPr>
          <p:nvPr userDrawn="1"/>
        </p:nvPicPr>
        <p:blipFill>
          <a:blip/>
          <a:stretch>
            <a:fillRect/>
          </a:stretch>
        </p:blipFill>
        <p:spPr>
          <a:xfrm>
            <a:off x="276071" y="97516"/>
            <a:ext cx="11384987" cy="6760484"/>
          </a:xfrm>
          <a:prstGeom prst="rect">
            <a:avLst/>
          </a:prstGeom>
        </p:spPr>
      </p:pic>
      <p:sp>
        <p:nvSpPr>
          <p:cNvPr id="8" name="Picture Placeholder 6">
            <a:extLst>
              <a:ext uri="{FF2B5EF4-FFF2-40B4-BE49-F238E27FC236}">
                <a16:creationId xmlns:a16="http://schemas.microsoft.com/office/drawing/2014/main" id="{7D4BC815-D240-4913-935C-1A1136934842}"/>
              </a:ext>
            </a:extLst>
          </p:cNvPr>
          <p:cNvSpPr>
            <a:spLocks noGrp="1"/>
          </p:cNvSpPr>
          <p:nvPr>
            <p:ph type="pic" sz="quarter" idx="10"/>
          </p:nvPr>
        </p:nvSpPr>
        <p:spPr>
          <a:xfrm>
            <a:off x="6464300" y="1997226"/>
            <a:ext cx="6591300" cy="3844773"/>
          </a:xfrm>
          <a:prstGeom prst="rect">
            <a:avLst/>
          </a:prstGeom>
          <a:noFill/>
        </p:spPr>
        <p:txBody>
          <a:bodyPr anchor="ctr">
            <a:normAutofit/>
          </a:bodyPr>
          <a:lstStyle>
            <a:lvl1pPr algn="ctr">
              <a:defRPr sz="1800"/>
            </a:lvl1pPr>
          </a:lstStyle>
          <a:p>
            <a:r>
              <a:rPr lang="en-US"/>
              <a:t>Click icon to add picture</a:t>
            </a:r>
          </a:p>
        </p:txBody>
      </p:sp>
    </p:spTree>
    <p:extLst>
      <p:ext uri="{BB962C8B-B14F-4D97-AF65-F5344CB8AC3E}">
        <p14:creationId xmlns:p14="http://schemas.microsoft.com/office/powerpoint/2010/main" val="283460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315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826DA50-CD64-4B10-96E7-9CD242451858}"/>
              </a:ext>
            </a:extLst>
          </p:cNvPr>
          <p:cNvPicPr>
            <a:picLocks noChangeAspect="1"/>
          </p:cNvPicPr>
          <p:nvPr userDrawn="1"/>
        </p:nvPicPr>
        <p:blipFill>
          <a:blip/>
          <a:stretch>
            <a:fillRect/>
          </a:stretch>
        </p:blipFill>
        <p:spPr>
          <a:xfrm>
            <a:off x="276071" y="97516"/>
            <a:ext cx="11384987" cy="6760484"/>
          </a:xfrm>
          <a:prstGeom prst="rect">
            <a:avLst/>
          </a:prstGeom>
        </p:spPr>
      </p:pic>
    </p:spTree>
    <p:extLst>
      <p:ext uri="{BB962C8B-B14F-4D97-AF65-F5344CB8AC3E}">
        <p14:creationId xmlns:p14="http://schemas.microsoft.com/office/powerpoint/2010/main" val="117127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4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7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6FB299FA-8980-4E00-84E9-AE1536EBBAEF}"/>
              </a:ext>
            </a:extLst>
          </p:cNvPr>
          <p:cNvSpPr>
            <a:spLocks noGrp="1"/>
          </p:cNvSpPr>
          <p:nvPr>
            <p:ph type="title"/>
          </p:nvPr>
        </p:nvSpPr>
        <p:spPr>
          <a:xfrm>
            <a:off x="3141133" y="754592"/>
            <a:ext cx="6129867" cy="1325563"/>
          </a:xfrm>
          <a:prstGeom prst="rect">
            <a:avLst/>
          </a:prstGeo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35F12339-D666-4E95-A496-1D52F7CC2BFD}"/>
              </a:ext>
            </a:extLst>
          </p:cNvPr>
          <p:cNvSpPr>
            <a:spLocks noGrp="1"/>
          </p:cNvSpPr>
          <p:nvPr>
            <p:ph sz="quarter" idx="10"/>
          </p:nvPr>
        </p:nvSpPr>
        <p:spPr>
          <a:xfrm>
            <a:off x="1371598" y="4945544"/>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86827A0-1ADF-469D-89AF-F21060937789}"/>
              </a:ext>
            </a:extLst>
          </p:cNvPr>
          <p:cNvSpPr>
            <a:spLocks noGrp="1"/>
          </p:cNvSpPr>
          <p:nvPr>
            <p:ph sz="quarter" idx="11"/>
          </p:nvPr>
        </p:nvSpPr>
        <p:spPr>
          <a:xfrm>
            <a:off x="4792132" y="3989316"/>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333FCF9E-74C1-4914-B371-362167C88E0F}"/>
              </a:ext>
            </a:extLst>
          </p:cNvPr>
          <p:cNvSpPr>
            <a:spLocks noGrp="1"/>
          </p:cNvSpPr>
          <p:nvPr>
            <p:ph sz="quarter" idx="12"/>
          </p:nvPr>
        </p:nvSpPr>
        <p:spPr>
          <a:xfrm>
            <a:off x="8475134" y="4945544"/>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91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A86EEB0-BF5E-4248-AED7-D226E038E5C3}"/>
              </a:ext>
            </a:extLst>
          </p:cNvPr>
          <p:cNvSpPr>
            <a:spLocks noGrp="1"/>
          </p:cNvSpPr>
          <p:nvPr>
            <p:ph type="title"/>
          </p:nvPr>
        </p:nvSpPr>
        <p:spPr>
          <a:xfrm>
            <a:off x="5571067" y="754592"/>
            <a:ext cx="4301066" cy="1641475"/>
          </a:xfrm>
          <a:prstGeom prst="rect">
            <a:avLst/>
          </a:prstGeom>
        </p:spPr>
        <p:txBody>
          <a:bodyPr/>
          <a:lstStyle>
            <a:lvl1pPr algn="ctr">
              <a:defRPr/>
            </a:lvl1pPr>
          </a:lstStyle>
          <a:p>
            <a:r>
              <a:rPr lang="en-US" dirty="0"/>
              <a:t>Click to edit Master title style</a:t>
            </a:r>
          </a:p>
        </p:txBody>
      </p:sp>
      <p:sp>
        <p:nvSpPr>
          <p:cNvPr id="8" name="Content Placeholder 7">
            <a:extLst>
              <a:ext uri="{FF2B5EF4-FFF2-40B4-BE49-F238E27FC236}">
                <a16:creationId xmlns:a16="http://schemas.microsoft.com/office/drawing/2014/main" id="{C8FD5509-B012-4470-AD83-F324FF26DDA1}"/>
              </a:ext>
            </a:extLst>
          </p:cNvPr>
          <p:cNvSpPr>
            <a:spLocks noGrp="1"/>
          </p:cNvSpPr>
          <p:nvPr>
            <p:ph sz="quarter" idx="10"/>
          </p:nvPr>
        </p:nvSpPr>
        <p:spPr>
          <a:xfrm>
            <a:off x="474663" y="922338"/>
            <a:ext cx="3343275" cy="355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E1B516C5-ED94-43B6-81B9-3B9AEF12403D}"/>
              </a:ext>
            </a:extLst>
          </p:cNvPr>
          <p:cNvSpPr>
            <a:spLocks noGrp="1"/>
          </p:cNvSpPr>
          <p:nvPr>
            <p:ph sz="quarter" idx="11"/>
          </p:nvPr>
        </p:nvSpPr>
        <p:spPr>
          <a:xfrm>
            <a:off x="6875463" y="3547005"/>
            <a:ext cx="4841874" cy="24880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52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1DA6DE-3A83-4121-895A-E8384AFBBEB2}"/>
              </a:ext>
            </a:extLst>
          </p:cNvPr>
          <p:cNvSpPr>
            <a:spLocks noGrp="1"/>
          </p:cNvSpPr>
          <p:nvPr>
            <p:ph type="title"/>
          </p:nvPr>
        </p:nvSpPr>
        <p:spPr>
          <a:xfrm>
            <a:off x="1761423" y="2389212"/>
            <a:ext cx="3715352" cy="2079575"/>
          </a:xfrm>
          <a:prstGeom prst="rect">
            <a:avLst/>
          </a:prstGeom>
        </p:spPr>
        <p:txBody>
          <a:bodyPr/>
          <a:lstStyle>
            <a:lvl1pPr algn="l">
              <a:defRPr>
                <a:solidFill>
                  <a:schemeClr val="tx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BAEB7538-9A10-4833-952E-F73C4C79C940}"/>
              </a:ext>
            </a:extLst>
          </p:cNvPr>
          <p:cNvSpPr>
            <a:spLocks noGrp="1"/>
          </p:cNvSpPr>
          <p:nvPr>
            <p:ph type="body" sz="quarter" idx="10"/>
          </p:nvPr>
        </p:nvSpPr>
        <p:spPr>
          <a:xfrm>
            <a:off x="6096000" y="866775"/>
            <a:ext cx="5753100" cy="1943100"/>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E251EEE2-5C41-4785-B1FE-5410BA7255C0}"/>
              </a:ext>
            </a:extLst>
          </p:cNvPr>
          <p:cNvSpPr>
            <a:spLocks noGrp="1"/>
          </p:cNvSpPr>
          <p:nvPr>
            <p:ph type="body" sz="quarter" idx="11"/>
          </p:nvPr>
        </p:nvSpPr>
        <p:spPr>
          <a:xfrm>
            <a:off x="6323012" y="4648785"/>
            <a:ext cx="5284787" cy="19431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99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8B5AE0-0C1E-4AB7-B07C-CA23D6203B09}"/>
              </a:ext>
            </a:extLst>
          </p:cNvPr>
          <p:cNvSpPr>
            <a:spLocks noGrp="1"/>
          </p:cNvSpPr>
          <p:nvPr>
            <p:ph type="title"/>
          </p:nvPr>
        </p:nvSpPr>
        <p:spPr>
          <a:xfrm>
            <a:off x="9143999" y="233152"/>
            <a:ext cx="2822007" cy="2808431"/>
          </a:xfrm>
          <a:prstGeom prst="rect">
            <a:avLst/>
          </a:prstGeom>
        </p:spPr>
        <p:txBody>
          <a:bodyPr/>
          <a:lstStyle>
            <a:lvl1pPr algn="r">
              <a:defRPr>
                <a:solidFill>
                  <a:schemeClr val="tx1"/>
                </a:solidFill>
              </a:defRPr>
            </a:lvl1pPr>
          </a:lstStyle>
          <a:p>
            <a:r>
              <a:rPr lang="en-US" dirty="0"/>
              <a:t>Click to edit Master title style</a:t>
            </a:r>
          </a:p>
        </p:txBody>
      </p:sp>
      <p:sp>
        <p:nvSpPr>
          <p:cNvPr id="7" name="Text Placeholder 7">
            <a:extLst>
              <a:ext uri="{FF2B5EF4-FFF2-40B4-BE49-F238E27FC236}">
                <a16:creationId xmlns:a16="http://schemas.microsoft.com/office/drawing/2014/main" id="{2E3F4FE7-9B0D-43B9-988F-724474DA62A3}"/>
              </a:ext>
            </a:extLst>
          </p:cNvPr>
          <p:cNvSpPr>
            <a:spLocks noGrp="1"/>
          </p:cNvSpPr>
          <p:nvPr>
            <p:ph type="body" sz="quarter" idx="10"/>
          </p:nvPr>
        </p:nvSpPr>
        <p:spPr>
          <a:xfrm>
            <a:off x="532598" y="837899"/>
            <a:ext cx="5753100" cy="1943100"/>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A13A8598-33E1-48E3-803A-36AAF485DA5F}"/>
              </a:ext>
            </a:extLst>
          </p:cNvPr>
          <p:cNvSpPr>
            <a:spLocks noGrp="1"/>
          </p:cNvSpPr>
          <p:nvPr>
            <p:ph type="body" sz="quarter" idx="11"/>
          </p:nvPr>
        </p:nvSpPr>
        <p:spPr>
          <a:xfrm>
            <a:off x="577057" y="4652268"/>
            <a:ext cx="5284787" cy="19431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93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39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1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 id="2147483681"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rot="20544974">
            <a:off x="3964978" y="5012580"/>
            <a:ext cx="1224614" cy="1224614"/>
          </a:xfrm>
          <a:prstGeom prst="rect">
            <a:avLst/>
          </a:prstGeom>
        </p:spPr>
      </p:pic>
      <p:pic>
        <p:nvPicPr>
          <p:cNvPr id="35" name="Picture 34"/>
          <p:cNvPicPr>
            <a:picLocks noChangeAspect="1"/>
          </p:cNvPicPr>
          <p:nvPr/>
        </p:nvPicPr>
        <p:blipFill>
          <a:blip r:embed="rId3"/>
          <a:stretch>
            <a:fillRect/>
          </a:stretch>
        </p:blipFill>
        <p:spPr>
          <a:xfrm>
            <a:off x="4934882" y="5558796"/>
            <a:ext cx="1123457" cy="1123457"/>
          </a:xfrm>
          <a:prstGeom prst="rect">
            <a:avLst/>
          </a:prstGeom>
        </p:spPr>
      </p:pic>
      <p:pic>
        <p:nvPicPr>
          <p:cNvPr id="36" name="Picture 35"/>
          <p:cNvPicPr>
            <a:picLocks noChangeAspect="1"/>
          </p:cNvPicPr>
          <p:nvPr/>
        </p:nvPicPr>
        <p:blipFill>
          <a:blip r:embed="rId4"/>
          <a:stretch>
            <a:fillRect/>
          </a:stretch>
        </p:blipFill>
        <p:spPr>
          <a:xfrm>
            <a:off x="5350370" y="5051198"/>
            <a:ext cx="1532203" cy="1526712"/>
          </a:xfrm>
          <a:prstGeom prst="rect">
            <a:avLst/>
          </a:prstGeom>
        </p:spPr>
      </p:pic>
      <p:pic>
        <p:nvPicPr>
          <p:cNvPr id="40" name="Picture 39"/>
          <p:cNvPicPr>
            <a:picLocks noChangeAspect="1"/>
          </p:cNvPicPr>
          <p:nvPr/>
        </p:nvPicPr>
        <p:blipFill>
          <a:blip r:embed="rId5"/>
          <a:stretch>
            <a:fillRect/>
          </a:stretch>
        </p:blipFill>
        <p:spPr>
          <a:xfrm>
            <a:off x="6878902" y="5235546"/>
            <a:ext cx="1153150" cy="1158016"/>
          </a:xfrm>
          <a:prstGeom prst="rect">
            <a:avLst/>
          </a:prstGeom>
        </p:spPr>
      </p:pic>
      <p:pic>
        <p:nvPicPr>
          <p:cNvPr id="41" name="Picture 40"/>
          <p:cNvPicPr>
            <a:picLocks noChangeAspect="1"/>
          </p:cNvPicPr>
          <p:nvPr/>
        </p:nvPicPr>
        <p:blipFill>
          <a:blip r:embed="rId6"/>
          <a:stretch>
            <a:fillRect/>
          </a:stretch>
        </p:blipFill>
        <p:spPr>
          <a:xfrm>
            <a:off x="6102863" y="5624886"/>
            <a:ext cx="1161710" cy="1161710"/>
          </a:xfrm>
          <a:prstGeom prst="rect">
            <a:avLst/>
          </a:prstGeom>
        </p:spPr>
      </p:pic>
      <p:pic>
        <p:nvPicPr>
          <p:cNvPr id="5" name="Picture 4"/>
          <p:cNvPicPr>
            <a:picLocks noChangeAspect="1"/>
          </p:cNvPicPr>
          <p:nvPr/>
        </p:nvPicPr>
        <p:blipFill>
          <a:blip r:embed="rId7"/>
          <a:stretch>
            <a:fillRect/>
          </a:stretch>
        </p:blipFill>
        <p:spPr>
          <a:xfrm>
            <a:off x="4845344" y="567808"/>
            <a:ext cx="2542252" cy="1609483"/>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21" y="122867"/>
            <a:ext cx="1921715" cy="1921715"/>
          </a:xfrm>
          <a:prstGeom prst="rect">
            <a:avLst/>
          </a:prstGeom>
        </p:spPr>
      </p:pic>
      <p:pic>
        <p:nvPicPr>
          <p:cNvPr id="7" name="Picture 6"/>
          <p:cNvPicPr>
            <a:picLocks noChangeAspect="1"/>
          </p:cNvPicPr>
          <p:nvPr/>
        </p:nvPicPr>
        <p:blipFill>
          <a:blip r:embed="rId9"/>
          <a:stretch>
            <a:fillRect/>
          </a:stretch>
        </p:blipFill>
        <p:spPr>
          <a:xfrm>
            <a:off x="4095471" y="2490045"/>
            <a:ext cx="4041998" cy="2591025"/>
          </a:xfrm>
          <a:prstGeom prst="rect">
            <a:avLst/>
          </a:prstGeom>
        </p:spPr>
      </p:pic>
      <p:pic>
        <p:nvPicPr>
          <p:cNvPr id="9" name="Picture 8"/>
          <p:cNvPicPr>
            <a:picLocks noChangeAspect="1"/>
          </p:cNvPicPr>
          <p:nvPr/>
        </p:nvPicPr>
        <p:blipFill>
          <a:blip r:embed="rId10"/>
          <a:stretch>
            <a:fillRect/>
          </a:stretch>
        </p:blipFill>
        <p:spPr>
          <a:xfrm>
            <a:off x="918405" y="5643689"/>
            <a:ext cx="1853345" cy="749873"/>
          </a:xfrm>
          <a:prstGeom prst="rect">
            <a:avLst/>
          </a:prstGeom>
        </p:spPr>
      </p:pic>
    </p:spTree>
    <p:extLst>
      <p:ext uri="{BB962C8B-B14F-4D97-AF65-F5344CB8AC3E}">
        <p14:creationId xmlns:p14="http://schemas.microsoft.com/office/powerpoint/2010/main" val="37626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8336" y="430998"/>
            <a:ext cx="5236918" cy="3657917"/>
          </a:xfrm>
          <a:prstGeom prst="rect">
            <a:avLst/>
          </a:prstGeom>
        </p:spPr>
      </p:pic>
    </p:spTree>
    <p:extLst>
      <p:ext uri="{BB962C8B-B14F-4D97-AF65-F5344CB8AC3E}">
        <p14:creationId xmlns:p14="http://schemas.microsoft.com/office/powerpoint/2010/main" val="63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908686" y="1648820"/>
            <a:ext cx="6497954" cy="1754326"/>
          </a:xfrm>
          <a:prstGeom prst="rect">
            <a:avLst/>
          </a:prstGeom>
          <a:solidFill>
            <a:schemeClr val="accent3">
              <a:lumMod val="60000"/>
              <a:lumOff val="40000"/>
            </a:schemeClr>
          </a:solidFill>
        </p:spPr>
        <p:txBody>
          <a:bodyPr wrap="square">
            <a:spAutoFit/>
          </a:bodyPr>
          <a:lstStyle/>
          <a:p>
            <a:pPr marL="742950" lvl="0" indent="-742950">
              <a:buAutoNum type="alphaLcParenR"/>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5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4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10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5" name="Group 14"/>
          <p:cNvGrpSpPr/>
          <p:nvPr/>
        </p:nvGrpSpPr>
        <p:grpSpPr>
          <a:xfrm>
            <a:off x="239911" y="0"/>
            <a:ext cx="3028397" cy="1563370"/>
            <a:chOff x="144571" y="29461"/>
            <a:chExt cx="3028397" cy="1563370"/>
          </a:xfrm>
        </p:grpSpPr>
        <p:sp>
          <p:nvSpPr>
            <p:cNvPr id="2" name="TextBox 1">
              <a:extLst>
                <a:ext uri="{FF2B5EF4-FFF2-40B4-BE49-F238E27FC236}">
                  <a16:creationId xmlns:a16="http://schemas.microsoft.com/office/drawing/2014/main" id="{24C38C23-0C4B-468B-9ED7-546F801E7523}"/>
                </a:ext>
              </a:extLst>
            </p:cNvPr>
            <p:cNvSpPr txBox="1"/>
            <p:nvPr/>
          </p:nvSpPr>
          <p:spPr>
            <a:xfrm>
              <a:off x="550297" y="376241"/>
              <a:ext cx="2622671" cy="1022449"/>
            </a:xfrm>
            <a:prstGeom prst="doubleWave">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44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187" t="70687" r="88218" b="17673"/>
            <a:stretch/>
          </p:blipFill>
          <p:spPr>
            <a:xfrm rot="20915339">
              <a:off x="144571" y="29461"/>
              <a:ext cx="1019999" cy="1563370"/>
            </a:xfrm>
            <a:prstGeom prst="rect">
              <a:avLst/>
            </a:prstGeom>
          </p:spPr>
        </p:pic>
      </p:grpSp>
      <p:sp>
        <p:nvSpPr>
          <p:cNvPr id="14" name="Rectangle 13"/>
          <p:cNvSpPr/>
          <p:nvPr/>
        </p:nvSpPr>
        <p:spPr>
          <a:xfrm>
            <a:off x="908686" y="3986525"/>
            <a:ext cx="6497954" cy="1754326"/>
          </a:xfrm>
          <a:prstGeom prst="rect">
            <a:avLst/>
          </a:prstGeom>
          <a:solidFill>
            <a:schemeClr val="accent3">
              <a:lumMod val="60000"/>
              <a:lumOff val="40000"/>
            </a:schemeClr>
          </a:solidFill>
        </p:spPr>
        <p:txBody>
          <a:bodyPr wrap="square">
            <a:spAutoFit/>
          </a:bodyPr>
          <a:lstStyle/>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b)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28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11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sp>
        <p:nvSpPr>
          <p:cNvPr id="8" name="Rounded Rectangle 7"/>
          <p:cNvSpPr/>
          <p:nvPr/>
        </p:nvSpPr>
        <p:spPr>
          <a:xfrm>
            <a:off x="3567875" y="1657964"/>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18" name="Rounded Rectangle 17"/>
          <p:cNvSpPr/>
          <p:nvPr/>
        </p:nvSpPr>
        <p:spPr>
          <a:xfrm>
            <a:off x="3482531" y="220594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14</a:t>
            </a:r>
          </a:p>
        </p:txBody>
      </p:sp>
      <p:sp>
        <p:nvSpPr>
          <p:cNvPr id="21" name="Rounded Rectangle 20"/>
          <p:cNvSpPr/>
          <p:nvPr/>
        </p:nvSpPr>
        <p:spPr>
          <a:xfrm>
            <a:off x="4284155" y="278998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250</a:t>
            </a:r>
          </a:p>
        </p:txBody>
      </p:sp>
      <p:sp>
        <p:nvSpPr>
          <p:cNvPr id="22" name="Rounded Rectangle 21"/>
          <p:cNvSpPr/>
          <p:nvPr/>
        </p:nvSpPr>
        <p:spPr>
          <a:xfrm>
            <a:off x="3010147" y="404311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23" name="Rounded Rectangle 22"/>
          <p:cNvSpPr/>
          <p:nvPr/>
        </p:nvSpPr>
        <p:spPr>
          <a:xfrm>
            <a:off x="3484302" y="4589368"/>
            <a:ext cx="687133"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4</a:t>
            </a:r>
          </a:p>
        </p:txBody>
      </p:sp>
      <p:sp>
        <p:nvSpPr>
          <p:cNvPr id="24" name="Rounded Rectangle 23"/>
          <p:cNvSpPr/>
          <p:nvPr/>
        </p:nvSpPr>
        <p:spPr>
          <a:xfrm>
            <a:off x="4450518" y="5138008"/>
            <a:ext cx="1337690"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131</a:t>
            </a:r>
          </a:p>
        </p:txBody>
      </p:sp>
      <p:pic>
        <p:nvPicPr>
          <p:cNvPr id="2052" name="Picture 4" descr="Free vector drawn baby dinosaur illustrate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0" b="100000" l="0" r="100000">
                        <a14:foregroundMark x1="12939" y1="81150" x2="12939" y2="81150"/>
                        <a14:foregroundMark x1="50479" y1="79553" x2="50479" y2="79553"/>
                        <a14:foregroundMark x1="79393" y1="89776" x2="79393" y2="89776"/>
                        <a14:foregroundMark x1="85783" y1="93131" x2="85783" y2="93131"/>
                        <a14:foregroundMark x1="53834" y1="33387" x2="52556" y2="45527"/>
                        <a14:foregroundMark x1="30831" y1="25240" x2="31629" y2="23802"/>
                      </a14:backgroundRemoval>
                    </a14:imgEffect>
                  </a14:imgLayer>
                </a14:imgProps>
              </a:ext>
              <a:ext uri="{28A0092B-C50C-407E-A947-70E740481C1C}">
                <a14:useLocalDpi xmlns:a14="http://schemas.microsoft.com/office/drawing/2010/main" val="0"/>
              </a:ext>
            </a:extLst>
          </a:blip>
          <a:srcRect/>
          <a:stretch>
            <a:fillRect/>
          </a:stretch>
        </p:blipFill>
        <p:spPr bwMode="auto">
          <a:xfrm>
            <a:off x="6745280" y="1657964"/>
            <a:ext cx="5316205" cy="53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8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8" grpId="0" animBg="1"/>
      <p:bldP spid="18"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38C23-0C4B-468B-9ED7-546F801E7523}"/>
              </a:ext>
            </a:extLst>
          </p:cNvPr>
          <p:cNvSpPr txBox="1"/>
          <p:nvPr/>
        </p:nvSpPr>
        <p:spPr>
          <a:xfrm>
            <a:off x="1267011" y="52972"/>
            <a:ext cx="10592757" cy="2553891"/>
          </a:xfrm>
          <a:prstGeom prst="roundRect">
            <a:avLst/>
          </a:prstGeom>
          <a:solidFill>
            <a:schemeClr val="bg1"/>
          </a:solidFill>
        </p:spPr>
        <p:txBody>
          <a:bodyPr wrap="square" rtlCol="0">
            <a:spAutoFit/>
          </a:bodyPr>
          <a:lstStyle/>
          <a:p>
            <a:pPr algn="just"/>
            <a:r>
              <a:rPr lang="vi-VN" sz="3600" dirty="0">
                <a:latin typeface="Cambria" panose="02040503050406030204" pitchFamily="18" charset="0"/>
                <a:ea typeface="Cambria" panose="02040503050406030204" pitchFamily="18" charset="0"/>
              </a:rPr>
              <a:t>Lễ kỉ niệm 300 năm thành phố Sài Gòn (nay là Thành phố Hồ Chí Minh) được tổ chức vào năm 1998. Vậy thành phố Sài Gòn được thành lập năm nào? Năm đó thuộc thế kỉ nào?</a:t>
            </a:r>
            <a:endParaRPr kumimoji="0" lang="en-US" sz="60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p:cNvSpPr txBox="1"/>
          <p:nvPr/>
        </p:nvSpPr>
        <p:spPr>
          <a:xfrm>
            <a:off x="119914" y="3496963"/>
            <a:ext cx="6321526" cy="2281476"/>
          </a:xfrm>
          <a:prstGeom prst="roundRect">
            <a:avLst/>
          </a:prstGeom>
          <a:solidFill>
            <a:srgbClr val="E1494B"/>
          </a:solidFill>
        </p:spPr>
        <p:txBody>
          <a:bodyPr wrap="square" rtlCol="0">
            <a:spAutoFit/>
          </a:bodyPr>
          <a:lstStyle/>
          <a:p>
            <a:pPr algn="ctr"/>
            <a:r>
              <a:rPr lang="en-US" sz="3200" dirty="0"/>
              <a:t>T</a:t>
            </a:r>
            <a:r>
              <a:rPr lang="vi-VN" sz="3200" dirty="0"/>
              <a:t>hành phố Sài Gòn được thành lập </a:t>
            </a:r>
            <a:r>
              <a:rPr lang="en-US" sz="3200" dirty="0" err="1"/>
              <a:t>vào</a:t>
            </a:r>
            <a:r>
              <a:rPr lang="en-US" sz="3200" dirty="0"/>
              <a:t> </a:t>
            </a:r>
            <a:r>
              <a:rPr lang="vi-VN" sz="3200" dirty="0"/>
              <a:t>năm</a:t>
            </a:r>
            <a:r>
              <a:rPr lang="en-US" sz="3200" dirty="0"/>
              <a:t>:</a:t>
            </a:r>
            <a:r>
              <a:rPr lang="vi-VN" sz="3200" dirty="0"/>
              <a:t> </a:t>
            </a:r>
            <a:endParaRPr lang="en-US" sz="3200" dirty="0"/>
          </a:p>
          <a:p>
            <a:pPr algn="ctr"/>
            <a:r>
              <a:rPr lang="vi-VN" sz="3200" dirty="0"/>
              <a:t>1998 -</a:t>
            </a:r>
            <a:r>
              <a:rPr lang="en-US" sz="3200" dirty="0"/>
              <a:t> </a:t>
            </a:r>
            <a:r>
              <a:rPr lang="vi-VN" sz="3200" dirty="0"/>
              <a:t>300 = 1698 </a:t>
            </a:r>
            <a:endParaRPr lang="en-US" sz="3200" dirty="0"/>
          </a:p>
          <a:p>
            <a:pPr algn="ctr"/>
            <a:r>
              <a:rPr lang="en-US" sz="3200" dirty="0" err="1"/>
              <a:t>Vậy</a:t>
            </a:r>
            <a:r>
              <a:rPr lang="en-US" sz="3200" dirty="0"/>
              <a:t> </a:t>
            </a:r>
            <a:r>
              <a:rPr lang="vi-VN" sz="3200" dirty="0"/>
              <a:t>năm </a:t>
            </a:r>
            <a:r>
              <a:rPr lang="en-US" sz="3200" dirty="0"/>
              <a:t>1698 </a:t>
            </a:r>
            <a:r>
              <a:rPr lang="vi-VN" sz="3200" dirty="0"/>
              <a:t>thuộc thế kỉ XVII</a:t>
            </a: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1126" t="70687" r="79776" b="18828"/>
          <a:stretch/>
        </p:blipFill>
        <p:spPr>
          <a:xfrm>
            <a:off x="7233" y="162966"/>
            <a:ext cx="1259778" cy="1451801"/>
          </a:xfrm>
          <a:prstGeom prst="rect">
            <a:avLst/>
          </a:prstGeom>
        </p:spPr>
      </p:pic>
      <p:pic>
        <p:nvPicPr>
          <p:cNvPr id="3" name="Picture 2"/>
          <p:cNvPicPr>
            <a:picLocks noChangeAspect="1"/>
          </p:cNvPicPr>
          <p:nvPr/>
        </p:nvPicPr>
        <p:blipFill>
          <a:blip r:embed="rId3"/>
          <a:stretch>
            <a:fillRect/>
          </a:stretch>
        </p:blipFill>
        <p:spPr>
          <a:xfrm>
            <a:off x="6522720" y="2873774"/>
            <a:ext cx="5337048" cy="3243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2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9FA647-413E-478E-9A9A-9AEF95659435}"/>
              </a:ext>
            </a:extLst>
          </p:cNvPr>
          <p:cNvSpPr txBox="1"/>
          <p:nvPr/>
        </p:nvSpPr>
        <p:spPr>
          <a:xfrm>
            <a:off x="2179320" y="314960"/>
            <a:ext cx="9250680" cy="1736646"/>
          </a:xfrm>
          <a:prstGeom prst="roundRect">
            <a:avLst/>
          </a:prstGeom>
          <a:solidFill>
            <a:schemeClr val="bg1"/>
          </a:solidFill>
        </p:spPr>
        <p:txBody>
          <a:bodyPr wrap="square" anchor="t">
            <a:spAutoFit/>
          </a:bodyPr>
          <a:lstStyle/>
          <a:p>
            <a:pPr algn="ctr">
              <a:defRPr/>
            </a:pPr>
            <a:r>
              <a:rPr lang="en-US" sz="4800" b="1" dirty="0" err="1">
                <a:solidFill>
                  <a:schemeClr val="tx1">
                    <a:lumMod val="75000"/>
                    <a:lumOff val="25000"/>
                  </a:schemeClr>
                </a:solidFill>
                <a:latin typeface="Calibri" panose="020F0502020204030204" pitchFamily="34" charset="0"/>
                <a:cs typeface="Calibri" panose="020F0502020204030204" pitchFamily="34" charset="0"/>
              </a:rPr>
              <a:t>Chọn</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thời</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gian</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thích</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hợp</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cho</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mỗi</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sự</a:t>
            </a:r>
            <a:r>
              <a:rPr lang="en-US" sz="4800" b="1" dirty="0">
                <a:solidFill>
                  <a:schemeClr val="tx1">
                    <a:lumMod val="75000"/>
                    <a:lumOff val="25000"/>
                  </a:schemeClr>
                </a:solidFill>
                <a:latin typeface="Calibri" panose="020F0502020204030204" pitchFamily="34" charset="0"/>
                <a:cs typeface="Calibri" panose="020F0502020204030204" pitchFamily="34" charset="0"/>
              </a:rPr>
              <a:t> </a:t>
            </a:r>
            <a:r>
              <a:rPr lang="en-US" sz="4800" b="1" dirty="0" err="1">
                <a:solidFill>
                  <a:schemeClr val="tx1">
                    <a:lumMod val="75000"/>
                    <a:lumOff val="25000"/>
                  </a:schemeClr>
                </a:solidFill>
                <a:latin typeface="Calibri" panose="020F0502020204030204" pitchFamily="34" charset="0"/>
                <a:cs typeface="Calibri" panose="020F0502020204030204" pitchFamily="34" charset="0"/>
              </a:rPr>
              <a:t>việc</a:t>
            </a:r>
            <a:endParaRPr lang="en-US" sz="4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9662" r="100000"/>
                    </a14:imgEffect>
                  </a14:imgLayer>
                </a14:imgProps>
              </a:ext>
            </a:extLst>
          </a:blip>
          <a:stretch>
            <a:fillRect/>
          </a:stretch>
        </p:blipFill>
        <p:spPr>
          <a:xfrm>
            <a:off x="170043" y="0"/>
            <a:ext cx="1902597" cy="2164549"/>
          </a:xfrm>
          <a:prstGeom prst="rect">
            <a:avLst/>
          </a:prstGeom>
        </p:spPr>
      </p:pic>
      <p:sp>
        <p:nvSpPr>
          <p:cNvPr id="4" name="Rounded Rectangle 3"/>
          <p:cNvSpPr/>
          <p:nvPr/>
        </p:nvSpPr>
        <p:spPr>
          <a:xfrm>
            <a:off x="461182"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Nam </a:t>
            </a:r>
            <a:r>
              <a:rPr lang="en-US" sz="2800" dirty="0" err="1">
                <a:latin typeface="Cambria" panose="02040503050406030204" pitchFamily="18" charset="0"/>
                <a:ea typeface="Cambria" panose="02040503050406030204" pitchFamily="18" charset="0"/>
              </a:rPr>
              <a:t>chạy</a:t>
            </a:r>
            <a:r>
              <a:rPr lang="en-US" sz="2800" dirty="0">
                <a:latin typeface="Cambria" panose="02040503050406030204" pitchFamily="18" charset="0"/>
                <a:ea typeface="Cambria" panose="02040503050406030204" pitchFamily="18" charset="0"/>
              </a:rPr>
              <a:t> 100 m</a:t>
            </a:r>
          </a:p>
        </p:txBody>
      </p:sp>
      <p:sp>
        <p:nvSpPr>
          <p:cNvPr id="8" name="Rounded Rectangle 7"/>
          <p:cNvSpPr/>
          <p:nvPr/>
        </p:nvSpPr>
        <p:spPr>
          <a:xfrm>
            <a:off x="4227356" y="2797753"/>
            <a:ext cx="3677124"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chuyến</a:t>
            </a:r>
            <a:r>
              <a:rPr lang="en-US" sz="2800" dirty="0">
                <a:latin typeface="Cambria" panose="02040503050406030204" pitchFamily="18" charset="0"/>
                <a:ea typeface="Cambria" panose="02040503050406030204" pitchFamily="18" charset="0"/>
              </a:rPr>
              <a:t> bay </a:t>
            </a:r>
            <a:r>
              <a:rPr lang="en-US" sz="2800" dirty="0" err="1">
                <a:latin typeface="Cambria" panose="02040503050406030204" pitchFamily="18" charset="0"/>
                <a:ea typeface="Cambria" panose="02040503050406030204" pitchFamily="18" charset="0"/>
              </a:rPr>
              <a:t>Hà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Đà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Nẵng</a:t>
            </a:r>
            <a:endParaRPr lang="en-US" sz="2800" dirty="0">
              <a:latin typeface="Cambria" panose="02040503050406030204" pitchFamily="18" charset="0"/>
              <a:ea typeface="Cambria" panose="02040503050406030204" pitchFamily="18" charset="0"/>
            </a:endParaRPr>
          </a:p>
        </p:txBody>
      </p:sp>
      <p:sp>
        <p:nvSpPr>
          <p:cNvPr id="9" name="Rounded Rectangle 8"/>
          <p:cNvSpPr/>
          <p:nvPr/>
        </p:nvSpPr>
        <p:spPr>
          <a:xfrm>
            <a:off x="8157685"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Tuổi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gõ</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đỏ</a:t>
            </a:r>
            <a:endParaRPr lang="en-US" sz="2800" dirty="0">
              <a:latin typeface="Cambria" panose="02040503050406030204" pitchFamily="18" charset="0"/>
              <a:ea typeface="Cambria" panose="02040503050406030204" pitchFamily="18" charset="0"/>
            </a:endParaRPr>
          </a:p>
        </p:txBody>
      </p:sp>
      <p:sp>
        <p:nvSpPr>
          <p:cNvPr id="10" name="Rounded Rectangle 9"/>
          <p:cNvSpPr/>
          <p:nvPr/>
        </p:nvSpPr>
        <p:spPr>
          <a:xfrm>
            <a:off x="1114909"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78 </a:t>
            </a:r>
            <a:r>
              <a:rPr lang="en-US" sz="2800" dirty="0" err="1">
                <a:solidFill>
                  <a:schemeClr val="tx1"/>
                </a:solidFill>
                <a:latin typeface="Cambria" panose="02040503050406030204" pitchFamily="18" charset="0"/>
                <a:ea typeface="Cambria" panose="02040503050406030204" pitchFamily="18" charset="0"/>
              </a:rPr>
              <a:t>năm</a:t>
            </a:r>
            <a:endParaRPr lang="en-US" sz="2800" dirty="0">
              <a:solidFill>
                <a:schemeClr val="tx1"/>
              </a:solidFill>
              <a:latin typeface="Cambria" panose="02040503050406030204" pitchFamily="18" charset="0"/>
              <a:ea typeface="Cambria" panose="02040503050406030204" pitchFamily="18" charset="0"/>
            </a:endParaRPr>
          </a:p>
        </p:txBody>
      </p:sp>
      <p:sp>
        <p:nvSpPr>
          <p:cNvPr id="11" name="Rounded Rectangle 10"/>
          <p:cNvSpPr/>
          <p:nvPr/>
        </p:nvSpPr>
        <p:spPr>
          <a:xfrm>
            <a:off x="4881083" y="5106600"/>
            <a:ext cx="2351114"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20 </a:t>
            </a:r>
            <a:r>
              <a:rPr lang="en-US" sz="2800" dirty="0" err="1">
                <a:solidFill>
                  <a:schemeClr val="tx1"/>
                </a:solidFill>
                <a:latin typeface="Cambria" panose="02040503050406030204" pitchFamily="18" charset="0"/>
                <a:ea typeface="Cambria" panose="02040503050406030204" pitchFamily="18" charset="0"/>
              </a:rPr>
              <a:t>giây</a:t>
            </a:r>
            <a:endParaRPr lang="en-US" sz="2800" dirty="0">
              <a:solidFill>
                <a:schemeClr val="tx1"/>
              </a:solidFill>
              <a:latin typeface="Cambria" panose="02040503050406030204" pitchFamily="18" charset="0"/>
              <a:ea typeface="Cambria" panose="02040503050406030204" pitchFamily="18" charset="0"/>
            </a:endParaRPr>
          </a:p>
        </p:txBody>
      </p:sp>
      <p:sp>
        <p:nvSpPr>
          <p:cNvPr id="12" name="Rounded Rectangle 11"/>
          <p:cNvSpPr/>
          <p:nvPr/>
        </p:nvSpPr>
        <p:spPr>
          <a:xfrm>
            <a:off x="8811412"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1 </a:t>
            </a:r>
            <a:r>
              <a:rPr lang="en-US" sz="2800" dirty="0" err="1">
                <a:solidFill>
                  <a:schemeClr val="tx1"/>
                </a:solidFill>
                <a:latin typeface="Cambria" panose="02040503050406030204" pitchFamily="18" charset="0"/>
                <a:ea typeface="Cambria" panose="02040503050406030204" pitchFamily="18" charset="0"/>
              </a:rPr>
              <a:t>giờ</a:t>
            </a:r>
            <a:endParaRPr lang="en-US" sz="2800" dirty="0">
              <a:solidFill>
                <a:schemeClr val="tx1"/>
              </a:solidFill>
              <a:latin typeface="Cambria" panose="02040503050406030204" pitchFamily="18" charset="0"/>
              <a:ea typeface="Cambria" panose="02040503050406030204" pitchFamily="18" charset="0"/>
            </a:endParaRPr>
          </a:p>
        </p:txBody>
      </p:sp>
      <p:cxnSp>
        <p:nvCxnSpPr>
          <p:cNvPr id="13" name="Straight Connector 12"/>
          <p:cNvCxnSpPr>
            <a:endCxn id="11" idx="0"/>
          </p:cNvCxnSpPr>
          <p:nvPr/>
        </p:nvCxnSpPr>
        <p:spPr>
          <a:xfrm>
            <a:off x="2179320" y="4142013"/>
            <a:ext cx="3877320" cy="964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a:endCxn id="12" idx="0"/>
          </p:cNvCxnSpPr>
          <p:nvPr/>
        </p:nvCxnSpPr>
        <p:spPr>
          <a:xfrm>
            <a:off x="6065918" y="4088073"/>
            <a:ext cx="3868572"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a:endCxn id="9" idx="2"/>
          </p:cNvCxnSpPr>
          <p:nvPr/>
        </p:nvCxnSpPr>
        <p:spPr>
          <a:xfrm flipV="1">
            <a:off x="2237987" y="4088073"/>
            <a:ext cx="7676183"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70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385" y="3899302"/>
            <a:ext cx="2012164" cy="2958698"/>
            <a:chOff x="4079877" y="-34985"/>
            <a:chExt cx="2837876" cy="4151273"/>
          </a:xfrm>
        </p:grpSpPr>
        <p:pic>
          <p:nvPicPr>
            <p:cNvPr id="5" name="Graphic 4">
              <a:extLst>
                <a:ext uri="{FF2B5EF4-FFF2-40B4-BE49-F238E27FC236}">
                  <a16:creationId xmlns:a16="http://schemas.microsoft.com/office/drawing/2014/main" id="{2F60294C-B5B5-4408-A4CA-F9F3E5426013}"/>
                </a:ext>
              </a:extLst>
            </p:cNvPr>
            <p:cNvPicPr>
              <a:picLocks noChangeAspect="1"/>
            </p:cNvPicPr>
            <p:nvPr/>
          </p:nvPicPr>
          <p:blipFill>
            <a:blip/>
            <a:stretch>
              <a:fillRect/>
            </a:stretch>
          </p:blipFill>
          <p:spPr>
            <a:xfrm>
              <a:off x="4079877" y="-34985"/>
              <a:ext cx="2837876" cy="4151273"/>
            </a:xfrm>
            <a:prstGeom prst="rect">
              <a:avLst/>
            </a:prstGeom>
          </p:spPr>
        </p:pic>
        <p:sp>
          <p:nvSpPr>
            <p:cNvPr id="11" name="Freeform: Shape 10">
              <a:extLst>
                <a:ext uri="{FF2B5EF4-FFF2-40B4-BE49-F238E27FC236}">
                  <a16:creationId xmlns:a16="http://schemas.microsoft.com/office/drawing/2014/main" id="{9C37036E-683E-4E76-B535-9F89A7A048ED}"/>
                </a:ext>
              </a:extLst>
            </p:cNvPr>
            <p:cNvSpPr/>
            <p:nvPr/>
          </p:nvSpPr>
          <p:spPr>
            <a:xfrm>
              <a:off x="4089375" y="-34985"/>
              <a:ext cx="2828378" cy="2545911"/>
            </a:xfrm>
            <a:custGeom>
              <a:avLst/>
              <a:gdLst>
                <a:gd name="connsiteX0" fmla="*/ 2600195 w 2828378"/>
                <a:gd name="connsiteY0" fmla="*/ 1034535 h 2545911"/>
                <a:gd name="connsiteX1" fmla="*/ 1874543 w 2828378"/>
                <a:gd name="connsiteY1" fmla="*/ 861682 h 2545911"/>
                <a:gd name="connsiteX2" fmla="*/ 1648216 w 2828378"/>
                <a:gd name="connsiteY2" fmla="*/ 971210 h 2545911"/>
                <a:gd name="connsiteX3" fmla="*/ 1821070 w 2828378"/>
                <a:gd name="connsiteY3" fmla="*/ 710407 h 2545911"/>
                <a:gd name="connsiteX4" fmla="*/ 2032151 w 2828378"/>
                <a:gd name="connsiteY4" fmla="*/ 589856 h 2545911"/>
                <a:gd name="connsiteX5" fmla="*/ 2361908 w 2828378"/>
                <a:gd name="connsiteY5" fmla="*/ 603224 h 2545911"/>
                <a:gd name="connsiteX6" fmla="*/ 2414912 w 2828378"/>
                <a:gd name="connsiteY6" fmla="*/ 562884 h 2545911"/>
                <a:gd name="connsiteX7" fmla="*/ 1867977 w 2828378"/>
                <a:gd name="connsiteY7" fmla="*/ 206625 h 2545911"/>
                <a:gd name="connsiteX8" fmla="*/ 1591224 w 2828378"/>
                <a:gd name="connsiteY8" fmla="*/ 481735 h 2545911"/>
                <a:gd name="connsiteX9" fmla="*/ 1487090 w 2828378"/>
                <a:gd name="connsiteY9" fmla="*/ 756141 h 2545911"/>
                <a:gd name="connsiteX10" fmla="*/ 1521802 w 2828378"/>
                <a:gd name="connsiteY10" fmla="*/ 52535 h 2545911"/>
                <a:gd name="connsiteX11" fmla="*/ 1491359 w 2828378"/>
                <a:gd name="connsiteY11" fmla="*/ 1172 h 2545911"/>
                <a:gd name="connsiteX12" fmla="*/ 1470439 w 2828378"/>
                <a:gd name="connsiteY12" fmla="*/ 1172 h 2545911"/>
                <a:gd name="connsiteX13" fmla="*/ 1295710 w 2828378"/>
                <a:gd name="connsiteY13" fmla="*/ 235707 h 2545911"/>
                <a:gd name="connsiteX14" fmla="*/ 1224177 w 2828378"/>
                <a:gd name="connsiteY14" fmla="*/ 702902 h 2545911"/>
                <a:gd name="connsiteX15" fmla="*/ 847513 w 2828378"/>
                <a:gd name="connsiteY15" fmla="*/ 489475 h 2545911"/>
                <a:gd name="connsiteX16" fmla="*/ 209578 w 2828378"/>
                <a:gd name="connsiteY16" fmla="*/ 690706 h 2545911"/>
                <a:gd name="connsiteX17" fmla="*/ 260237 w 2828378"/>
                <a:gd name="connsiteY17" fmla="*/ 756376 h 2545911"/>
                <a:gd name="connsiteX18" fmla="*/ 742910 w 2828378"/>
                <a:gd name="connsiteY18" fmla="*/ 732922 h 2545911"/>
                <a:gd name="connsiteX19" fmla="*/ 1018255 w 2828378"/>
                <a:gd name="connsiteY19" fmla="*/ 974728 h 2545911"/>
                <a:gd name="connsiteX20" fmla="*/ 388762 w 2828378"/>
                <a:gd name="connsiteY20" fmla="*/ 951274 h 2545911"/>
                <a:gd name="connsiteX21" fmla="*/ -97 w 2828378"/>
                <a:gd name="connsiteY21" fmla="*/ 1413543 h 2545911"/>
                <a:gd name="connsiteX22" fmla="*/ 70264 w 2828378"/>
                <a:gd name="connsiteY22" fmla="*/ 1443095 h 2545911"/>
                <a:gd name="connsiteX23" fmla="*/ 345373 w 2828378"/>
                <a:gd name="connsiteY23" fmla="*/ 1278920 h 2545911"/>
                <a:gd name="connsiteX24" fmla="*/ 383134 w 2828378"/>
                <a:gd name="connsiteY24" fmla="*/ 1291116 h 2545911"/>
                <a:gd name="connsiteX25" fmla="*/ 711483 w 2828378"/>
                <a:gd name="connsiteY25" fmla="*/ 1260861 h 2545911"/>
                <a:gd name="connsiteX26" fmla="*/ 795916 w 2828378"/>
                <a:gd name="connsiteY26" fmla="*/ 1285956 h 2545911"/>
                <a:gd name="connsiteX27" fmla="*/ 621656 w 2828378"/>
                <a:gd name="connsiteY27" fmla="*/ 1436997 h 2545911"/>
                <a:gd name="connsiteX28" fmla="*/ 612040 w 2828378"/>
                <a:gd name="connsiteY28" fmla="*/ 1442391 h 2545911"/>
                <a:gd name="connsiteX29" fmla="*/ 342090 w 2828378"/>
                <a:gd name="connsiteY29" fmla="*/ 1784109 h 2545911"/>
                <a:gd name="connsiteX30" fmla="*/ 360149 w 2828378"/>
                <a:gd name="connsiteY30" fmla="*/ 2240515 h 2545911"/>
                <a:gd name="connsiteX31" fmla="*/ 351941 w 2828378"/>
                <a:gd name="connsiteY31" fmla="*/ 2304073 h 2545911"/>
                <a:gd name="connsiteX32" fmla="*/ 381258 w 2828378"/>
                <a:gd name="connsiteY32" fmla="*/ 2343030 h 2545911"/>
                <a:gd name="connsiteX33" fmla="*/ 388997 w 2828378"/>
                <a:gd name="connsiteY33" fmla="*/ 2343241 h 2545911"/>
                <a:gd name="connsiteX34" fmla="*/ 439586 w 2828378"/>
                <a:gd name="connsiteY34" fmla="*/ 2324197 h 2545911"/>
                <a:gd name="connsiteX35" fmla="*/ 440360 w 2828378"/>
                <a:gd name="connsiteY35" fmla="*/ 2322367 h 2545911"/>
                <a:gd name="connsiteX36" fmla="*/ 466792 w 2828378"/>
                <a:gd name="connsiteY36" fmla="*/ 2270699 h 2545911"/>
                <a:gd name="connsiteX37" fmla="*/ 463814 w 2828378"/>
                <a:gd name="connsiteY37" fmla="*/ 2263733 h 2545911"/>
                <a:gd name="connsiteX38" fmla="*/ 460530 w 2828378"/>
                <a:gd name="connsiteY38" fmla="*/ 2256932 h 2545911"/>
                <a:gd name="connsiteX39" fmla="*/ 1179850 w 2828378"/>
                <a:gd name="connsiteY39" fmla="*/ 1482966 h 2545911"/>
                <a:gd name="connsiteX40" fmla="*/ 1455898 w 2828378"/>
                <a:gd name="connsiteY40" fmla="*/ 2505774 h 2545911"/>
                <a:gd name="connsiteX41" fmla="*/ 1533764 w 2828378"/>
                <a:gd name="connsiteY41" fmla="*/ 2526882 h 2545911"/>
                <a:gd name="connsiteX42" fmla="*/ 1592398 w 2828378"/>
                <a:gd name="connsiteY42" fmla="*/ 1518380 h 2545911"/>
                <a:gd name="connsiteX43" fmla="*/ 1688322 w 2828378"/>
                <a:gd name="connsiteY43" fmla="*/ 1549574 h 2545911"/>
                <a:gd name="connsiteX44" fmla="*/ 1912068 w 2828378"/>
                <a:gd name="connsiteY44" fmla="*/ 1834769 h 2545911"/>
                <a:gd name="connsiteX45" fmla="*/ 2189993 w 2828378"/>
                <a:gd name="connsiteY45" fmla="*/ 2233478 h 2545911"/>
                <a:gd name="connsiteX46" fmla="*/ 2229630 w 2828378"/>
                <a:gd name="connsiteY46" fmla="*/ 2310875 h 2545911"/>
                <a:gd name="connsiteX47" fmla="*/ 2287654 w 2828378"/>
                <a:gd name="connsiteY47" fmla="*/ 2324900 h 2545911"/>
                <a:gd name="connsiteX48" fmla="*/ 2306088 w 2828378"/>
                <a:gd name="connsiteY48" fmla="*/ 2301025 h 2545911"/>
                <a:gd name="connsiteX49" fmla="*/ 2319457 w 2828378"/>
                <a:gd name="connsiteY49" fmla="*/ 2200644 h 2545911"/>
                <a:gd name="connsiteX50" fmla="*/ 2202189 w 2828378"/>
                <a:gd name="connsiteY50" fmla="*/ 1511813 h 2545911"/>
                <a:gd name="connsiteX51" fmla="*/ 1892133 w 2828378"/>
                <a:gd name="connsiteY51" fmla="*/ 1289474 h 2545911"/>
                <a:gd name="connsiteX52" fmla="*/ 2267389 w 2828378"/>
                <a:gd name="connsiteY52" fmla="*/ 1338492 h 2545911"/>
                <a:gd name="connsiteX53" fmla="*/ 2729894 w 2828378"/>
                <a:gd name="connsiteY53" fmla="*/ 1774024 h 2545911"/>
                <a:gd name="connsiteX54" fmla="*/ 2806118 w 2828378"/>
                <a:gd name="connsiteY54" fmla="*/ 1764174 h 2545911"/>
                <a:gd name="connsiteX55" fmla="*/ 2600195 w 2828378"/>
                <a:gd name="connsiteY55" fmla="*/ 1034535 h 254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28378" h="2545911">
                  <a:moveTo>
                    <a:pt x="2600195" y="1034535"/>
                  </a:moveTo>
                  <a:cubicBezTo>
                    <a:pt x="2410925" y="845030"/>
                    <a:pt x="2128780" y="786396"/>
                    <a:pt x="1874543" y="861682"/>
                  </a:cubicBezTo>
                  <a:cubicBezTo>
                    <a:pt x="1793605" y="885534"/>
                    <a:pt x="1717146" y="922544"/>
                    <a:pt x="1648216" y="971210"/>
                  </a:cubicBezTo>
                  <a:cubicBezTo>
                    <a:pt x="1690292" y="874933"/>
                    <a:pt x="1748785" y="786678"/>
                    <a:pt x="1821070" y="710407"/>
                  </a:cubicBezTo>
                  <a:cubicBezTo>
                    <a:pt x="1878624" y="651069"/>
                    <a:pt x="1951799" y="609275"/>
                    <a:pt x="2032151" y="589856"/>
                  </a:cubicBezTo>
                  <a:cubicBezTo>
                    <a:pt x="2140507" y="564761"/>
                    <a:pt x="2254256" y="583054"/>
                    <a:pt x="2361908" y="603224"/>
                  </a:cubicBezTo>
                  <a:cubicBezTo>
                    <a:pt x="2385361" y="607680"/>
                    <a:pt x="2418195" y="592201"/>
                    <a:pt x="2414912" y="562884"/>
                  </a:cubicBezTo>
                  <a:cubicBezTo>
                    <a:pt x="2384422" y="300674"/>
                    <a:pt x="2123619" y="120082"/>
                    <a:pt x="1867977" y="206625"/>
                  </a:cubicBezTo>
                  <a:cubicBezTo>
                    <a:pt x="1735229" y="251656"/>
                    <a:pt x="1647278" y="356728"/>
                    <a:pt x="1591224" y="481735"/>
                  </a:cubicBezTo>
                  <a:cubicBezTo>
                    <a:pt x="1551354" y="570624"/>
                    <a:pt x="1518753" y="663265"/>
                    <a:pt x="1487090" y="756141"/>
                  </a:cubicBezTo>
                  <a:cubicBezTo>
                    <a:pt x="1452427" y="521606"/>
                    <a:pt x="1464201" y="282521"/>
                    <a:pt x="1521802" y="52535"/>
                  </a:cubicBezTo>
                  <a:cubicBezTo>
                    <a:pt x="1527571" y="29950"/>
                    <a:pt x="1513945" y="6942"/>
                    <a:pt x="1491359" y="1172"/>
                  </a:cubicBezTo>
                  <a:cubicBezTo>
                    <a:pt x="1484511" y="-587"/>
                    <a:pt x="1477310" y="-587"/>
                    <a:pt x="1470439" y="1172"/>
                  </a:cubicBezTo>
                  <a:cubicBezTo>
                    <a:pt x="1361849" y="31662"/>
                    <a:pt x="1316115" y="133685"/>
                    <a:pt x="1295710" y="235707"/>
                  </a:cubicBezTo>
                  <a:cubicBezTo>
                    <a:pt x="1230580" y="382269"/>
                    <a:pt x="1205883" y="543582"/>
                    <a:pt x="1224177" y="702902"/>
                  </a:cubicBezTo>
                  <a:cubicBezTo>
                    <a:pt x="1124359" y="593702"/>
                    <a:pt x="992479" y="518979"/>
                    <a:pt x="847513" y="489475"/>
                  </a:cubicBezTo>
                  <a:cubicBezTo>
                    <a:pt x="614667" y="446742"/>
                    <a:pt x="375769" y="522099"/>
                    <a:pt x="209578" y="690706"/>
                  </a:cubicBezTo>
                  <a:cubicBezTo>
                    <a:pt x="177446" y="723541"/>
                    <a:pt x="220131" y="784520"/>
                    <a:pt x="260237" y="756376"/>
                  </a:cubicBezTo>
                  <a:cubicBezTo>
                    <a:pt x="400958" y="657167"/>
                    <a:pt x="589994" y="657402"/>
                    <a:pt x="742910" y="732922"/>
                  </a:cubicBezTo>
                  <a:cubicBezTo>
                    <a:pt x="852908" y="790055"/>
                    <a:pt x="947402" y="873034"/>
                    <a:pt x="1018255" y="974728"/>
                  </a:cubicBezTo>
                  <a:cubicBezTo>
                    <a:pt x="815617" y="904367"/>
                    <a:pt x="592573" y="872940"/>
                    <a:pt x="388762" y="951274"/>
                  </a:cubicBezTo>
                  <a:cubicBezTo>
                    <a:pt x="184951" y="1029609"/>
                    <a:pt x="27578" y="1195895"/>
                    <a:pt x="-97" y="1413543"/>
                  </a:cubicBezTo>
                  <a:cubicBezTo>
                    <a:pt x="-5257" y="1453414"/>
                    <a:pt x="46810" y="1463265"/>
                    <a:pt x="70264" y="1443095"/>
                  </a:cubicBezTo>
                  <a:cubicBezTo>
                    <a:pt x="152796" y="1374306"/>
                    <a:pt x="245649" y="1318908"/>
                    <a:pt x="345373" y="1278920"/>
                  </a:cubicBezTo>
                  <a:cubicBezTo>
                    <a:pt x="354943" y="1289334"/>
                    <a:pt x="369272" y="1293954"/>
                    <a:pt x="383134" y="1291116"/>
                  </a:cubicBezTo>
                  <a:cubicBezTo>
                    <a:pt x="491465" y="1271227"/>
                    <a:pt x="601345" y="1261095"/>
                    <a:pt x="711483" y="1260861"/>
                  </a:cubicBezTo>
                  <a:cubicBezTo>
                    <a:pt x="739861" y="1268366"/>
                    <a:pt x="768006" y="1276575"/>
                    <a:pt x="795916" y="1285956"/>
                  </a:cubicBezTo>
                  <a:cubicBezTo>
                    <a:pt x="732872" y="1330260"/>
                    <a:pt x="674473" y="1380873"/>
                    <a:pt x="621656" y="1436997"/>
                  </a:cubicBezTo>
                  <a:cubicBezTo>
                    <a:pt x="618372" y="1438873"/>
                    <a:pt x="615089" y="1440280"/>
                    <a:pt x="612040" y="1442391"/>
                  </a:cubicBezTo>
                  <a:cubicBezTo>
                    <a:pt x="485203" y="1521594"/>
                    <a:pt x="389794" y="1642379"/>
                    <a:pt x="342090" y="1784109"/>
                  </a:cubicBezTo>
                  <a:cubicBezTo>
                    <a:pt x="293846" y="1933578"/>
                    <a:pt x="300249" y="2095314"/>
                    <a:pt x="360149" y="2240515"/>
                  </a:cubicBezTo>
                  <a:cubicBezTo>
                    <a:pt x="357100" y="2261623"/>
                    <a:pt x="354051" y="2282731"/>
                    <a:pt x="351941" y="2304073"/>
                  </a:cubicBezTo>
                  <a:cubicBezTo>
                    <a:pt x="349290" y="2322930"/>
                    <a:pt x="362401" y="2340356"/>
                    <a:pt x="381258" y="2343030"/>
                  </a:cubicBezTo>
                  <a:cubicBezTo>
                    <a:pt x="383837" y="2343382"/>
                    <a:pt x="386417" y="2343452"/>
                    <a:pt x="388997" y="2343241"/>
                  </a:cubicBezTo>
                  <a:cubicBezTo>
                    <a:pt x="408229" y="2351942"/>
                    <a:pt x="430885" y="2343429"/>
                    <a:pt x="439586" y="2324197"/>
                  </a:cubicBezTo>
                  <a:cubicBezTo>
                    <a:pt x="439868" y="2323587"/>
                    <a:pt x="440125" y="2322977"/>
                    <a:pt x="440360" y="2322367"/>
                  </a:cubicBezTo>
                  <a:cubicBezTo>
                    <a:pt x="461937" y="2315401"/>
                    <a:pt x="473758" y="2292253"/>
                    <a:pt x="466792" y="2270699"/>
                  </a:cubicBezTo>
                  <a:cubicBezTo>
                    <a:pt x="466018" y="2268283"/>
                    <a:pt x="465010" y="2265961"/>
                    <a:pt x="463814" y="2263733"/>
                  </a:cubicBezTo>
                  <a:cubicBezTo>
                    <a:pt x="462641" y="2261623"/>
                    <a:pt x="461703" y="2259043"/>
                    <a:pt x="460530" y="2256932"/>
                  </a:cubicBezTo>
                  <a:cubicBezTo>
                    <a:pt x="570105" y="1902971"/>
                    <a:pt x="834849" y="1618128"/>
                    <a:pt x="1179850" y="1482966"/>
                  </a:cubicBezTo>
                  <a:cubicBezTo>
                    <a:pt x="1453787" y="1736029"/>
                    <a:pt x="1481227" y="2151860"/>
                    <a:pt x="1455898" y="2505774"/>
                  </a:cubicBezTo>
                  <a:cubicBezTo>
                    <a:pt x="1452614" y="2550335"/>
                    <a:pt x="1512186" y="2558075"/>
                    <a:pt x="1533764" y="2526882"/>
                  </a:cubicBezTo>
                  <a:cubicBezTo>
                    <a:pt x="1734994" y="2232540"/>
                    <a:pt x="1753523" y="1833831"/>
                    <a:pt x="1592398" y="1518380"/>
                  </a:cubicBezTo>
                  <a:cubicBezTo>
                    <a:pt x="1623262" y="1531937"/>
                    <a:pt x="1655393" y="1542374"/>
                    <a:pt x="1688322" y="1549574"/>
                  </a:cubicBezTo>
                  <a:cubicBezTo>
                    <a:pt x="1789406" y="1614540"/>
                    <a:pt x="1858125" y="1728759"/>
                    <a:pt x="1912068" y="1834769"/>
                  </a:cubicBezTo>
                  <a:cubicBezTo>
                    <a:pt x="1986417" y="1980649"/>
                    <a:pt x="2056542" y="2133097"/>
                    <a:pt x="2189993" y="2233478"/>
                  </a:cubicBezTo>
                  <a:lnTo>
                    <a:pt x="2229630" y="2310875"/>
                  </a:lnTo>
                  <a:cubicBezTo>
                    <a:pt x="2241779" y="2330764"/>
                    <a:pt x="2267764" y="2337049"/>
                    <a:pt x="2287654" y="2324900"/>
                  </a:cubicBezTo>
                  <a:cubicBezTo>
                    <a:pt x="2296542" y="2319482"/>
                    <a:pt x="2303085" y="2310992"/>
                    <a:pt x="2306088" y="2301025"/>
                  </a:cubicBezTo>
                  <a:cubicBezTo>
                    <a:pt x="2312397" y="2267838"/>
                    <a:pt x="2316853" y="2234323"/>
                    <a:pt x="2319457" y="2200644"/>
                  </a:cubicBezTo>
                  <a:cubicBezTo>
                    <a:pt x="2375510" y="1967750"/>
                    <a:pt x="2349242" y="1706243"/>
                    <a:pt x="2202189" y="1511813"/>
                  </a:cubicBezTo>
                  <a:cubicBezTo>
                    <a:pt x="2123314" y="1408454"/>
                    <a:pt x="2015334" y="1331010"/>
                    <a:pt x="1892133" y="1289474"/>
                  </a:cubicBezTo>
                  <a:cubicBezTo>
                    <a:pt x="2019321" y="1276809"/>
                    <a:pt x="2147730" y="1293579"/>
                    <a:pt x="2267389" y="1338492"/>
                  </a:cubicBezTo>
                  <a:cubicBezTo>
                    <a:pt x="2471881" y="1418703"/>
                    <a:pt x="2637557" y="1574716"/>
                    <a:pt x="2729894" y="1774024"/>
                  </a:cubicBezTo>
                  <a:cubicBezTo>
                    <a:pt x="2745372" y="1807328"/>
                    <a:pt x="2797673" y="1797478"/>
                    <a:pt x="2806118" y="1764174"/>
                  </a:cubicBezTo>
                  <a:cubicBezTo>
                    <a:pt x="2869840" y="1501682"/>
                    <a:pt x="2791740" y="1224977"/>
                    <a:pt x="2600195" y="1034535"/>
                  </a:cubicBezTo>
                  <a:close/>
                </a:path>
              </a:pathLst>
            </a:custGeom>
            <a:solidFill>
              <a:srgbClr val="8FA515"/>
            </a:solidFill>
            <a:ln w="233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IBM Plex Sans Light"/>
                <a:ea typeface="+mn-ea"/>
              </a:endParaRPr>
            </a:p>
          </p:txBody>
        </p:sp>
      </p:grpSp>
      <p:pic>
        <p:nvPicPr>
          <p:cNvPr id="8" name="Graphic 7">
            <a:extLst>
              <a:ext uri="{FF2B5EF4-FFF2-40B4-BE49-F238E27FC236}">
                <a16:creationId xmlns:a16="http://schemas.microsoft.com/office/drawing/2014/main" id="{0C33FFD7-62DE-42D7-B48B-979F0C996245}"/>
              </a:ext>
            </a:extLst>
          </p:cNvPr>
          <p:cNvPicPr>
            <a:picLocks noChangeAspect="1"/>
          </p:cNvPicPr>
          <p:nvPr/>
        </p:nvPicPr>
        <p:blipFill>
          <a:blip/>
          <a:stretch>
            <a:fillRect/>
          </a:stretch>
        </p:blipFill>
        <p:spPr>
          <a:xfrm>
            <a:off x="16374" y="3877764"/>
            <a:ext cx="2686186" cy="2980236"/>
          </a:xfrm>
          <a:prstGeom prst="rect">
            <a:avLst/>
          </a:prstGeom>
        </p:spPr>
      </p:pic>
      <p:pic>
        <p:nvPicPr>
          <p:cNvPr id="3" name="Picture 2"/>
          <p:cNvPicPr>
            <a:picLocks noChangeAspect="1"/>
          </p:cNvPicPr>
          <p:nvPr/>
        </p:nvPicPr>
        <p:blipFill>
          <a:blip r:embed="rId2"/>
          <a:stretch>
            <a:fillRect/>
          </a:stretch>
        </p:blipFill>
        <p:spPr>
          <a:xfrm>
            <a:off x="267806" y="129373"/>
            <a:ext cx="1781753" cy="1821347"/>
          </a:xfrm>
          <a:prstGeom prst="rect">
            <a:avLst/>
          </a:prstGeom>
        </p:spPr>
      </p:pic>
      <p:sp>
        <p:nvSpPr>
          <p:cNvPr id="9" name="Rectangle 8"/>
          <p:cNvSpPr/>
          <p:nvPr/>
        </p:nvSpPr>
        <p:spPr>
          <a:xfrm>
            <a:off x="2049559" y="413518"/>
            <a:ext cx="9898601" cy="2062103"/>
          </a:xfrm>
          <a:prstGeom prst="rect">
            <a:avLst/>
          </a:prstGeom>
          <a:solidFill>
            <a:schemeClr val="accent3">
              <a:lumMod val="40000"/>
              <a:lumOff val="60000"/>
            </a:schemeClr>
          </a:solidFill>
          <a:ln w="57150">
            <a:solidFill>
              <a:srgbClr val="C00000"/>
            </a:solidFill>
            <a:prstDash val="dashDot"/>
          </a:ln>
        </p:spPr>
        <p:txBody>
          <a:bodyPr wrap="square">
            <a:spAutoFit/>
          </a:bodyPr>
          <a:lstStyle/>
          <a:p>
            <a:r>
              <a:rPr lang="en-US" sz="3200" dirty="0" err="1">
                <a:solidFill>
                  <a:srgbClr val="333333"/>
                </a:solidFill>
                <a:latin typeface="Cambria" panose="02040503050406030204" pitchFamily="18" charset="0"/>
                <a:ea typeface="Cambria" panose="02040503050406030204" pitchFamily="18" charset="0"/>
              </a:rPr>
              <a:t>Một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chiếc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400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mỗi</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Biết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bắt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đầu</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hoạt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động</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từ</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ngày</a:t>
            </a:r>
            <a:r>
              <a:rPr lang="en-US" sz="3200" dirty="0">
                <a:solidFill>
                  <a:srgbClr val="333333"/>
                </a:solidFill>
                <a:latin typeface="Cambria" panose="02040503050406030204" pitchFamily="18" charset="0"/>
                <a:ea typeface="Cambria" panose="02040503050406030204" pitchFamily="18" charset="0"/>
              </a:rPr>
              <a:t> 1 </a:t>
            </a:r>
            <a:r>
              <a:rPr lang="en-US" sz="3200" dirty="0" err="1">
                <a:solidFill>
                  <a:srgbClr val="333333"/>
                </a:solidFill>
                <a:latin typeface="Cambria" panose="02040503050406030204" pitchFamily="18" charset="0"/>
                <a:ea typeface="Cambria" panose="02040503050406030204" pitchFamily="18" charset="0"/>
              </a:rPr>
              <a:t>tháng</a:t>
            </a:r>
            <a:r>
              <a:rPr lang="en-US" sz="3200" dirty="0">
                <a:solidFill>
                  <a:srgbClr val="333333"/>
                </a:solidFill>
                <a:latin typeface="Cambria" panose="02040503050406030204" pitchFamily="18" charset="0"/>
                <a:ea typeface="Cambria" panose="02040503050406030204" pitchFamily="18" charset="0"/>
              </a:rPr>
              <a:t> 1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2001 </a:t>
            </a:r>
            <a:r>
              <a:rPr lang="en-US" sz="3200" dirty="0" err="1">
                <a:solidFill>
                  <a:srgbClr val="333333"/>
                </a:solidFill>
                <a:latin typeface="Cambria" panose="02040503050406030204" pitchFamily="18" charset="0"/>
                <a:ea typeface="Cambria" panose="02040503050406030204" pitchFamily="18" charset="0"/>
              </a:rPr>
              <a:t>đến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hết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2009, </a:t>
            </a:r>
            <a:r>
              <a:rPr lang="en-US" sz="3200" dirty="0" err="1">
                <a:solidFill>
                  <a:srgbClr val="333333"/>
                </a:solidFill>
                <a:latin typeface="Cambria" panose="02040503050406030204" pitchFamily="18" charset="0"/>
                <a:ea typeface="Cambria" panose="02040503050406030204" pitchFamily="18" charset="0"/>
              </a:rPr>
              <a:t>vậy</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đã</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a:t>
            </a:r>
          </a:p>
        </p:txBody>
      </p:sp>
      <p:sp>
        <p:nvSpPr>
          <p:cNvPr id="10" name="Rounded Rectangle 9"/>
          <p:cNvSpPr/>
          <p:nvPr/>
        </p:nvSpPr>
        <p:spPr>
          <a:xfrm>
            <a:off x="10881360" y="1412240"/>
            <a:ext cx="812800" cy="5384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15" name="Rectangle 14"/>
          <p:cNvSpPr/>
          <p:nvPr/>
        </p:nvSpPr>
        <p:spPr>
          <a:xfrm>
            <a:off x="3039571" y="2949442"/>
            <a:ext cx="8565746" cy="3046988"/>
          </a:xfrm>
          <a:prstGeom prst="rect">
            <a:avLst/>
          </a:prstGeom>
          <a:solidFill>
            <a:schemeClr val="accent1">
              <a:lumMod val="60000"/>
              <a:lumOff val="40000"/>
            </a:schemeClr>
          </a:solidFill>
          <a:ln w="38100">
            <a:solidFill>
              <a:schemeClr val="tx1"/>
            </a:solidFill>
          </a:ln>
        </p:spPr>
        <p:txBody>
          <a:bodyPr wrap="square">
            <a:spAutoFit/>
          </a:bodyPr>
          <a:lstStyle/>
          <a:p>
            <a:pPr algn="ctr"/>
            <a:r>
              <a:rPr lang="en-US" sz="3200" b="1" i="1" u="sng" dirty="0" err="1">
                <a:solidFill>
                  <a:srgbClr val="333333"/>
                </a:solidFill>
                <a:latin typeface="Cambria" panose="02040503050406030204" pitchFamily="18" charset="0"/>
                <a:ea typeface="Cambria" panose="02040503050406030204" pitchFamily="18" charset="0"/>
              </a:rPr>
              <a:t>Bài</a:t>
            </a:r>
            <a:r>
              <a:rPr lang="en-US" sz="3200" b="1" i="1" u="sng" dirty="0">
                <a:solidFill>
                  <a:srgbClr val="333333"/>
                </a:solidFill>
                <a:latin typeface="Cambria" panose="02040503050406030204" pitchFamily="18" charset="0"/>
                <a:ea typeface="Cambria" panose="02040503050406030204" pitchFamily="18" charset="0"/>
              </a:rPr>
              <a:t> </a:t>
            </a:r>
            <a:r>
              <a:rPr lang="en-US" sz="3200" b="1" i="1" u="sng" dirty="0" err="1">
                <a:solidFill>
                  <a:srgbClr val="333333"/>
                </a:solidFill>
                <a:latin typeface="Cambria" panose="02040503050406030204" pitchFamily="18" charset="0"/>
                <a:ea typeface="Cambria" panose="02040503050406030204" pitchFamily="18" charset="0"/>
              </a:rPr>
              <a:t>giải</a:t>
            </a:r>
            <a:r>
              <a:rPr lang="en-US" sz="3200" b="1" i="1" u="sng" dirty="0">
                <a:solidFill>
                  <a:srgbClr val="333333"/>
                </a:solidFill>
                <a:latin typeface="Cambria" panose="02040503050406030204" pitchFamily="18" charset="0"/>
                <a:ea typeface="Cambria" panose="02040503050406030204" pitchFamily="18" charset="0"/>
              </a:rPr>
              <a:t>:</a:t>
            </a:r>
          </a:p>
          <a:p>
            <a:pPr algn="ctr"/>
            <a:r>
              <a:rPr lang="en-US" sz="3200" dirty="0" err="1">
                <a:solidFill>
                  <a:srgbClr val="333333"/>
                </a:solidFill>
                <a:latin typeface="Cambria" panose="02040503050406030204" pitchFamily="18" charset="0"/>
                <a:ea typeface="Cambria" panose="02040503050406030204" pitchFamily="18" charset="0"/>
              </a:rPr>
              <a:t>Thời</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gian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hoạt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động</a:t>
            </a:r>
            <a:r>
              <a:rPr lang="en-US" sz="3200"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từ</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ngày</a:t>
            </a:r>
            <a:r>
              <a:rPr lang="en-US" sz="3200" i="1" dirty="0">
                <a:solidFill>
                  <a:srgbClr val="333333"/>
                </a:solidFill>
                <a:latin typeface="Cambria" panose="02040503050406030204" pitchFamily="18" charset="0"/>
                <a:ea typeface="Cambria" panose="02040503050406030204" pitchFamily="18" charset="0"/>
              </a:rPr>
              <a:t> 1 </a:t>
            </a:r>
            <a:r>
              <a:rPr lang="en-US" sz="3200" i="1" dirty="0" err="1">
                <a:solidFill>
                  <a:srgbClr val="333333"/>
                </a:solidFill>
                <a:latin typeface="Cambria" panose="02040503050406030204" pitchFamily="18" charset="0"/>
                <a:ea typeface="Cambria" panose="02040503050406030204" pitchFamily="18" charset="0"/>
              </a:rPr>
              <a:t>tháng</a:t>
            </a:r>
            <a:r>
              <a:rPr lang="en-US" sz="3200" i="1" dirty="0">
                <a:solidFill>
                  <a:srgbClr val="333333"/>
                </a:solidFill>
                <a:latin typeface="Cambria" panose="02040503050406030204" pitchFamily="18" charset="0"/>
                <a:ea typeface="Cambria" panose="02040503050406030204" pitchFamily="18" charset="0"/>
              </a:rPr>
              <a:t> 1 </a:t>
            </a:r>
            <a:r>
              <a:rPr lang="en-US" sz="3200" i="1" dirty="0" err="1">
                <a:solidFill>
                  <a:srgbClr val="333333"/>
                </a:solidFill>
                <a:latin typeface="Cambria" panose="02040503050406030204" pitchFamily="18" charset="0"/>
                <a:ea typeface="Cambria" panose="02040503050406030204" pitchFamily="18" charset="0"/>
              </a:rPr>
              <a:t>năm</a:t>
            </a:r>
            <a:r>
              <a:rPr lang="en-US" sz="3200" i="1" dirty="0">
                <a:solidFill>
                  <a:srgbClr val="333333"/>
                </a:solidFill>
                <a:latin typeface="Cambria" panose="02040503050406030204" pitchFamily="18" charset="0"/>
                <a:ea typeface="Cambria" panose="02040503050406030204" pitchFamily="18" charset="0"/>
              </a:rPr>
              <a:t> 2001 </a:t>
            </a:r>
            <a:r>
              <a:rPr lang="en-US" sz="3200" i="1" dirty="0" err="1">
                <a:solidFill>
                  <a:srgbClr val="333333"/>
                </a:solidFill>
                <a:latin typeface="Cambria" panose="02040503050406030204" pitchFamily="18" charset="0"/>
                <a:ea typeface="Cambria" panose="02040503050406030204" pitchFamily="18" charset="0"/>
              </a:rPr>
              <a:t>đến</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hết</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năm</a:t>
            </a:r>
            <a:r>
              <a:rPr lang="en-US" sz="3200" i="1" dirty="0">
                <a:solidFill>
                  <a:srgbClr val="333333"/>
                </a:solidFill>
                <a:latin typeface="Cambria" panose="02040503050406030204" pitchFamily="18" charset="0"/>
                <a:ea typeface="Cambria" panose="02040503050406030204" pitchFamily="18" charset="0"/>
              </a:rPr>
              <a:t> 2009</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là</a:t>
            </a:r>
            <a:r>
              <a:rPr lang="en-US" sz="3200" dirty="0">
                <a:solidFill>
                  <a:srgbClr val="333333"/>
                </a:solidFill>
                <a:latin typeface="Cambria" panose="02040503050406030204" pitchFamily="18" charset="0"/>
                <a:ea typeface="Cambria" panose="02040503050406030204" pitchFamily="18" charset="0"/>
              </a:rPr>
              <a:t> </a:t>
            </a:r>
            <a:r>
              <a:rPr lang="en-US" sz="3200" b="1" dirty="0">
                <a:solidFill>
                  <a:schemeClr val="accent2">
                    <a:lumMod val="75000"/>
                  </a:schemeClr>
                </a:solidFill>
                <a:latin typeface="Cambria" panose="02040503050406030204" pitchFamily="18" charset="0"/>
                <a:ea typeface="Cambria" panose="02040503050406030204" pitchFamily="18" charset="0"/>
              </a:rPr>
              <a:t>9 </a:t>
            </a:r>
            <a:r>
              <a:rPr lang="en-US" sz="3200" b="1" dirty="0" err="1">
                <a:solidFill>
                  <a:schemeClr val="accent2">
                    <a:lumMod val="75000"/>
                  </a:schemeClr>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a:t>
            </a:r>
          </a:p>
          <a:p>
            <a:pPr algn="ct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đã</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số</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là</a:t>
            </a:r>
            <a:r>
              <a:rPr lang="en-US" sz="3200" dirty="0">
                <a:solidFill>
                  <a:srgbClr val="333333"/>
                </a:solidFill>
                <a:latin typeface="Cambria" panose="02040503050406030204" pitchFamily="18" charset="0"/>
                <a:ea typeface="Cambria" panose="02040503050406030204" pitchFamily="18" charset="0"/>
              </a:rPr>
              <a:t>:</a:t>
            </a:r>
          </a:p>
          <a:p>
            <a:pPr algn="ctr"/>
            <a:r>
              <a:rPr lang="en-US" sz="3200" dirty="0">
                <a:solidFill>
                  <a:srgbClr val="333333"/>
                </a:solidFill>
                <a:latin typeface="Cambria" panose="02040503050406030204" pitchFamily="18" charset="0"/>
                <a:ea typeface="Cambria" panose="02040503050406030204" pitchFamily="18" charset="0"/>
              </a:rPr>
              <a:t>400 × 9 = 3 600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a:t>
            </a:r>
          </a:p>
          <a:p>
            <a:pPr algn="ctr"/>
            <a:r>
              <a:rPr lang="en-US" sz="3200" b="1" i="1" dirty="0" err="1">
                <a:solidFill>
                  <a:srgbClr val="333333"/>
                </a:solidFill>
                <a:latin typeface="Cambria" panose="02040503050406030204" pitchFamily="18" charset="0"/>
                <a:ea typeface="Cambria" panose="02040503050406030204" pitchFamily="18" charset="0"/>
              </a:rPr>
              <a:t>Đáp</a:t>
            </a:r>
            <a:r>
              <a:rPr lang="en-US" sz="3200" b="1" i="1" dirty="0">
                <a:solidFill>
                  <a:srgbClr val="333333"/>
                </a:solidFill>
                <a:latin typeface="Cambria" panose="02040503050406030204" pitchFamily="18" charset="0"/>
                <a:ea typeface="Cambria" panose="02040503050406030204" pitchFamily="18" charset="0"/>
              </a:rPr>
              <a:t> </a:t>
            </a:r>
            <a:r>
              <a:rPr lang="en-US" sz="3200" b="1" i="1" dirty="0" err="1">
                <a:solidFill>
                  <a:srgbClr val="333333"/>
                </a:solidFill>
                <a:latin typeface="Cambria" panose="02040503050406030204" pitchFamily="18" charset="0"/>
                <a:ea typeface="Cambria" panose="02040503050406030204" pitchFamily="18" charset="0"/>
              </a:rPr>
              <a:t>số</a:t>
            </a:r>
            <a:r>
              <a:rPr lang="en-US" sz="3200" b="1" i="1" dirty="0">
                <a:solidFill>
                  <a:srgbClr val="333333"/>
                </a:solidFill>
                <a:latin typeface="Cambria" panose="02040503050406030204" pitchFamily="18" charset="0"/>
                <a:ea typeface="Cambria" panose="02040503050406030204" pitchFamily="18" charset="0"/>
              </a:rPr>
              <a:t>: </a:t>
            </a:r>
            <a:r>
              <a:rPr lang="en-US" sz="3200" dirty="0">
                <a:solidFill>
                  <a:srgbClr val="333333"/>
                </a:solidFill>
                <a:latin typeface="Cambria" panose="02040503050406030204" pitchFamily="18" charset="0"/>
                <a:ea typeface="Cambria" panose="02040503050406030204" pitchFamily="18" charset="0"/>
              </a:rPr>
              <a:t>3 600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a:t>
            </a:r>
            <a:endParaRPr lang="en-US" sz="32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9162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28806" y="3632152"/>
            <a:ext cx="6750019" cy="1191816"/>
          </a:xfrm>
          <a:prstGeom prst="wedgeRoundRectCallout">
            <a:avLst>
              <a:gd name="adj1" fmla="val -90020"/>
              <a:gd name="adj2" fmla="val 72972"/>
              <a:gd name="adj3" fmla="val 16667"/>
            </a:avLst>
          </a:prstGeom>
          <a:solidFill>
            <a:srgbClr val="E39822"/>
          </a:solidFill>
        </p:spPr>
        <p:txBody>
          <a:bodyPr wrap="square" rtlCol="0">
            <a:spAutoFit/>
          </a:bodyPr>
          <a:lstStyle/>
          <a:p>
            <a:r>
              <a:rPr lang="en-US" sz="3200" b="1" dirty="0">
                <a:solidFill>
                  <a:schemeClr val="bg1"/>
                </a:solidFill>
                <a:latin typeface="Cambria" panose="02040503050406030204" pitchFamily="18" charset="0"/>
                <a:ea typeface="Cambria" panose="02040503050406030204" pitchFamily="18" charset="0"/>
                <a:cs typeface="Calibri" panose="020F0502020204030204" pitchFamily="34" charset="0"/>
              </a:rPr>
              <a:t>a)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(2096 – 2004) : 4 + 1 = 24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a:t>
            </a:r>
          </a:p>
        </p:txBody>
      </p:sp>
      <p:sp>
        <p:nvSpPr>
          <p:cNvPr id="10" name="TextBox 9"/>
          <p:cNvSpPr txBox="1"/>
          <p:nvPr/>
        </p:nvSpPr>
        <p:spPr>
          <a:xfrm>
            <a:off x="4756181" y="5098946"/>
            <a:ext cx="6841459" cy="1191816"/>
          </a:xfrm>
          <a:prstGeom prst="wedgeRoundRectCallout">
            <a:avLst>
              <a:gd name="adj1" fmla="val -95542"/>
              <a:gd name="adj2" fmla="val -30604"/>
              <a:gd name="adj3" fmla="val 16667"/>
            </a:avLst>
          </a:prstGeom>
          <a:solidFill>
            <a:srgbClr val="8FA515"/>
          </a:solid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2000.</a:t>
            </a:r>
            <a:endParaRPr lang="en-US" sz="32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p:cNvSpPr txBox="1"/>
          <p:nvPr/>
        </p:nvSpPr>
        <p:spPr>
          <a:xfrm>
            <a:off x="1953842" y="310186"/>
            <a:ext cx="9804934" cy="3046988"/>
          </a:xfrm>
          <a:prstGeom prst="rect">
            <a:avLst/>
          </a:prstGeom>
          <a:solidFill>
            <a:schemeClr val="accent2">
              <a:lumMod val="20000"/>
              <a:lumOff val="80000"/>
            </a:schemeClr>
          </a:solidFill>
        </p:spPr>
        <p:txBody>
          <a:bodyPr wrap="square" rtlCol="0">
            <a:spAutoFit/>
          </a:bodyPr>
          <a:lstStyle/>
          <a:p>
            <a:pPr algn="just"/>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tháng</a:t>
            </a:r>
            <a:r>
              <a:rPr lang="en-US" sz="3200" dirty="0">
                <a:latin typeface="Cambria" panose="02040503050406030204" pitchFamily="18" charset="0"/>
                <a:ea typeface="Cambria" panose="02040503050406030204" pitchFamily="18" charset="0"/>
              </a:rPr>
              <a:t> Hai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29 </a:t>
            </a:r>
            <a:r>
              <a:rPr lang="en-US" sz="3200" dirty="0" err="1">
                <a:latin typeface="Cambria" panose="02040503050406030204" pitchFamily="18" charset="0"/>
                <a:ea typeface="Cambria" panose="02040503050406030204" pitchFamily="18" charset="0"/>
              </a:rPr>
              <a:t>ngày</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Biết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rằng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2004, 2008, 2012, ..., 2096.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nào</a:t>
            </a:r>
            <a:r>
              <a:rPr lang="en-US" sz="3200" dirty="0">
                <a:latin typeface="Cambria" panose="02040503050406030204" pitchFamily="18" charset="0"/>
                <a:ea typeface="Cambria" panose="02040503050406030204" pitchFamily="18" charset="0"/>
              </a:rPr>
              <a:t>?</a:t>
            </a:r>
          </a:p>
        </p:txBody>
      </p:sp>
      <p:pic>
        <p:nvPicPr>
          <p:cNvPr id="7" name="Picture 6"/>
          <p:cNvPicPr>
            <a:picLocks noChangeAspect="1"/>
          </p:cNvPicPr>
          <p:nvPr/>
        </p:nvPicPr>
        <p:blipFill>
          <a:blip r:embed="rId2"/>
          <a:stretch>
            <a:fillRect/>
          </a:stretch>
        </p:blipFill>
        <p:spPr>
          <a:xfrm>
            <a:off x="16535" y="3903144"/>
            <a:ext cx="2304634" cy="2765561"/>
          </a:xfrm>
          <a:prstGeom prst="rect">
            <a:avLst/>
          </a:prstGeom>
        </p:spPr>
      </p:pic>
      <p:pic>
        <p:nvPicPr>
          <p:cNvPr id="1026" name="Picture 2" descr="dinosaur number design birthday party for kids 22541906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91" y="-69679"/>
            <a:ext cx="2554760" cy="255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theme/theme1.xml><?xml version="1.0" encoding="utf-8"?>
<a:theme xmlns:a="http://schemas.openxmlformats.org/drawingml/2006/main" name="1_Office Theme">
  <a:themeElements>
    <a:clrScheme name="PowerPointHub-Dinosaur">
      <a:dk1>
        <a:sysClr val="windowText" lastClr="000000"/>
      </a:dk1>
      <a:lt1>
        <a:sysClr val="window" lastClr="FFFFFF"/>
      </a:lt1>
      <a:dk2>
        <a:srgbClr val="003C3A"/>
      </a:dk2>
      <a:lt2>
        <a:srgbClr val="E7E6E6"/>
      </a:lt2>
      <a:accent1>
        <a:srgbClr val="EDB73E"/>
      </a:accent1>
      <a:accent2>
        <a:srgbClr val="E96163"/>
      </a:accent2>
      <a:accent3>
        <a:srgbClr val="8FA515"/>
      </a:accent3>
      <a:accent4>
        <a:srgbClr val="E39822"/>
      </a:accent4>
      <a:accent5>
        <a:srgbClr val="E1494B"/>
      </a:accent5>
      <a:accent6>
        <a:srgbClr val="393C4B"/>
      </a:accent6>
      <a:hlink>
        <a:srgbClr val="0563C1"/>
      </a:hlink>
      <a:folHlink>
        <a:srgbClr val="954F72"/>
      </a:folHlink>
    </a:clrScheme>
    <a:fontScheme name="Patrick Hand-IBM Plex Sans Light">
      <a:majorFont>
        <a:latin typeface="Patrick Hand"/>
        <a:ea typeface=""/>
        <a:cs typeface="Patrick Hand"/>
      </a:majorFont>
      <a:minorFont>
        <a:latin typeface="IBM Plex Sans Light"/>
        <a:ea typeface=""/>
        <a:cs typeface="IBM Plex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348</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Arial</vt:lpstr>
      <vt:lpstr>Cambria</vt:lpstr>
      <vt:lpstr>IBM Plex Sans Light</vt:lpstr>
      <vt:lpstr>Patrick Hand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Thanh Hang</cp:lastModifiedBy>
  <cp:revision>68</cp:revision>
  <dcterms:created xsi:type="dcterms:W3CDTF">2023-08-23T15:59:00Z</dcterms:created>
  <dcterms:modified xsi:type="dcterms:W3CDTF">2025-11-11T05:38:19Z</dcterms:modified>
</cp:coreProperties>
</file>