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13" r:id="rId2"/>
    <p:sldMasterId id="2147483719" r:id="rId3"/>
    <p:sldMasterId id="2147483731" r:id="rId4"/>
  </p:sldMasterIdLst>
  <p:notesMasterIdLst>
    <p:notesMasterId r:id="rId26"/>
  </p:notesMasterIdLst>
  <p:sldIdLst>
    <p:sldId id="258" r:id="rId5"/>
    <p:sldId id="257" r:id="rId6"/>
    <p:sldId id="436" r:id="rId7"/>
    <p:sldId id="259" r:id="rId8"/>
    <p:sldId id="260" r:id="rId9"/>
    <p:sldId id="261" r:id="rId10"/>
    <p:sldId id="262" r:id="rId11"/>
    <p:sldId id="270" r:id="rId12"/>
    <p:sldId id="437" r:id="rId13"/>
    <p:sldId id="413" r:id="rId14"/>
    <p:sldId id="428" r:id="rId15"/>
    <p:sldId id="429" r:id="rId16"/>
    <p:sldId id="414" r:id="rId17"/>
    <p:sldId id="430" r:id="rId18"/>
    <p:sldId id="416" r:id="rId19"/>
    <p:sldId id="431" r:id="rId20"/>
    <p:sldId id="433" r:id="rId21"/>
    <p:sldId id="434" r:id="rId22"/>
    <p:sldId id="417" r:id="rId23"/>
    <p:sldId id="438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9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03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02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39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8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85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88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0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23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8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320642-580D-002D-AB15-E8EB10E8BF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81095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68C8-E16D-4701-AB67-016296E1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49457F-D7C1-E67F-A25E-695D40923D3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81095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8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78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.xml"/><Relationship Id="rId18" Type="http://schemas.openxmlformats.org/officeDocument/2006/relationships/image" Target="../media/image49.png"/><Relationship Id="rId3" Type="http://schemas.openxmlformats.org/officeDocument/2006/relationships/audio" Target="../media/audio2.wav"/><Relationship Id="rId21" Type="http://schemas.openxmlformats.org/officeDocument/2006/relationships/image" Target="../media/image52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slide" Target="slide8.xml"/><Relationship Id="rId23" Type="http://schemas.openxmlformats.org/officeDocument/2006/relationships/image" Target="../media/image54.gif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40.jpeg"/><Relationship Id="rId9" Type="http://schemas.openxmlformats.org/officeDocument/2006/relationships/slide" Target="slide5.xml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7.svg"/><Relationship Id="rId10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7.svg"/><Relationship Id="rId10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7.svg"/><Relationship Id="rId10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57.svg"/><Relationship Id="rId10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6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1187" y="2505964"/>
            <a:ext cx="807161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05"/>
              </a:lnSpc>
              <a:spcBef>
                <a:spcPct val="0"/>
              </a:spcBef>
            </a:pPr>
            <a:endParaRPr lang="en-US" sz="8505" dirty="0">
              <a:solidFill>
                <a:srgbClr val="FFE865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0800" y="1872308"/>
            <a:ext cx="8839966" cy="180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49" y="40846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5897511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1424764" y="947888"/>
            <a:ext cx="9929036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CỨU LẤY BIỂN XANH</a:t>
            </a:r>
          </a:p>
        </p:txBody>
      </p:sp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F8AD-834E-CA78-67E1-F76A60569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022557-148E-688F-1B31-E7DFEC67A0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25B5E7E-8FF6-60AC-EE7E-A60357C34418}"/>
              </a:ext>
            </a:extLst>
          </p:cNvPr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DE8AE3D-1688-B7C6-DF7F-089D68A1DDD3}"/>
              </a:ext>
            </a:extLst>
          </p:cNvPr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6C49E8D-EAF2-33AE-9BBA-7C32843F1246}"/>
              </a:ext>
            </a:extLst>
          </p:cNvPr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18D6E4E-201C-7C94-2F58-F42A12625E0D}"/>
              </a:ext>
            </a:extLst>
          </p:cNvPr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EFED028-DDC1-EE52-4791-F8DF4555A9AF}"/>
              </a:ext>
            </a:extLst>
          </p:cNvPr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3D92D13-9F58-FEF6-540D-C67C499EF165}"/>
              </a:ext>
            </a:extLst>
          </p:cNvPr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9C4D308-E129-5E9A-4A5D-1622B3210CCE}"/>
              </a:ext>
            </a:extLst>
          </p:cNvPr>
          <p:cNvSpPr txBox="1"/>
          <p:nvPr/>
        </p:nvSpPr>
        <p:spPr>
          <a:xfrm>
            <a:off x="1821187" y="2505964"/>
            <a:ext cx="807161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5" b="0" i="0" u="none" strike="noStrike" kern="1200" cap="none" spc="0" normalizeH="0" baseline="0" noProof="0" dirty="0">
              <a:ln>
                <a:noFill/>
              </a:ln>
              <a:solidFill>
                <a:srgbClr val="FFE865"/>
              </a:solidFill>
              <a:effectLst/>
              <a:uLnTx/>
              <a:uFillTx/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2" name="Picture 11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5F194AF-5284-E1AA-7732-9FA9B8C1E8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6" y="1644110"/>
            <a:ext cx="7857375" cy="26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7250" lvl="0" indent="-857250" algn="just">
              <a:buFont typeface="Arial" panose="020B0604020202020204" pitchFamily="34" charset="0"/>
              <a:buChar char="•"/>
            </a:pP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857250" lvl="0" indent="-857250" algn="just">
              <a:buFont typeface="Arial" panose="020B0604020202020204" pitchFamily="34" charset="0"/>
              <a:buChar char="•"/>
            </a:pP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786077" y="4424674"/>
            <a:ext cx="6237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sủa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Leo, </a:t>
            </a:r>
            <a:r>
              <a:rPr lang="en-US" sz="5400" b="1" baseline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r>
              <a:rPr lang="en-US" sz="5400" b="1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bơi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0613" y="230598"/>
            <a:ext cx="10773735" cy="5804350"/>
          </a:xfrm>
          <a:custGeom>
            <a:avLst/>
            <a:gdLst/>
            <a:ahLst/>
            <a:cxnLst/>
            <a:rect l="l" t="t" r="r" b="b"/>
            <a:pathLst>
              <a:path w="16160602" h="8706525">
                <a:moveTo>
                  <a:pt x="0" y="0"/>
                </a:moveTo>
                <a:lnTo>
                  <a:pt x="16160603" y="0"/>
                </a:lnTo>
                <a:lnTo>
                  <a:pt x="16160603" y="8706525"/>
                </a:lnTo>
                <a:lnTo>
                  <a:pt x="0" y="8706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346821" y="3976375"/>
            <a:ext cx="2682531" cy="2881625"/>
          </a:xfrm>
          <a:custGeom>
            <a:avLst/>
            <a:gdLst/>
            <a:ahLst/>
            <a:cxnLst/>
            <a:rect l="l" t="t" r="r" b="b"/>
            <a:pathLst>
              <a:path w="4023797" h="4322438">
                <a:moveTo>
                  <a:pt x="0" y="0"/>
                </a:moveTo>
                <a:lnTo>
                  <a:pt x="4023797" y="0"/>
                </a:lnTo>
                <a:lnTo>
                  <a:pt x="4023797" y="4322438"/>
                </a:lnTo>
                <a:lnTo>
                  <a:pt x="0" y="4322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A1F0A-EC70-8F2A-F95A-E833D5C05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820" y="446568"/>
            <a:ext cx="5072312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6889AB-103E-C1A3-6048-F03DEA1527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31960" y="1802982"/>
            <a:ext cx="5055018" cy="50550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C76F94-50AC-E4EC-CC2B-467F27A62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1283" y="2128805"/>
            <a:ext cx="7669433" cy="2664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AE4C-A580-7278-DE56-F031B915E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35F977-028C-3CD9-FBB4-7AC802E6B2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26A12F7-6E91-A27D-677C-EBD2BAE9A18E}"/>
              </a:ext>
            </a:extLst>
          </p:cNvPr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E8729C-DCF6-09B4-B2BD-F55ADEDE3DBB}"/>
              </a:ext>
            </a:extLst>
          </p:cNvPr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16F1F6-49BA-7C99-98EA-FE36689DDA19}"/>
              </a:ext>
            </a:extLst>
          </p:cNvPr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2C1E438-B277-4783-545B-0DD4023BF6C6}"/>
              </a:ext>
            </a:extLst>
          </p:cNvPr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E62E1DB-FB00-4C1F-FFC9-814D36F35F5B}"/>
              </a:ext>
            </a:extLst>
          </p:cNvPr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E150EE-9062-7BCA-2F73-92FB0B5A6CF2}"/>
              </a:ext>
            </a:extLst>
          </p:cNvPr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22993D-F94F-9657-8C1F-9B4B6A6508B1}"/>
              </a:ext>
            </a:extLst>
          </p:cNvPr>
          <p:cNvSpPr txBox="1"/>
          <p:nvPr/>
        </p:nvSpPr>
        <p:spPr>
          <a:xfrm>
            <a:off x="1821187" y="2505964"/>
            <a:ext cx="807161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5" b="0" i="0" u="none" strike="noStrike" kern="1200" cap="none" spc="0" normalizeH="0" baseline="0" noProof="0" dirty="0">
              <a:ln>
                <a:noFill/>
              </a:ln>
              <a:solidFill>
                <a:srgbClr val="FFE865"/>
              </a:solidFill>
              <a:effectLst/>
              <a:uLnTx/>
              <a:uFillTx/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2" name="Picture 11" descr="A red and white text&#10;&#10;AI-generated content may be incorrect.">
            <a:extLst>
              <a:ext uri="{FF2B5EF4-FFF2-40B4-BE49-F238E27FC236}">
                <a16:creationId xmlns:a16="http://schemas.microsoft.com/office/drawing/2014/main" id="{1BBF7A8D-33BF-4615-ABF4-C6DBAC0F3F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93" y="2197864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418</Words>
  <Application>Microsoft Office PowerPoint</Application>
  <PresentationFormat>Widescreen</PresentationFormat>
  <Paragraphs>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#9Slide02 Noi dung dai</vt:lpstr>
      <vt:lpstr>Arial</vt:lpstr>
      <vt:lpstr>Calibri</vt:lpstr>
      <vt:lpstr>Calibri Light</vt:lpstr>
      <vt:lpstr>Cambria</vt:lpstr>
      <vt:lpstr>Sigmar One</vt:lpstr>
      <vt:lpstr>SVN-Holidays</vt:lpstr>
      <vt:lpstr>UTM Showcard</vt:lpstr>
      <vt:lpstr>字魂95号-手刻宋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Hang</cp:lastModifiedBy>
  <cp:revision>45</cp:revision>
  <dcterms:created xsi:type="dcterms:W3CDTF">2023-08-04T11:49:09Z</dcterms:created>
  <dcterms:modified xsi:type="dcterms:W3CDTF">2025-10-15T07:59:59Z</dcterms:modified>
</cp:coreProperties>
</file>