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7" r:id="rId2"/>
  </p:sldMasterIdLst>
  <p:notesMasterIdLst>
    <p:notesMasterId r:id="rId20"/>
  </p:notesMasterIdLst>
  <p:sldIdLst>
    <p:sldId id="11700" r:id="rId3"/>
    <p:sldId id="304" r:id="rId4"/>
    <p:sldId id="11696" r:id="rId5"/>
    <p:sldId id="11695" r:id="rId6"/>
    <p:sldId id="550" r:id="rId7"/>
    <p:sldId id="316" r:id="rId8"/>
    <p:sldId id="11699" r:id="rId9"/>
    <p:sldId id="507" r:id="rId10"/>
    <p:sldId id="551" r:id="rId11"/>
    <p:sldId id="509" r:id="rId12"/>
    <p:sldId id="552" r:id="rId13"/>
    <p:sldId id="512" r:id="rId14"/>
    <p:sldId id="555" r:id="rId15"/>
    <p:sldId id="556" r:id="rId16"/>
    <p:sldId id="11698" r:id="rId17"/>
    <p:sldId id="11697" r:id="rId18"/>
    <p:sldId id="5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823" autoAdjust="0"/>
  </p:normalViewPr>
  <p:slideViewPr>
    <p:cSldViewPr snapToGrid="0">
      <p:cViewPr varScale="1">
        <p:scale>
          <a:sx n="73" d="100"/>
          <a:sy n="73" d="100"/>
        </p:scale>
        <p:origin x="87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1106689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a:extLst>
            <a:ext uri="{FF2B5EF4-FFF2-40B4-BE49-F238E27FC236}">
              <a16:creationId xmlns:a16="http://schemas.microsoft.com/office/drawing/2014/main" id="{4E04B163-6BCC-89E5-6AC9-864BEBDD3D46}"/>
            </a:ext>
          </a:extLst>
        </p:cNvPr>
        <p:cNvGrpSpPr/>
        <p:nvPr/>
      </p:nvGrpSpPr>
      <p:grpSpPr>
        <a:xfrm>
          <a:off x="0" y="0"/>
          <a:ext cx="0" cy="0"/>
          <a:chOff x="0" y="0"/>
          <a:chExt cx="0" cy="0"/>
        </a:xfrm>
      </p:grpSpPr>
      <p:sp>
        <p:nvSpPr>
          <p:cNvPr id="1405" name="Google Shape;1405;g1300503d765_0_3736:notes">
            <a:extLst>
              <a:ext uri="{FF2B5EF4-FFF2-40B4-BE49-F238E27FC236}">
                <a16:creationId xmlns:a16="http://schemas.microsoft.com/office/drawing/2014/main" id="{200B2D5B-2820-4E5D-E0E6-62CDAB4287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a:extLst>
              <a:ext uri="{FF2B5EF4-FFF2-40B4-BE49-F238E27FC236}">
                <a16:creationId xmlns:a16="http://schemas.microsoft.com/office/drawing/2014/main" id="{658F1AE6-620C-4D1C-FF52-CA475F059A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7453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3573498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A0432-7AD4-8CA6-557A-F19438BA37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67179-6A9E-4D9B-7C69-D423C582449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8771EB3-20D8-CD88-2332-11A40660483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8441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8163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2d05417c9f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12d05417c9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7584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luôn</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6897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78762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0379-76FC-F595-ABF6-C099495F18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D1F87-3C40-5A51-9618-7CC3711ED7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50415F-0CBA-84AE-2A05-76A1707FE66E}"/>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10/15/2025</a:t>
            </a:fld>
            <a:endParaRPr lang="en-US"/>
          </a:p>
        </p:txBody>
      </p:sp>
      <p:sp>
        <p:nvSpPr>
          <p:cNvPr id="5" name="Footer Placeholder 4">
            <a:extLst>
              <a:ext uri="{FF2B5EF4-FFF2-40B4-BE49-F238E27FC236}">
                <a16:creationId xmlns:a16="http://schemas.microsoft.com/office/drawing/2014/main" id="{5DBE3B8D-A270-DD16-924C-B6BE6FF82B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E2A839-9374-2D0F-5FA9-FE3E8A699E72}"/>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20927261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F1A3-8657-EE84-545F-08460CDE29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70F1D8-F9EC-1352-2E5D-71127E0DB88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87601-7231-086B-6B95-C9EC7276124E}"/>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10/15/2025</a:t>
            </a:fld>
            <a:endParaRPr lang="en-US"/>
          </a:p>
        </p:txBody>
      </p:sp>
      <p:sp>
        <p:nvSpPr>
          <p:cNvPr id="5" name="Footer Placeholder 4">
            <a:extLst>
              <a:ext uri="{FF2B5EF4-FFF2-40B4-BE49-F238E27FC236}">
                <a16:creationId xmlns:a16="http://schemas.microsoft.com/office/drawing/2014/main" id="{F3BB9143-DCE7-CFE3-73DE-6AEBECD715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FBDB78-1BE8-51E4-2468-1FDCEA2C5B8B}"/>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89324021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53809-4FB6-27FD-2DEF-83DFE3EF2E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20B7B8-E361-1A83-5CD7-942AF669BE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F34BB3-01F7-0EA8-566D-7B4839C1B051}"/>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10/15/2025</a:t>
            </a:fld>
            <a:endParaRPr lang="en-US"/>
          </a:p>
        </p:txBody>
      </p:sp>
      <p:sp>
        <p:nvSpPr>
          <p:cNvPr id="5" name="Footer Placeholder 4">
            <a:extLst>
              <a:ext uri="{FF2B5EF4-FFF2-40B4-BE49-F238E27FC236}">
                <a16:creationId xmlns:a16="http://schemas.microsoft.com/office/drawing/2014/main" id="{8ABD0BCD-6FC6-15B6-9128-F36FB14A4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4AD2FC-C333-94A9-1555-291569E8F1B3}"/>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87872269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E3C8-0989-C2BC-F63C-5ECB97D3F5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44F6AD-0DE7-32B6-42E3-70F36ADD33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1443C-8526-9F88-E0D3-720B72ABE5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B80886-BB6F-186C-334A-E74BD5EB3314}"/>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10/15/2025</a:t>
            </a:fld>
            <a:endParaRPr lang="en-US"/>
          </a:p>
        </p:txBody>
      </p:sp>
      <p:sp>
        <p:nvSpPr>
          <p:cNvPr id="6" name="Footer Placeholder 5">
            <a:extLst>
              <a:ext uri="{FF2B5EF4-FFF2-40B4-BE49-F238E27FC236}">
                <a16:creationId xmlns:a16="http://schemas.microsoft.com/office/drawing/2014/main" id="{E3A22769-33C2-AEFD-AD5B-A04DCAEEB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913285-B5A4-08AB-3AA8-94A3D3F01619}"/>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37430624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02EE-A043-6A5A-F3C3-5D0FBE92E34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97A591D-9043-0D7F-B882-495CD67F02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961D4E-6ED5-B6C9-BA43-FA74FC32E08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A6B0F-CA12-B619-3545-94B4DB13293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53BBDA-1723-DF54-531C-981EED6A1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2D69E-1204-E279-D111-AF3F8FF3533C}"/>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10/15/2025</a:t>
            </a:fld>
            <a:endParaRPr lang="en-US"/>
          </a:p>
        </p:txBody>
      </p:sp>
      <p:sp>
        <p:nvSpPr>
          <p:cNvPr id="8" name="Footer Placeholder 7">
            <a:extLst>
              <a:ext uri="{FF2B5EF4-FFF2-40B4-BE49-F238E27FC236}">
                <a16:creationId xmlns:a16="http://schemas.microsoft.com/office/drawing/2014/main" id="{D31C6440-5DBD-F3C0-4268-6DDDFC17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9026CA-D997-31E2-D562-832E55606E91}"/>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757886370"/>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2F56-A199-D794-524E-BCDD9031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BA8B3E8-44DF-9C30-0196-CF010018D184}"/>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10/15/2025</a:t>
            </a:fld>
            <a:endParaRPr lang="en-US"/>
          </a:p>
        </p:txBody>
      </p:sp>
      <p:sp>
        <p:nvSpPr>
          <p:cNvPr id="4" name="Footer Placeholder 3">
            <a:extLst>
              <a:ext uri="{FF2B5EF4-FFF2-40B4-BE49-F238E27FC236}">
                <a16:creationId xmlns:a16="http://schemas.microsoft.com/office/drawing/2014/main" id="{CCA42F4D-9B4A-2542-0134-49FA527298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A0CF886-3EA8-0E35-AE9D-E338B100A966}"/>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7229481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04F787-D084-B024-196B-894B99CD3E50}"/>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10/15/2025</a:t>
            </a:fld>
            <a:endParaRPr lang="en-US"/>
          </a:p>
        </p:txBody>
      </p:sp>
      <p:sp>
        <p:nvSpPr>
          <p:cNvPr id="3" name="Footer Placeholder 2">
            <a:extLst>
              <a:ext uri="{FF2B5EF4-FFF2-40B4-BE49-F238E27FC236}">
                <a16:creationId xmlns:a16="http://schemas.microsoft.com/office/drawing/2014/main" id="{8D792B0D-ED42-1AF6-EBAA-08F4842B2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A578724-6D41-BF62-2C2F-8529DFD84DD5}"/>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25772345"/>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4513-B2E3-2369-2FBD-C01E128DDC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F52EBB-1BCA-7523-0B12-C57BAE41608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EAD41F-EDEF-79D7-D135-CC0A4C09E6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FB15AE-9745-7446-1DB6-FC2B29FE37C0}"/>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10/15/2025</a:t>
            </a:fld>
            <a:endParaRPr lang="en-US"/>
          </a:p>
        </p:txBody>
      </p:sp>
      <p:sp>
        <p:nvSpPr>
          <p:cNvPr id="6" name="Footer Placeholder 5">
            <a:extLst>
              <a:ext uri="{FF2B5EF4-FFF2-40B4-BE49-F238E27FC236}">
                <a16:creationId xmlns:a16="http://schemas.microsoft.com/office/drawing/2014/main" id="{829FADF5-AD90-BF53-2F71-2327D50B72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463914-BEC6-6DAD-A677-CD8B2F32BC3F}"/>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2278429998"/>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53D8-7648-1855-EB6C-20781EA282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F43E91-6990-8367-741E-871878D52AA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7533EB-E2CA-DACA-7344-D658DDEE32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B0204-6968-856D-2332-4F6A64DE30D3}"/>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10/15/2025</a:t>
            </a:fld>
            <a:endParaRPr lang="en-US"/>
          </a:p>
        </p:txBody>
      </p:sp>
      <p:sp>
        <p:nvSpPr>
          <p:cNvPr id="6" name="Footer Placeholder 5">
            <a:extLst>
              <a:ext uri="{FF2B5EF4-FFF2-40B4-BE49-F238E27FC236}">
                <a16:creationId xmlns:a16="http://schemas.microsoft.com/office/drawing/2014/main" id="{DB45F557-FA09-CA23-6428-BB8F39D799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F4A593-474D-E57E-908C-AEDE64DFD7F7}"/>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74189550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76"/>
        <p:cNvGrpSpPr/>
        <p:nvPr/>
      </p:nvGrpSpPr>
      <p:grpSpPr>
        <a:xfrm>
          <a:off x="0" y="0"/>
          <a:ext cx="0" cy="0"/>
          <a:chOff x="0" y="0"/>
          <a:chExt cx="0" cy="0"/>
        </a:xfrm>
      </p:grpSpPr>
    </p:spTree>
    <p:extLst>
      <p:ext uri="{BB962C8B-B14F-4D97-AF65-F5344CB8AC3E}">
        <p14:creationId xmlns:p14="http://schemas.microsoft.com/office/powerpoint/2010/main" val="3244754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1E451-350F-0B5F-C3A0-459788FBC5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8E0EBB-1B29-3DAB-5577-262C0B722FC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56254-8E9E-5D5E-3F63-0EF7085F57A5}"/>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10/15/2025</a:t>
            </a:fld>
            <a:endParaRPr lang="en-US"/>
          </a:p>
        </p:txBody>
      </p:sp>
      <p:sp>
        <p:nvSpPr>
          <p:cNvPr id="5" name="Footer Placeholder 4">
            <a:extLst>
              <a:ext uri="{FF2B5EF4-FFF2-40B4-BE49-F238E27FC236}">
                <a16:creationId xmlns:a16="http://schemas.microsoft.com/office/drawing/2014/main" id="{42256E58-3F1A-3E0E-FD0E-9CE1E73324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EBB03C-D9D9-3E20-C355-ECAB5F13E90C}"/>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69260673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0450D8-34E6-AFA8-4E88-660D99BFF6F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28D9D8-1A93-EC45-D2F7-F4CFD95C78B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4D81F-6D33-7D0E-5713-3A5D6F06EBAE}"/>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10/15/2025</a:t>
            </a:fld>
            <a:endParaRPr lang="en-US"/>
          </a:p>
        </p:txBody>
      </p:sp>
      <p:sp>
        <p:nvSpPr>
          <p:cNvPr id="5" name="Footer Placeholder 4">
            <a:extLst>
              <a:ext uri="{FF2B5EF4-FFF2-40B4-BE49-F238E27FC236}">
                <a16:creationId xmlns:a16="http://schemas.microsoft.com/office/drawing/2014/main" id="{B8478F1A-8739-0DCF-EE51-90F59C02B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7A4ECD-43D5-3D4F-162F-91BE9471B4BE}"/>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834431363"/>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spTree>
      <p:nvGrpSpPr>
        <p:cNvPr id="1" name="Shape 331"/>
        <p:cNvGrpSpPr/>
        <p:nvPr/>
      </p:nvGrpSpPr>
      <p:grpSpPr>
        <a:xfrm>
          <a:off x="0" y="0"/>
          <a:ext cx="0" cy="0"/>
          <a:chOff x="0" y="0"/>
          <a:chExt cx="0" cy="0"/>
        </a:xfrm>
      </p:grpSpPr>
      <p:sp>
        <p:nvSpPr>
          <p:cNvPr id="332" name="Google Shape;332;p27"/>
          <p:cNvSpPr/>
          <p:nvPr/>
        </p:nvSpPr>
        <p:spPr>
          <a:xfrm>
            <a:off x="8184754"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4" name="Google Shape;334;p27"/>
          <p:cNvSpPr/>
          <p:nvPr/>
        </p:nvSpPr>
        <p:spPr>
          <a:xfrm flipH="1">
            <a:off x="-136779" y="6151232"/>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7"/>
          <p:cNvSpPr/>
          <p:nvPr/>
        </p:nvSpPr>
        <p:spPr>
          <a:xfrm flipH="1">
            <a:off x="892335" y="5640732"/>
            <a:ext cx="1227117"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7"/>
          <p:cNvSpPr/>
          <p:nvPr/>
        </p:nvSpPr>
        <p:spPr>
          <a:xfrm flipH="1">
            <a:off x="9391652" y="6003365"/>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7"/>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7"/>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7"/>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7"/>
          <p:cNvSpPr txBox="1">
            <a:spLocks noGrp="1"/>
          </p:cNvSpPr>
          <p:nvPr>
            <p:ph type="subTitle" idx="1"/>
          </p:nvPr>
        </p:nvSpPr>
        <p:spPr>
          <a:xfrm>
            <a:off x="951500"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1" name="Google Shape;341;p27"/>
          <p:cNvSpPr txBox="1">
            <a:spLocks noGrp="1"/>
          </p:cNvSpPr>
          <p:nvPr>
            <p:ph type="subTitle" idx="2"/>
          </p:nvPr>
        </p:nvSpPr>
        <p:spPr>
          <a:xfrm>
            <a:off x="951500"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2" name="Google Shape;342;p27"/>
          <p:cNvSpPr txBox="1">
            <a:spLocks noGrp="1"/>
          </p:cNvSpPr>
          <p:nvPr>
            <p:ph type="subTitle" idx="3"/>
          </p:nvPr>
        </p:nvSpPr>
        <p:spPr>
          <a:xfrm>
            <a:off x="951500"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3" name="Google Shape;343;p27"/>
          <p:cNvSpPr txBox="1">
            <a:spLocks noGrp="1"/>
          </p:cNvSpPr>
          <p:nvPr>
            <p:ph type="subTitle" idx="4"/>
          </p:nvPr>
        </p:nvSpPr>
        <p:spPr>
          <a:xfrm>
            <a:off x="951500"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4" name="Google Shape;344;p27"/>
          <p:cNvSpPr txBox="1">
            <a:spLocks noGrp="1"/>
          </p:cNvSpPr>
          <p:nvPr>
            <p:ph type="subTitle" idx="5"/>
          </p:nvPr>
        </p:nvSpPr>
        <p:spPr>
          <a:xfrm>
            <a:off x="3551067"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5" name="Google Shape;345;p27"/>
          <p:cNvSpPr txBox="1">
            <a:spLocks noGrp="1"/>
          </p:cNvSpPr>
          <p:nvPr>
            <p:ph type="subTitle" idx="6"/>
          </p:nvPr>
        </p:nvSpPr>
        <p:spPr>
          <a:xfrm>
            <a:off x="3551063"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6" name="Google Shape;346;p27"/>
          <p:cNvSpPr txBox="1">
            <a:spLocks noGrp="1"/>
          </p:cNvSpPr>
          <p:nvPr>
            <p:ph type="subTitle" idx="7"/>
          </p:nvPr>
        </p:nvSpPr>
        <p:spPr>
          <a:xfrm>
            <a:off x="3551067"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7" name="Google Shape;347;p27"/>
          <p:cNvSpPr txBox="1">
            <a:spLocks noGrp="1"/>
          </p:cNvSpPr>
          <p:nvPr>
            <p:ph type="subTitle" idx="8"/>
          </p:nvPr>
        </p:nvSpPr>
        <p:spPr>
          <a:xfrm>
            <a:off x="3551063"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48" name="Google Shape;348;p27"/>
          <p:cNvSpPr txBox="1">
            <a:spLocks noGrp="1"/>
          </p:cNvSpPr>
          <p:nvPr>
            <p:ph type="subTitle" idx="9"/>
          </p:nvPr>
        </p:nvSpPr>
        <p:spPr>
          <a:xfrm>
            <a:off x="6150632"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49" name="Google Shape;349;p27"/>
          <p:cNvSpPr txBox="1">
            <a:spLocks noGrp="1"/>
          </p:cNvSpPr>
          <p:nvPr>
            <p:ph type="subTitle" idx="13"/>
          </p:nvPr>
        </p:nvSpPr>
        <p:spPr>
          <a:xfrm>
            <a:off x="615062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0" name="Google Shape;350;p27"/>
          <p:cNvSpPr txBox="1">
            <a:spLocks noGrp="1"/>
          </p:cNvSpPr>
          <p:nvPr>
            <p:ph type="subTitle" idx="14"/>
          </p:nvPr>
        </p:nvSpPr>
        <p:spPr>
          <a:xfrm>
            <a:off x="6150632"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1" name="Google Shape;351;p27"/>
          <p:cNvSpPr txBox="1">
            <a:spLocks noGrp="1"/>
          </p:cNvSpPr>
          <p:nvPr>
            <p:ph type="subTitle" idx="15"/>
          </p:nvPr>
        </p:nvSpPr>
        <p:spPr>
          <a:xfrm>
            <a:off x="615062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2" name="Google Shape;352;p27"/>
          <p:cNvSpPr txBox="1">
            <a:spLocks noGrp="1"/>
          </p:cNvSpPr>
          <p:nvPr>
            <p:ph type="subTitle" idx="16"/>
          </p:nvPr>
        </p:nvSpPr>
        <p:spPr>
          <a:xfrm>
            <a:off x="8750216" y="3035767"/>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3" name="Google Shape;353;p27"/>
          <p:cNvSpPr txBox="1">
            <a:spLocks noGrp="1"/>
          </p:cNvSpPr>
          <p:nvPr>
            <p:ph type="subTitle" idx="17"/>
          </p:nvPr>
        </p:nvSpPr>
        <p:spPr>
          <a:xfrm>
            <a:off x="8750204" y="2222900"/>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354" name="Google Shape;354;p27"/>
          <p:cNvSpPr txBox="1">
            <a:spLocks noGrp="1"/>
          </p:cNvSpPr>
          <p:nvPr>
            <p:ph type="subTitle" idx="18"/>
          </p:nvPr>
        </p:nvSpPr>
        <p:spPr>
          <a:xfrm>
            <a:off x="8750216" y="4944499"/>
            <a:ext cx="2473200" cy="569200"/>
          </a:xfrm>
          <a:prstGeom prst="rect">
            <a:avLst/>
          </a:prstGeom>
        </p:spPr>
        <p:txBody>
          <a:bodyPr spcFirstLastPara="1" wrap="square" lIns="91425" tIns="0" rIns="91425" bIns="0" anchor="t"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algn="r" rtl="0">
              <a:spcBef>
                <a:spcPts val="0"/>
              </a:spcBef>
              <a:spcAft>
                <a:spcPts val="0"/>
              </a:spcAft>
              <a:buSzPts val="2000"/>
              <a:buFont typeface="Arvo"/>
              <a:buNone/>
              <a:defRPr sz="2667" b="1">
                <a:latin typeface="Arvo"/>
                <a:ea typeface="Arvo"/>
                <a:cs typeface="Arvo"/>
                <a:sym typeface="Arvo"/>
              </a:defRPr>
            </a:lvl2pPr>
            <a:lvl3pPr lvl="2" algn="r" rtl="0">
              <a:spcBef>
                <a:spcPts val="0"/>
              </a:spcBef>
              <a:spcAft>
                <a:spcPts val="0"/>
              </a:spcAft>
              <a:buSzPts val="2000"/>
              <a:buFont typeface="Arvo"/>
              <a:buNone/>
              <a:defRPr sz="2667" b="1">
                <a:latin typeface="Arvo"/>
                <a:ea typeface="Arvo"/>
                <a:cs typeface="Arvo"/>
                <a:sym typeface="Arvo"/>
              </a:defRPr>
            </a:lvl3pPr>
            <a:lvl4pPr lvl="3" algn="r" rtl="0">
              <a:spcBef>
                <a:spcPts val="0"/>
              </a:spcBef>
              <a:spcAft>
                <a:spcPts val="0"/>
              </a:spcAft>
              <a:buSzPts val="2000"/>
              <a:buFont typeface="Arvo"/>
              <a:buNone/>
              <a:defRPr sz="2667" b="1">
                <a:latin typeface="Arvo"/>
                <a:ea typeface="Arvo"/>
                <a:cs typeface="Arvo"/>
                <a:sym typeface="Arvo"/>
              </a:defRPr>
            </a:lvl4pPr>
            <a:lvl5pPr lvl="4" algn="r" rtl="0">
              <a:spcBef>
                <a:spcPts val="0"/>
              </a:spcBef>
              <a:spcAft>
                <a:spcPts val="0"/>
              </a:spcAft>
              <a:buSzPts val="2000"/>
              <a:buFont typeface="Arvo"/>
              <a:buNone/>
              <a:defRPr sz="2667" b="1">
                <a:latin typeface="Arvo"/>
                <a:ea typeface="Arvo"/>
                <a:cs typeface="Arvo"/>
                <a:sym typeface="Arvo"/>
              </a:defRPr>
            </a:lvl5pPr>
            <a:lvl6pPr lvl="5" algn="r" rtl="0">
              <a:spcBef>
                <a:spcPts val="0"/>
              </a:spcBef>
              <a:spcAft>
                <a:spcPts val="0"/>
              </a:spcAft>
              <a:buSzPts val="2000"/>
              <a:buFont typeface="Arvo"/>
              <a:buNone/>
              <a:defRPr sz="2667" b="1">
                <a:latin typeface="Arvo"/>
                <a:ea typeface="Arvo"/>
                <a:cs typeface="Arvo"/>
                <a:sym typeface="Arvo"/>
              </a:defRPr>
            </a:lvl6pPr>
            <a:lvl7pPr lvl="6" algn="r" rtl="0">
              <a:spcBef>
                <a:spcPts val="0"/>
              </a:spcBef>
              <a:spcAft>
                <a:spcPts val="0"/>
              </a:spcAft>
              <a:buSzPts val="2000"/>
              <a:buFont typeface="Arvo"/>
              <a:buNone/>
              <a:defRPr sz="2667" b="1">
                <a:latin typeface="Arvo"/>
                <a:ea typeface="Arvo"/>
                <a:cs typeface="Arvo"/>
                <a:sym typeface="Arvo"/>
              </a:defRPr>
            </a:lvl7pPr>
            <a:lvl8pPr lvl="7" algn="r" rtl="0">
              <a:spcBef>
                <a:spcPts val="0"/>
              </a:spcBef>
              <a:spcAft>
                <a:spcPts val="0"/>
              </a:spcAft>
              <a:buSzPts val="2000"/>
              <a:buFont typeface="Arvo"/>
              <a:buNone/>
              <a:defRPr sz="2667" b="1">
                <a:latin typeface="Arvo"/>
                <a:ea typeface="Arvo"/>
                <a:cs typeface="Arvo"/>
                <a:sym typeface="Arvo"/>
              </a:defRPr>
            </a:lvl8pPr>
            <a:lvl9pPr lvl="8" algn="r" rtl="0">
              <a:spcBef>
                <a:spcPts val="0"/>
              </a:spcBef>
              <a:spcAft>
                <a:spcPts val="0"/>
              </a:spcAft>
              <a:buSzPts val="2000"/>
              <a:buFont typeface="Arvo"/>
              <a:buNone/>
              <a:defRPr sz="2667" b="1">
                <a:latin typeface="Arvo"/>
                <a:ea typeface="Arvo"/>
                <a:cs typeface="Arvo"/>
                <a:sym typeface="Arvo"/>
              </a:defRPr>
            </a:lvl9pPr>
          </a:lstStyle>
          <a:p>
            <a:endParaRPr/>
          </a:p>
        </p:txBody>
      </p:sp>
      <p:sp>
        <p:nvSpPr>
          <p:cNvPr id="355" name="Google Shape;355;p27"/>
          <p:cNvSpPr txBox="1">
            <a:spLocks noGrp="1"/>
          </p:cNvSpPr>
          <p:nvPr>
            <p:ph type="subTitle" idx="19"/>
          </p:nvPr>
        </p:nvSpPr>
        <p:spPr>
          <a:xfrm>
            <a:off x="8750204" y="4131635"/>
            <a:ext cx="2473200" cy="6848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263797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image" Target="../media/image3.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2.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pic>
        <p:nvPicPr>
          <p:cNvPr id="4" name="Picture 3" descr="A white circle with leaves and blue text&#10;&#10;Description automatically generated">
            <a:extLst>
              <a:ext uri="{FF2B5EF4-FFF2-40B4-BE49-F238E27FC236}">
                <a16:creationId xmlns:a16="http://schemas.microsoft.com/office/drawing/2014/main" id="{465E2667-DAA0-283F-BB86-2BE8782392A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1">
            <a:extLst>
              <a:ext uri="{FF2B5EF4-FFF2-40B4-BE49-F238E27FC236}">
                <a16:creationId xmlns:a16="http://schemas.microsoft.com/office/drawing/2014/main" id="{9803327C-87EF-55CC-84B2-0EA55D470A7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3D4E61A2-87ED-6383-9200-A7D2B90B3064}"/>
              </a:ext>
            </a:extLst>
          </p:cNvPr>
          <p:cNvSpPr/>
          <p:nvPr userDrawn="1"/>
        </p:nvSpPr>
        <p:spPr>
          <a:xfrm>
            <a:off x="106756" y="159026"/>
            <a:ext cx="11909653" cy="6579704"/>
          </a:xfrm>
          <a:prstGeom prst="roundRect">
            <a:avLst/>
          </a:prstGeom>
          <a:ln w="38100">
            <a:solidFill>
              <a:srgbClr val="FF6C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pic>
        <p:nvPicPr>
          <p:cNvPr id="5" name="Picture 4" descr="A round pink circle with white text and a black background&#10;&#10;AI-generated content may be incorrect.">
            <a:extLst>
              <a:ext uri="{FF2B5EF4-FFF2-40B4-BE49-F238E27FC236}">
                <a16:creationId xmlns:a16="http://schemas.microsoft.com/office/drawing/2014/main" id="{D483F195-9098-86BB-3BAA-8ECAC648D89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18290" y="-108090"/>
            <a:ext cx="1498084" cy="1498084"/>
          </a:xfrm>
          <a:prstGeom prst="rect">
            <a:avLst/>
          </a:prstGeom>
        </p:spPr>
      </p:pic>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7" r:id="rId3"/>
    <p:sldLayoutId id="2147483670" r:id="rId4"/>
    <p:sldLayoutId id="2147483671" r:id="rId5"/>
    <p:sldLayoutId id="2147483676" r:id="rId6"/>
    <p:sldLayoutId id="2147483677" r:id="rId7"/>
    <p:sldLayoutId id="2147483678" r:id="rId8"/>
    <p:sldLayoutId id="2147483679" r:id="rId9"/>
    <p:sldLayoutId id="214748368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926FB1C-6636-451B-1B0A-061592596634}"/>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F5A2D31B-A14F-5D85-C7CC-485EE11369F5}"/>
              </a:ext>
            </a:extLst>
          </p:cNvPr>
          <p:cNvPicPr>
            <a:picLocks noChangeAspect="1"/>
          </p:cNvPicPr>
          <p:nvPr userDrawn="1"/>
        </p:nvPicPr>
        <p:blipFill>
          <a:blip r:embed="rId15"/>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DEEDD818-3C88-9310-F4E9-D5A93EB266C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290" y="-108090"/>
            <a:ext cx="1498084" cy="1498084"/>
          </a:xfrm>
          <a:prstGeom prst="rect">
            <a:avLst/>
          </a:prstGeom>
        </p:spPr>
      </p:pic>
    </p:spTree>
    <p:extLst>
      <p:ext uri="{BB962C8B-B14F-4D97-AF65-F5344CB8AC3E}">
        <p14:creationId xmlns:p14="http://schemas.microsoft.com/office/powerpoint/2010/main" val="201225007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notesSlide" Target="../notesSlides/notesSlide5.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control" Target="../activeX/activeX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6.jpe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3B172-2478-548D-1AC4-D26BEC8358D3}"/>
            </a:ext>
          </a:extLst>
        </p:cNvPr>
        <p:cNvGrpSpPr/>
        <p:nvPr/>
      </p:nvGrpSpPr>
      <p:grpSpPr>
        <a:xfrm>
          <a:off x="0" y="0"/>
          <a:ext cx="0" cy="0"/>
          <a:chOff x="0" y="0"/>
          <a:chExt cx="0" cy="0"/>
        </a:xfrm>
      </p:grpSpPr>
      <p:pic>
        <p:nvPicPr>
          <p:cNvPr id="2" name="图片 2">
            <a:extLst>
              <a:ext uri="{FF2B5EF4-FFF2-40B4-BE49-F238E27FC236}">
                <a16:creationId xmlns:a16="http://schemas.microsoft.com/office/drawing/2014/main" id="{768861DA-D90A-1778-E097-722ABBB3F2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75341" y="333252"/>
            <a:ext cx="7800008" cy="588785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0C1E35CA-2DBD-1DC5-2EFA-31217C675C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8290" y="-108090"/>
            <a:ext cx="1498084" cy="1498084"/>
          </a:xfrm>
          <a:prstGeom prst="rect">
            <a:avLst/>
          </a:prstGeom>
        </p:spPr>
      </p:pic>
      <p:sp>
        <p:nvSpPr>
          <p:cNvPr id="5" name="TextBox 4">
            <a:extLst>
              <a:ext uri="{FF2B5EF4-FFF2-40B4-BE49-F238E27FC236}">
                <a16:creationId xmlns:a16="http://schemas.microsoft.com/office/drawing/2014/main" id="{F7D450E8-8BD2-49AF-CFA2-6AD946FC5671}"/>
              </a:ext>
            </a:extLst>
          </p:cNvPr>
          <p:cNvSpPr txBox="1"/>
          <p:nvPr/>
        </p:nvSpPr>
        <p:spPr>
          <a:xfrm>
            <a:off x="4624552" y="2112579"/>
            <a:ext cx="2753710" cy="646331"/>
          </a:xfrm>
          <a:prstGeom prst="rect">
            <a:avLst/>
          </a:prstGeom>
          <a:noFill/>
        </p:spPr>
        <p:txBody>
          <a:bodyPr wrap="square" rtlCol="0">
            <a:spAutoFit/>
          </a:bodyPr>
          <a:lstStyle/>
          <a:p>
            <a:r>
              <a:rPr lang="en-US"/>
              <a:t>CHÀO MỪNG THẦY CÔ VỀ DỰ GIỜ</a:t>
            </a:r>
            <a:endParaRPr lang="vi-VN"/>
          </a:p>
        </p:txBody>
      </p:sp>
    </p:spTree>
    <p:extLst>
      <p:ext uri="{BB962C8B-B14F-4D97-AF65-F5344CB8AC3E}">
        <p14:creationId xmlns:p14="http://schemas.microsoft.com/office/powerpoint/2010/main" val="156085740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5147-903E-443F-8733-12431C0F08BE}"/>
              </a:ext>
            </a:extLst>
          </p:cNvPr>
          <p:cNvSpPr>
            <a:spLocks noGrp="1"/>
          </p:cNvSpPr>
          <p:nvPr>
            <p:ph type="title" idx="4294967295"/>
          </p:nvPr>
        </p:nvSpPr>
        <p:spPr>
          <a:xfrm>
            <a:off x="960000" y="593367"/>
            <a:ext cx="10272000" cy="763600"/>
          </a:xfrm>
        </p:spPr>
        <p:txBody>
          <a:bodyPr/>
          <a:lstStyle/>
          <a:p>
            <a:endParaRPr lang="en-US">
              <a:solidFill>
                <a:srgbClr val="FF0000"/>
              </a:solidFill>
            </a:endParaRPr>
          </a:p>
        </p:txBody>
      </p:sp>
      <p:pic>
        <p:nvPicPr>
          <p:cNvPr id="4" name="Picture 3">
            <a:extLst>
              <a:ext uri="{FF2B5EF4-FFF2-40B4-BE49-F238E27FC236}">
                <a16:creationId xmlns:a16="http://schemas.microsoft.com/office/drawing/2014/main" id="{A5896A62-CD00-4607-BD0C-3BA0C7A3E426}"/>
              </a:ext>
            </a:extLst>
          </p:cNvPr>
          <p:cNvPicPr>
            <a:picLocks noChangeAspect="1"/>
          </p:cNvPicPr>
          <p:nvPr/>
        </p:nvPicPr>
        <p:blipFill>
          <a:blip r:embed="rId4"/>
          <a:stretch>
            <a:fillRect/>
          </a:stretch>
        </p:blipFill>
        <p:spPr>
          <a:xfrm>
            <a:off x="0" y="0"/>
            <a:ext cx="12192000" cy="6858000"/>
          </a:xfrm>
          <a:prstGeom prst="rect">
            <a:avLst/>
          </a:prstGeom>
        </p:spPr>
      </p:pic>
      <p:pic>
        <p:nvPicPr>
          <p:cNvPr id="16392" name="Picture 8" descr="Cute little japanese children in kindergarten uniform say hello to each other cartoon illustration">
            <a:extLst>
              <a:ext uri="{FF2B5EF4-FFF2-40B4-BE49-F238E27FC236}">
                <a16:creationId xmlns:a16="http://schemas.microsoft.com/office/drawing/2014/main" id="{53FFE0C8-0076-4773-8B8F-D1840922D19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1" b="89621" l="8946" r="93930">
                        <a14:foregroundMark x1="8946" y1="35130" x2="9425" y2="39122"/>
                        <a14:foregroundMark x1="9744" y1="39920" x2="9744" y2="39920"/>
                        <a14:foregroundMark x1="28115" y1="38922" x2="28594" y2="49102"/>
                        <a14:foregroundMark x1="29233" y1="31537" x2="25240" y2="31936"/>
                        <a14:foregroundMark x1="22684" y1="56088" x2="24760" y2="57685"/>
                        <a14:foregroundMark x1="24121" y1="35729" x2="25719" y2="41517"/>
                        <a14:foregroundMark x1="30990" y1="67066" x2="30511" y2="71058"/>
                        <a14:foregroundMark x1="68850" y1="45709" x2="68690" y2="48902"/>
                        <a14:foregroundMark x1="73323" y1="39920" x2="73962" y2="42116"/>
                        <a14:foregroundMark x1="89457" y1="48902" x2="91054" y2="50898"/>
                        <a14:foregroundMark x1="45847" y1="46307" x2="45687" y2="47904"/>
                        <a14:foregroundMark x1="45687" y1="47904" x2="45687" y2="47904"/>
                        <a14:foregroundMark x1="44728" y1="48303" x2="48403" y2="40519"/>
                        <a14:foregroundMark x1="44865" y1="41021" x2="45367" y2="43114"/>
                        <a14:foregroundMark x1="25399" y1="69461" x2="25240" y2="81637"/>
                        <a14:foregroundMark x1="26677" y1="81238" x2="26677" y2="84631"/>
                        <a14:foregroundMark x1="26198" y1="85828" x2="29073" y2="84032"/>
                        <a14:foregroundMark x1="14856" y1="64471" x2="14058" y2="65070"/>
                        <a14:foregroundMark x1="13898" y1="64271" x2="13259" y2="61078"/>
                        <a14:foregroundMark x1="12620" y1="62275" x2="12620" y2="62275"/>
                        <a14:foregroundMark x1="12620" y1="62275" x2="12620" y2="62275"/>
                        <a14:foregroundMark x1="13419" y1="62475" x2="13898" y2="60679"/>
                        <a14:foregroundMark x1="73642" y1="56088" x2="74601" y2="55289"/>
                        <a14:foregroundMark x1="73323" y1="77844" x2="73482" y2="82236"/>
                        <a14:foregroundMark x1="84665" y1="62874" x2="85304" y2="65070"/>
                        <a14:foregroundMark x1="84665" y1="63473" x2="86262" y2="61277"/>
                        <a14:foregroundMark x1="93131" y1="51896" x2="93930" y2="51896"/>
                        <a14:foregroundMark x1="87061" y1="60878" x2="87700" y2="60679"/>
                        <a14:foregroundMark x1="87380" y1="60878" x2="88498" y2="59681"/>
                        <a14:foregroundMark x1="44409" y1="39721" x2="44409" y2="38124"/>
                        <a14:backgroundMark x1="41853" y1="37725" x2="42332" y2="41517"/>
                      </a14:backgroundRemoval>
                    </a14:imgEffect>
                  </a14:imgLayer>
                </a14:imgProps>
              </a:ext>
              <a:ext uri="{28A0092B-C50C-407E-A947-70E740481C1C}">
                <a14:useLocalDpi xmlns:a14="http://schemas.microsoft.com/office/drawing/2010/main" val="0"/>
              </a:ext>
            </a:extLst>
          </a:blip>
          <a:srcRect/>
          <a:stretch>
            <a:fillRect/>
          </a:stretch>
        </p:blipFill>
        <p:spPr bwMode="auto">
          <a:xfrm>
            <a:off x="2631440" y="1971229"/>
            <a:ext cx="6756400" cy="54072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E772DC1-585E-D6D5-71E7-0BED450C48D3}"/>
              </a:ext>
            </a:extLst>
          </p:cNvPr>
          <p:cNvPicPr>
            <a:picLocks noChangeAspect="1"/>
          </p:cNvPicPr>
          <p:nvPr/>
        </p:nvPicPr>
        <p:blipFill>
          <a:blip r:embed="rId7"/>
          <a:stretch>
            <a:fillRect/>
          </a:stretch>
        </p:blipFill>
        <p:spPr>
          <a:xfrm>
            <a:off x="723034" y="346497"/>
            <a:ext cx="10979848" cy="1231499"/>
          </a:xfrm>
          <a:prstGeom prst="rect">
            <a:avLst/>
          </a:prstGeom>
        </p:spPr>
      </p:pic>
    </p:spTree>
    <p:controls>
      <mc:AlternateContent xmlns:mc="http://schemas.openxmlformats.org/markup-compatibility/2006">
        <mc:Choice xmlns:v="urn:schemas-microsoft-com:vml" Requires="v">
          <p:control r:id="rId1" imgW="4343400" imgH="831960"/>
        </mc:Choice>
        <mc:Fallback>
          <p:control r:id="rId1" imgW="4343400" imgH="831960">
            <p:pic>
              <p:nvPicPr>
                <p:cNvPr id="9" name="TextBox1">
                  <a:extLst>
                    <a:ext uri="{FF2B5EF4-FFF2-40B4-BE49-F238E27FC236}">
                      <a16:creationId xmlns:a16="http://schemas.microsoft.com/office/drawing/2014/main" id="{98B48EBE-9F8A-471C-BF57-2028F5466EE4}"/>
                    </a:ext>
                  </a:extLst>
                </p:cNvPr>
                <p:cNvPicPr>
                  <a:picLocks/>
                </p:cNvPicPr>
                <p:nvPr/>
              </p:nvPicPr>
              <p:blipFill>
                <a:blip r:embed="rId8"/>
                <a:stretch>
                  <a:fillRect/>
                </a:stretch>
              </p:blipFill>
              <p:spPr>
                <a:xfrm>
                  <a:off x="3839254" y="1646606"/>
                  <a:ext cx="4340772" cy="830997"/>
                </a:xfrm>
                <a:prstGeom prst="rect">
                  <a:avLst/>
                </a:prstGeom>
              </p:spPr>
            </p:pic>
          </p:control>
        </mc:Fallback>
      </mc:AlternateContent>
    </p:controls>
    <p:extLst>
      <p:ext uri="{BB962C8B-B14F-4D97-AF65-F5344CB8AC3E}">
        <p14:creationId xmlns:p14="http://schemas.microsoft.com/office/powerpoint/2010/main" val="3291494159"/>
      </p:ext>
    </p:extLst>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idx="4294967295"/>
          </p:nvPr>
        </p:nvSpPr>
        <p:spPr>
          <a:xfrm>
            <a:off x="960000" y="593367"/>
            <a:ext cx="10272000" cy="763600"/>
          </a:xfrm>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Tìm</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trong</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bài</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đọc</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Nhà</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phát</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minh</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6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tuổi</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những</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từ</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có</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chứa</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tiếng</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gia</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nêu</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nghĩa</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của</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những</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từ</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đó</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a16="http://schemas.microsoft.com/office/drawing/2014/main"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92454" y="4558620"/>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idx="4294967295"/>
          </p:nvPr>
        </p:nvSpPr>
        <p:spPr>
          <a:xfrm>
            <a:off x="960000" y="593367"/>
            <a:ext cx="10272000" cy="763600"/>
          </a:xfrm>
          <a:prstGeom prst="rect">
            <a:avLst/>
          </a:prstGeom>
        </p:spPr>
        <p:txBody>
          <a:bodyPr spcFirstLastPara="1" wrap="square" lIns="121900" tIns="121900" rIns="121900" bIns="121900" anchor="b" anchorCtr="0">
            <a:noAutofit/>
          </a:bodyPr>
          <a:lstStyle/>
          <a:p>
            <a:r>
              <a:rPr lang="en-US" dirty="0">
                <a:solidFill>
                  <a:schemeClr val="bg1"/>
                </a:solidFill>
                <a:latin typeface="Cambria" panose="02040503050406030204" pitchFamily="18" charset="0"/>
                <a:ea typeface="Cambria" panose="02040503050406030204" pitchFamily="18" charset="0"/>
              </a:rPr>
              <a:t>Tin </a:t>
            </a:r>
            <a:r>
              <a:rPr lang="en-US" dirty="0" err="1">
                <a:solidFill>
                  <a:schemeClr val="bg1"/>
                </a:solidFill>
                <a:latin typeface="Cambria" panose="02040503050406030204" pitchFamily="18" charset="0"/>
                <a:ea typeface="Cambria" panose="02040503050406030204" pitchFamily="18" charset="0"/>
              </a:rPr>
              <a:t>thể</a:t>
            </a:r>
            <a:r>
              <a:rPr lang="en-US" dirty="0">
                <a:solidFill>
                  <a:schemeClr val="bg1"/>
                </a:solidFill>
                <a:latin typeface="Cambria" panose="02040503050406030204" pitchFamily="18" charset="0"/>
                <a:ea typeface="Cambria" panose="02040503050406030204" pitchFamily="18" charset="0"/>
              </a:rPr>
              <a:t> </a:t>
            </a:r>
            <a:r>
              <a:rPr lang="en-US" dirty="0" err="1">
                <a:solidFill>
                  <a:schemeClr val="bg1"/>
                </a:solidFill>
                <a:latin typeface="Cambria" panose="02040503050406030204" pitchFamily="18" charset="0"/>
                <a:ea typeface="Cambria" panose="02040503050406030204" pitchFamily="18" charset="0"/>
              </a:rPr>
              <a:t>thao</a:t>
            </a:r>
            <a:endParaRPr dirty="0">
              <a:solidFill>
                <a:schemeClr val="bg1"/>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335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7">
          <a:extLst>
            <a:ext uri="{FF2B5EF4-FFF2-40B4-BE49-F238E27FC236}">
              <a16:creationId xmlns:a16="http://schemas.microsoft.com/office/drawing/2014/main" id="{9C6D98EF-C2EC-7A11-0647-848EEF0859DA}"/>
            </a:ext>
          </a:extLst>
        </p:cNvPr>
        <p:cNvGrpSpPr/>
        <p:nvPr/>
      </p:nvGrpSpPr>
      <p:grpSpPr>
        <a:xfrm>
          <a:off x="0" y="0"/>
          <a:ext cx="0" cy="0"/>
          <a:chOff x="0" y="0"/>
          <a:chExt cx="0" cy="0"/>
        </a:xfrm>
      </p:grpSpPr>
      <p:sp>
        <p:nvSpPr>
          <p:cNvPr id="1408" name="Google Shape;1408;p55">
            <a:extLst>
              <a:ext uri="{FF2B5EF4-FFF2-40B4-BE49-F238E27FC236}">
                <a16:creationId xmlns:a16="http://schemas.microsoft.com/office/drawing/2014/main" id="{B329A1C4-A98C-E068-5952-96EC118A5691}"/>
              </a:ext>
            </a:extLst>
          </p:cNvPr>
          <p:cNvSpPr txBox="1">
            <a:spLocks noGrp="1"/>
          </p:cNvSpPr>
          <p:nvPr>
            <p:ph type="title" idx="4294967295"/>
          </p:nvPr>
        </p:nvSpPr>
        <p:spPr>
          <a:xfrm>
            <a:off x="960000" y="593367"/>
            <a:ext cx="10272000" cy="763600"/>
          </a:xfrm>
          <a:prstGeom prst="rect">
            <a:avLst/>
          </a:prstGeom>
        </p:spPr>
        <p:txBody>
          <a:bodyPr spcFirstLastPara="1" wrap="square" lIns="121900" tIns="121900" rIns="121900" bIns="121900" anchor="b" anchorCtr="0">
            <a:noAutofit/>
          </a:bodyPr>
          <a:lstStyle/>
          <a:p>
            <a:r>
              <a:rPr lang="en-US" dirty="0">
                <a:solidFill>
                  <a:schemeClr val="bg1"/>
                </a:solidFill>
                <a:latin typeface="Cambria" panose="02040503050406030204" pitchFamily="18" charset="0"/>
                <a:ea typeface="Cambria" panose="02040503050406030204" pitchFamily="18" charset="0"/>
              </a:rPr>
              <a:t>Tin </a:t>
            </a:r>
            <a:r>
              <a:rPr lang="en-US" dirty="0" err="1">
                <a:solidFill>
                  <a:schemeClr val="bg1"/>
                </a:solidFill>
                <a:latin typeface="Cambria" panose="02040503050406030204" pitchFamily="18" charset="0"/>
                <a:ea typeface="Cambria" panose="02040503050406030204" pitchFamily="18" charset="0"/>
              </a:rPr>
              <a:t>thể</a:t>
            </a:r>
            <a:r>
              <a:rPr lang="en-US" dirty="0">
                <a:solidFill>
                  <a:schemeClr val="bg1"/>
                </a:solidFill>
                <a:latin typeface="Cambria" panose="02040503050406030204" pitchFamily="18" charset="0"/>
                <a:ea typeface="Cambria" panose="02040503050406030204" pitchFamily="18" charset="0"/>
              </a:rPr>
              <a:t> </a:t>
            </a:r>
            <a:r>
              <a:rPr lang="en-US" dirty="0" err="1">
                <a:solidFill>
                  <a:schemeClr val="bg1"/>
                </a:solidFill>
                <a:latin typeface="Cambria" panose="02040503050406030204" pitchFamily="18" charset="0"/>
                <a:ea typeface="Cambria" panose="02040503050406030204" pitchFamily="18" charset="0"/>
              </a:rPr>
              <a:t>thao</a:t>
            </a:r>
            <a:endParaRPr dirty="0">
              <a:solidFill>
                <a:schemeClr val="bg1"/>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37799CF5-38BA-639C-927A-A6AD56A7E7A4}"/>
              </a:ext>
            </a:extLst>
          </p:cNvPr>
          <p:cNvSpPr/>
          <p:nvPr/>
        </p:nvSpPr>
        <p:spPr>
          <a:xfrm>
            <a:off x="499731" y="266259"/>
            <a:ext cx="11355572" cy="1318702"/>
          </a:xfrm>
          <a:custGeom>
            <a:avLst/>
            <a:gdLst>
              <a:gd name="connsiteX0" fmla="*/ 0 w 11355572"/>
              <a:gd name="connsiteY0" fmla="*/ 297961 h 1318702"/>
              <a:gd name="connsiteX1" fmla="*/ 297961 w 11355572"/>
              <a:gd name="connsiteY1" fmla="*/ 0 h 1318702"/>
              <a:gd name="connsiteX2" fmla="*/ 1078036 w 11355572"/>
              <a:gd name="connsiteY2" fmla="*/ 0 h 1318702"/>
              <a:gd name="connsiteX3" fmla="*/ 1427724 w 11355572"/>
              <a:gd name="connsiteY3" fmla="*/ 0 h 1318702"/>
              <a:gd name="connsiteX4" fmla="*/ 2100202 w 11355572"/>
              <a:gd name="connsiteY4" fmla="*/ 0 h 1318702"/>
              <a:gd name="connsiteX5" fmla="*/ 2772681 w 11355572"/>
              <a:gd name="connsiteY5" fmla="*/ 0 h 1318702"/>
              <a:gd name="connsiteX6" fmla="*/ 3445159 w 11355572"/>
              <a:gd name="connsiteY6" fmla="*/ 0 h 1318702"/>
              <a:gd name="connsiteX7" fmla="*/ 4117637 w 11355572"/>
              <a:gd name="connsiteY7" fmla="*/ 0 h 1318702"/>
              <a:gd name="connsiteX8" fmla="*/ 4897711 w 11355572"/>
              <a:gd name="connsiteY8" fmla="*/ 0 h 1318702"/>
              <a:gd name="connsiteX9" fmla="*/ 5462593 w 11355572"/>
              <a:gd name="connsiteY9" fmla="*/ 0 h 1318702"/>
              <a:gd name="connsiteX10" fmla="*/ 6135071 w 11355572"/>
              <a:gd name="connsiteY10" fmla="*/ 0 h 1318702"/>
              <a:gd name="connsiteX11" fmla="*/ 6592356 w 11355572"/>
              <a:gd name="connsiteY11" fmla="*/ 0 h 1318702"/>
              <a:gd name="connsiteX12" fmla="*/ 7157238 w 11355572"/>
              <a:gd name="connsiteY12" fmla="*/ 0 h 1318702"/>
              <a:gd name="connsiteX13" fmla="*/ 7614523 w 11355572"/>
              <a:gd name="connsiteY13" fmla="*/ 0 h 1318702"/>
              <a:gd name="connsiteX14" fmla="*/ 8071808 w 11355572"/>
              <a:gd name="connsiteY14" fmla="*/ 0 h 1318702"/>
              <a:gd name="connsiteX15" fmla="*/ 8851883 w 11355572"/>
              <a:gd name="connsiteY15" fmla="*/ 0 h 1318702"/>
              <a:gd name="connsiteX16" fmla="*/ 9739554 w 11355572"/>
              <a:gd name="connsiteY16" fmla="*/ 0 h 1318702"/>
              <a:gd name="connsiteX17" fmla="*/ 11057611 w 11355572"/>
              <a:gd name="connsiteY17" fmla="*/ 0 h 1318702"/>
              <a:gd name="connsiteX18" fmla="*/ 11355572 w 11355572"/>
              <a:gd name="connsiteY18" fmla="*/ 297961 h 1318702"/>
              <a:gd name="connsiteX19" fmla="*/ 11355572 w 11355572"/>
              <a:gd name="connsiteY19" fmla="*/ 673807 h 1318702"/>
              <a:gd name="connsiteX20" fmla="*/ 11355572 w 11355572"/>
              <a:gd name="connsiteY20" fmla="*/ 1020741 h 1318702"/>
              <a:gd name="connsiteX21" fmla="*/ 11057611 w 11355572"/>
              <a:gd name="connsiteY21" fmla="*/ 1318702 h 1318702"/>
              <a:gd name="connsiteX22" fmla="*/ 10492729 w 11355572"/>
              <a:gd name="connsiteY22" fmla="*/ 1318702 h 1318702"/>
              <a:gd name="connsiteX23" fmla="*/ 9820251 w 11355572"/>
              <a:gd name="connsiteY23" fmla="*/ 1318702 h 1318702"/>
              <a:gd name="connsiteX24" fmla="*/ 8932580 w 11355572"/>
              <a:gd name="connsiteY24" fmla="*/ 1318702 h 1318702"/>
              <a:gd name="connsiteX25" fmla="*/ 8260102 w 11355572"/>
              <a:gd name="connsiteY25" fmla="*/ 1318702 h 1318702"/>
              <a:gd name="connsiteX26" fmla="*/ 7587624 w 11355572"/>
              <a:gd name="connsiteY26" fmla="*/ 1318702 h 1318702"/>
              <a:gd name="connsiteX27" fmla="*/ 7022742 w 11355572"/>
              <a:gd name="connsiteY27" fmla="*/ 1318702 h 1318702"/>
              <a:gd name="connsiteX28" fmla="*/ 6242668 w 11355572"/>
              <a:gd name="connsiteY28" fmla="*/ 1318702 h 1318702"/>
              <a:gd name="connsiteX29" fmla="*/ 5462593 w 11355572"/>
              <a:gd name="connsiteY29" fmla="*/ 1318702 h 1318702"/>
              <a:gd name="connsiteX30" fmla="*/ 4682518 w 11355572"/>
              <a:gd name="connsiteY30" fmla="*/ 1318702 h 1318702"/>
              <a:gd name="connsiteX31" fmla="*/ 4332830 w 11355572"/>
              <a:gd name="connsiteY31" fmla="*/ 1318702 h 1318702"/>
              <a:gd name="connsiteX32" fmla="*/ 3983141 w 11355572"/>
              <a:gd name="connsiteY32" fmla="*/ 1318702 h 1318702"/>
              <a:gd name="connsiteX33" fmla="*/ 3525856 w 11355572"/>
              <a:gd name="connsiteY33" fmla="*/ 1318702 h 1318702"/>
              <a:gd name="connsiteX34" fmla="*/ 2745781 w 11355572"/>
              <a:gd name="connsiteY34" fmla="*/ 1318702 h 1318702"/>
              <a:gd name="connsiteX35" fmla="*/ 1965707 w 11355572"/>
              <a:gd name="connsiteY35" fmla="*/ 1318702 h 1318702"/>
              <a:gd name="connsiteX36" fmla="*/ 1508422 w 11355572"/>
              <a:gd name="connsiteY36" fmla="*/ 1318702 h 1318702"/>
              <a:gd name="connsiteX37" fmla="*/ 297961 w 11355572"/>
              <a:gd name="connsiteY37" fmla="*/ 1318702 h 1318702"/>
              <a:gd name="connsiteX38" fmla="*/ 0 w 11355572"/>
              <a:gd name="connsiteY38" fmla="*/ 1020741 h 1318702"/>
              <a:gd name="connsiteX39" fmla="*/ 0 w 11355572"/>
              <a:gd name="connsiteY39" fmla="*/ 666579 h 1318702"/>
              <a:gd name="connsiteX40" fmla="*/ 0 w 11355572"/>
              <a:gd name="connsiteY40" fmla="*/ 297961 h 131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318702" fill="none" extrusionOk="0">
                <a:moveTo>
                  <a:pt x="0" y="297961"/>
                </a:moveTo>
                <a:cubicBezTo>
                  <a:pt x="19134" y="122009"/>
                  <a:pt x="124331" y="4518"/>
                  <a:pt x="297961" y="0"/>
                </a:cubicBezTo>
                <a:cubicBezTo>
                  <a:pt x="591164" y="5182"/>
                  <a:pt x="850701" y="25328"/>
                  <a:pt x="1078036" y="0"/>
                </a:cubicBezTo>
                <a:cubicBezTo>
                  <a:pt x="1305371" y="-25328"/>
                  <a:pt x="1351834" y="15713"/>
                  <a:pt x="1427724" y="0"/>
                </a:cubicBezTo>
                <a:cubicBezTo>
                  <a:pt x="1503614" y="-15713"/>
                  <a:pt x="1903191" y="-29889"/>
                  <a:pt x="2100202" y="0"/>
                </a:cubicBezTo>
                <a:cubicBezTo>
                  <a:pt x="2297213" y="29889"/>
                  <a:pt x="2452066" y="-2065"/>
                  <a:pt x="2772681" y="0"/>
                </a:cubicBezTo>
                <a:cubicBezTo>
                  <a:pt x="3093296" y="2065"/>
                  <a:pt x="3295445" y="-5256"/>
                  <a:pt x="3445159" y="0"/>
                </a:cubicBezTo>
                <a:cubicBezTo>
                  <a:pt x="3594873" y="5256"/>
                  <a:pt x="3861415" y="15249"/>
                  <a:pt x="4117637" y="0"/>
                </a:cubicBezTo>
                <a:cubicBezTo>
                  <a:pt x="4373859" y="-15249"/>
                  <a:pt x="4649307" y="-6037"/>
                  <a:pt x="4897711" y="0"/>
                </a:cubicBezTo>
                <a:cubicBezTo>
                  <a:pt x="5146115" y="6037"/>
                  <a:pt x="5332813" y="-14233"/>
                  <a:pt x="5462593" y="0"/>
                </a:cubicBezTo>
                <a:cubicBezTo>
                  <a:pt x="5592373" y="14233"/>
                  <a:pt x="5856316" y="23669"/>
                  <a:pt x="6135071" y="0"/>
                </a:cubicBezTo>
                <a:cubicBezTo>
                  <a:pt x="6413826" y="-23669"/>
                  <a:pt x="6439102" y="-8758"/>
                  <a:pt x="6592356" y="0"/>
                </a:cubicBezTo>
                <a:cubicBezTo>
                  <a:pt x="6745610" y="8758"/>
                  <a:pt x="7032572" y="-3583"/>
                  <a:pt x="7157238" y="0"/>
                </a:cubicBezTo>
                <a:cubicBezTo>
                  <a:pt x="7281904" y="3583"/>
                  <a:pt x="7477227" y="9158"/>
                  <a:pt x="7614523" y="0"/>
                </a:cubicBezTo>
                <a:cubicBezTo>
                  <a:pt x="7751820" y="-9158"/>
                  <a:pt x="7847296" y="-4834"/>
                  <a:pt x="8071808" y="0"/>
                </a:cubicBezTo>
                <a:cubicBezTo>
                  <a:pt x="8296320" y="4834"/>
                  <a:pt x="8629880" y="20357"/>
                  <a:pt x="8851883" y="0"/>
                </a:cubicBezTo>
                <a:cubicBezTo>
                  <a:pt x="9073886" y="-20357"/>
                  <a:pt x="9356679" y="-3313"/>
                  <a:pt x="9739554" y="0"/>
                </a:cubicBezTo>
                <a:cubicBezTo>
                  <a:pt x="10122429" y="3313"/>
                  <a:pt x="10779605" y="-43627"/>
                  <a:pt x="11057611" y="0"/>
                </a:cubicBezTo>
                <a:cubicBezTo>
                  <a:pt x="11220912" y="-16661"/>
                  <a:pt x="11360094" y="130945"/>
                  <a:pt x="11355572" y="297961"/>
                </a:cubicBezTo>
                <a:cubicBezTo>
                  <a:pt x="11355420" y="414879"/>
                  <a:pt x="11367053" y="504452"/>
                  <a:pt x="11355572" y="673807"/>
                </a:cubicBezTo>
                <a:cubicBezTo>
                  <a:pt x="11344091" y="843162"/>
                  <a:pt x="11369811" y="874898"/>
                  <a:pt x="11355572" y="1020741"/>
                </a:cubicBezTo>
                <a:cubicBezTo>
                  <a:pt x="11366884" y="1178355"/>
                  <a:pt x="11260461" y="1329050"/>
                  <a:pt x="11057611" y="1318702"/>
                </a:cubicBezTo>
                <a:cubicBezTo>
                  <a:pt x="10884269" y="1299372"/>
                  <a:pt x="10658655" y="1295860"/>
                  <a:pt x="10492729" y="1318702"/>
                </a:cubicBezTo>
                <a:cubicBezTo>
                  <a:pt x="10326803" y="1341544"/>
                  <a:pt x="10057981" y="1306417"/>
                  <a:pt x="9820251" y="1318702"/>
                </a:cubicBezTo>
                <a:cubicBezTo>
                  <a:pt x="9582521" y="1330987"/>
                  <a:pt x="9304763" y="1340814"/>
                  <a:pt x="8932580" y="1318702"/>
                </a:cubicBezTo>
                <a:cubicBezTo>
                  <a:pt x="8560397" y="1296590"/>
                  <a:pt x="8415082" y="1351711"/>
                  <a:pt x="8260102" y="1318702"/>
                </a:cubicBezTo>
                <a:cubicBezTo>
                  <a:pt x="8105122" y="1285693"/>
                  <a:pt x="7727433" y="1327384"/>
                  <a:pt x="7587624" y="1318702"/>
                </a:cubicBezTo>
                <a:cubicBezTo>
                  <a:pt x="7447815" y="1310020"/>
                  <a:pt x="7183334" y="1323045"/>
                  <a:pt x="7022742" y="1318702"/>
                </a:cubicBezTo>
                <a:cubicBezTo>
                  <a:pt x="6862150" y="1314359"/>
                  <a:pt x="6550665" y="1305014"/>
                  <a:pt x="6242668" y="1318702"/>
                </a:cubicBezTo>
                <a:cubicBezTo>
                  <a:pt x="5934671" y="1332390"/>
                  <a:pt x="5756290" y="1294144"/>
                  <a:pt x="5462593" y="1318702"/>
                </a:cubicBezTo>
                <a:cubicBezTo>
                  <a:pt x="5168896" y="1343260"/>
                  <a:pt x="4929912" y="1279842"/>
                  <a:pt x="4682518" y="1318702"/>
                </a:cubicBezTo>
                <a:cubicBezTo>
                  <a:pt x="4435124" y="1357562"/>
                  <a:pt x="4484468" y="1333413"/>
                  <a:pt x="4332830" y="1318702"/>
                </a:cubicBezTo>
                <a:cubicBezTo>
                  <a:pt x="4181192" y="1303991"/>
                  <a:pt x="4139445" y="1326365"/>
                  <a:pt x="3983141" y="1318702"/>
                </a:cubicBezTo>
                <a:cubicBezTo>
                  <a:pt x="3826837" y="1311039"/>
                  <a:pt x="3670736" y="1338147"/>
                  <a:pt x="3525856" y="1318702"/>
                </a:cubicBezTo>
                <a:cubicBezTo>
                  <a:pt x="3380977" y="1299257"/>
                  <a:pt x="3049101" y="1332075"/>
                  <a:pt x="2745781" y="1318702"/>
                </a:cubicBezTo>
                <a:cubicBezTo>
                  <a:pt x="2442462" y="1305329"/>
                  <a:pt x="2258163" y="1281902"/>
                  <a:pt x="1965707" y="1318702"/>
                </a:cubicBezTo>
                <a:cubicBezTo>
                  <a:pt x="1673251" y="1355502"/>
                  <a:pt x="1660508" y="1334188"/>
                  <a:pt x="1508422" y="1318702"/>
                </a:cubicBezTo>
                <a:cubicBezTo>
                  <a:pt x="1356337" y="1303216"/>
                  <a:pt x="631554" y="1341371"/>
                  <a:pt x="297961" y="1318702"/>
                </a:cubicBezTo>
                <a:cubicBezTo>
                  <a:pt x="151657" y="1312702"/>
                  <a:pt x="19756" y="1182137"/>
                  <a:pt x="0" y="1020741"/>
                </a:cubicBezTo>
                <a:cubicBezTo>
                  <a:pt x="3553" y="935241"/>
                  <a:pt x="9077" y="823647"/>
                  <a:pt x="0" y="666579"/>
                </a:cubicBezTo>
                <a:cubicBezTo>
                  <a:pt x="-9077" y="509511"/>
                  <a:pt x="-581" y="465559"/>
                  <a:pt x="0" y="297961"/>
                </a:cubicBezTo>
                <a:close/>
              </a:path>
              <a:path w="11355572" h="1318702" stroke="0" extrusionOk="0">
                <a:moveTo>
                  <a:pt x="0" y="297961"/>
                </a:moveTo>
                <a:cubicBezTo>
                  <a:pt x="-26453" y="161166"/>
                  <a:pt x="134375" y="4118"/>
                  <a:pt x="297961" y="0"/>
                </a:cubicBezTo>
                <a:cubicBezTo>
                  <a:pt x="411449" y="17407"/>
                  <a:pt x="574714" y="852"/>
                  <a:pt x="755246" y="0"/>
                </a:cubicBezTo>
                <a:cubicBezTo>
                  <a:pt x="935778" y="-852"/>
                  <a:pt x="1146760" y="-19442"/>
                  <a:pt x="1320128" y="0"/>
                </a:cubicBezTo>
                <a:cubicBezTo>
                  <a:pt x="1493496" y="19442"/>
                  <a:pt x="1509934" y="16212"/>
                  <a:pt x="1669816" y="0"/>
                </a:cubicBezTo>
                <a:cubicBezTo>
                  <a:pt x="1829698" y="-16212"/>
                  <a:pt x="2275672" y="-37241"/>
                  <a:pt x="2449891" y="0"/>
                </a:cubicBezTo>
                <a:cubicBezTo>
                  <a:pt x="2624111" y="37241"/>
                  <a:pt x="2648623" y="-7936"/>
                  <a:pt x="2799580" y="0"/>
                </a:cubicBezTo>
                <a:cubicBezTo>
                  <a:pt x="2950537" y="7936"/>
                  <a:pt x="3213122" y="29870"/>
                  <a:pt x="3472058" y="0"/>
                </a:cubicBezTo>
                <a:cubicBezTo>
                  <a:pt x="3730994" y="-29870"/>
                  <a:pt x="3726259" y="17833"/>
                  <a:pt x="3929343" y="0"/>
                </a:cubicBezTo>
                <a:cubicBezTo>
                  <a:pt x="4132428" y="-17833"/>
                  <a:pt x="4190578" y="6566"/>
                  <a:pt x="4386628" y="0"/>
                </a:cubicBezTo>
                <a:cubicBezTo>
                  <a:pt x="4582678" y="-6566"/>
                  <a:pt x="4562660" y="16398"/>
                  <a:pt x="4736317" y="0"/>
                </a:cubicBezTo>
                <a:cubicBezTo>
                  <a:pt x="4909974" y="-16398"/>
                  <a:pt x="4992019" y="15022"/>
                  <a:pt x="5086005" y="0"/>
                </a:cubicBezTo>
                <a:cubicBezTo>
                  <a:pt x="5179991" y="-15022"/>
                  <a:pt x="5388596" y="10096"/>
                  <a:pt x="5543290" y="0"/>
                </a:cubicBezTo>
                <a:cubicBezTo>
                  <a:pt x="5697984" y="-10096"/>
                  <a:pt x="5922643" y="2639"/>
                  <a:pt x="6108172" y="0"/>
                </a:cubicBezTo>
                <a:cubicBezTo>
                  <a:pt x="6293701" y="-2639"/>
                  <a:pt x="6569964" y="2109"/>
                  <a:pt x="6888247" y="0"/>
                </a:cubicBezTo>
                <a:cubicBezTo>
                  <a:pt x="7206531" y="-2109"/>
                  <a:pt x="7267253" y="7255"/>
                  <a:pt x="7560725" y="0"/>
                </a:cubicBezTo>
                <a:cubicBezTo>
                  <a:pt x="7854197" y="-7255"/>
                  <a:pt x="8012377" y="4202"/>
                  <a:pt x="8125606" y="0"/>
                </a:cubicBezTo>
                <a:cubicBezTo>
                  <a:pt x="8238835" y="-4202"/>
                  <a:pt x="8418303" y="22555"/>
                  <a:pt x="8690488" y="0"/>
                </a:cubicBezTo>
                <a:cubicBezTo>
                  <a:pt x="8962673" y="-22555"/>
                  <a:pt x="9024976" y="-3375"/>
                  <a:pt x="9147773" y="0"/>
                </a:cubicBezTo>
                <a:cubicBezTo>
                  <a:pt x="9270571" y="3375"/>
                  <a:pt x="9518238" y="-23061"/>
                  <a:pt x="9712655" y="0"/>
                </a:cubicBezTo>
                <a:cubicBezTo>
                  <a:pt x="9907072" y="23061"/>
                  <a:pt x="10386557" y="29233"/>
                  <a:pt x="11057611" y="0"/>
                </a:cubicBezTo>
                <a:cubicBezTo>
                  <a:pt x="11232291" y="3943"/>
                  <a:pt x="11352878" y="145598"/>
                  <a:pt x="11355572" y="297961"/>
                </a:cubicBezTo>
                <a:cubicBezTo>
                  <a:pt x="11351131" y="389879"/>
                  <a:pt x="11359103" y="568294"/>
                  <a:pt x="11355572" y="666579"/>
                </a:cubicBezTo>
                <a:cubicBezTo>
                  <a:pt x="11352041" y="764864"/>
                  <a:pt x="11354319" y="905614"/>
                  <a:pt x="11355572" y="1020741"/>
                </a:cubicBezTo>
                <a:cubicBezTo>
                  <a:pt x="11352441" y="1192382"/>
                  <a:pt x="11217605" y="1353854"/>
                  <a:pt x="11057611" y="1318702"/>
                </a:cubicBezTo>
                <a:cubicBezTo>
                  <a:pt x="10930413" y="1332517"/>
                  <a:pt x="10713075" y="1328315"/>
                  <a:pt x="10600326" y="1318702"/>
                </a:cubicBezTo>
                <a:cubicBezTo>
                  <a:pt x="10487577" y="1309089"/>
                  <a:pt x="10247083" y="1335915"/>
                  <a:pt x="10035444" y="1318702"/>
                </a:cubicBezTo>
                <a:cubicBezTo>
                  <a:pt x="9823805" y="1301489"/>
                  <a:pt x="9735801" y="1315046"/>
                  <a:pt x="9578159" y="1318702"/>
                </a:cubicBezTo>
                <a:cubicBezTo>
                  <a:pt x="9420517" y="1322358"/>
                  <a:pt x="9309042" y="1322435"/>
                  <a:pt x="9228470" y="1318702"/>
                </a:cubicBezTo>
                <a:cubicBezTo>
                  <a:pt x="9147898" y="1314969"/>
                  <a:pt x="8938282" y="1312355"/>
                  <a:pt x="8771185" y="1318702"/>
                </a:cubicBezTo>
                <a:cubicBezTo>
                  <a:pt x="8604089" y="1325049"/>
                  <a:pt x="8308295" y="1296343"/>
                  <a:pt x="8098707" y="1318702"/>
                </a:cubicBezTo>
                <a:cubicBezTo>
                  <a:pt x="7889119" y="1341061"/>
                  <a:pt x="7858767" y="1321157"/>
                  <a:pt x="7749019" y="1318702"/>
                </a:cubicBezTo>
                <a:cubicBezTo>
                  <a:pt x="7639271" y="1316247"/>
                  <a:pt x="7511775" y="1323269"/>
                  <a:pt x="7399330" y="1318702"/>
                </a:cubicBezTo>
                <a:cubicBezTo>
                  <a:pt x="7286885" y="1314135"/>
                  <a:pt x="7159329" y="1318882"/>
                  <a:pt x="6942045" y="1318702"/>
                </a:cubicBezTo>
                <a:cubicBezTo>
                  <a:pt x="6724761" y="1318522"/>
                  <a:pt x="6530112" y="1314521"/>
                  <a:pt x="6269567" y="1318702"/>
                </a:cubicBezTo>
                <a:cubicBezTo>
                  <a:pt x="6009022" y="1322883"/>
                  <a:pt x="5926756" y="1322719"/>
                  <a:pt x="5704685" y="1318702"/>
                </a:cubicBezTo>
                <a:cubicBezTo>
                  <a:pt x="5482614" y="1314685"/>
                  <a:pt x="5416343" y="1340318"/>
                  <a:pt x="5139804" y="1318702"/>
                </a:cubicBezTo>
                <a:cubicBezTo>
                  <a:pt x="4863265" y="1297086"/>
                  <a:pt x="4831226" y="1309341"/>
                  <a:pt x="4574922" y="1318702"/>
                </a:cubicBezTo>
                <a:cubicBezTo>
                  <a:pt x="4318618" y="1328063"/>
                  <a:pt x="4121266" y="1306484"/>
                  <a:pt x="3902444" y="1318702"/>
                </a:cubicBezTo>
                <a:cubicBezTo>
                  <a:pt x="3683622" y="1330920"/>
                  <a:pt x="3452741" y="1340772"/>
                  <a:pt x="3014773" y="1318702"/>
                </a:cubicBezTo>
                <a:cubicBezTo>
                  <a:pt x="2576805" y="1296632"/>
                  <a:pt x="2740508" y="1337979"/>
                  <a:pt x="2557488" y="1318702"/>
                </a:cubicBezTo>
                <a:cubicBezTo>
                  <a:pt x="2374469" y="1299425"/>
                  <a:pt x="2112564" y="1297097"/>
                  <a:pt x="1669816" y="1318702"/>
                </a:cubicBezTo>
                <a:cubicBezTo>
                  <a:pt x="1227068" y="1340307"/>
                  <a:pt x="1170047" y="1332862"/>
                  <a:pt x="997338" y="1318702"/>
                </a:cubicBezTo>
                <a:cubicBezTo>
                  <a:pt x="824629" y="1304542"/>
                  <a:pt x="557943" y="1303801"/>
                  <a:pt x="297961" y="1318702"/>
                </a:cubicBezTo>
                <a:cubicBezTo>
                  <a:pt x="157306" y="1325508"/>
                  <a:pt x="2583" y="1181079"/>
                  <a:pt x="0" y="1020741"/>
                </a:cubicBezTo>
                <a:cubicBezTo>
                  <a:pt x="-4665" y="907809"/>
                  <a:pt x="-3839" y="779064"/>
                  <a:pt x="0" y="644895"/>
                </a:cubicBezTo>
                <a:cubicBezTo>
                  <a:pt x="3839" y="510726"/>
                  <a:pt x="-8105" y="397797"/>
                  <a:pt x="0" y="297961"/>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p>
        </p:txBody>
      </p:sp>
      <p:sp>
        <p:nvSpPr>
          <p:cNvPr id="2" name="Rectangle: Rounded Corners 1">
            <a:extLst>
              <a:ext uri="{FF2B5EF4-FFF2-40B4-BE49-F238E27FC236}">
                <a16:creationId xmlns:a16="http://schemas.microsoft.com/office/drawing/2014/main" id="{23019065-33BF-1DFF-9206-925EDC19E860}"/>
              </a:ext>
            </a:extLst>
          </p:cNvPr>
          <p:cNvSpPr/>
          <p:nvPr/>
        </p:nvSpPr>
        <p:spPr>
          <a:xfrm>
            <a:off x="669872" y="1767964"/>
            <a:ext cx="11035167" cy="2137144"/>
          </a:xfrm>
          <a:prstGeom prst="roundRect">
            <a:avLst>
              <a:gd name="adj" fmla="val 28"/>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B078129D-A41A-11A3-0F4B-8E21BA4250D6}"/>
              </a:ext>
            </a:extLst>
          </p:cNvPr>
          <p:cNvGrpSpPr/>
          <p:nvPr/>
        </p:nvGrpSpPr>
        <p:grpSpPr>
          <a:xfrm>
            <a:off x="659933" y="4253508"/>
            <a:ext cx="11035167" cy="2574646"/>
            <a:chOff x="590129" y="871603"/>
            <a:chExt cx="8039100" cy="4376126"/>
          </a:xfrm>
          <a:solidFill>
            <a:schemeClr val="tx2">
              <a:lumMod val="20000"/>
              <a:lumOff val="80000"/>
            </a:schemeClr>
          </a:solidFill>
        </p:grpSpPr>
        <p:sp>
          <p:nvSpPr>
            <p:cNvPr id="8" name="Rectangle 7">
              <a:extLst>
                <a:ext uri="{FF2B5EF4-FFF2-40B4-BE49-F238E27FC236}">
                  <a16:creationId xmlns:a16="http://schemas.microsoft.com/office/drawing/2014/main" id="{D781C05C-6FE3-5EF2-CEBB-335297B91B28}"/>
                </a:ext>
              </a:extLst>
            </p:cNvPr>
            <p:cNvSpPr/>
            <p:nvPr/>
          </p:nvSpPr>
          <p:spPr>
            <a:xfrm>
              <a:off x="590129" y="871603"/>
              <a:ext cx="8039100" cy="3946618"/>
            </a:xfrm>
            <a:prstGeom prst="rect">
              <a:avLst/>
            </a:prstGeom>
            <a:grpFill/>
            <a:ln w="38100">
              <a:solidFill>
                <a:srgbClr val="BC65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mbria" panose="02040503050406030204" pitchFamily="18" charset="0"/>
                <a:ea typeface="Cambria" panose="02040503050406030204" pitchFamily="18" charset="0"/>
                <a:sym typeface="Arial"/>
              </a:endParaRPr>
            </a:p>
          </p:txBody>
        </p:sp>
        <p:sp>
          <p:nvSpPr>
            <p:cNvPr id="10" name="TextBox 9">
              <a:extLst>
                <a:ext uri="{FF2B5EF4-FFF2-40B4-BE49-F238E27FC236}">
                  <a16:creationId xmlns:a16="http://schemas.microsoft.com/office/drawing/2014/main" id="{A2E67C0E-67D9-38FD-2C73-48C2177BC5F9}"/>
                </a:ext>
              </a:extLst>
            </p:cNvPr>
            <p:cNvSpPr txBox="1"/>
            <p:nvPr/>
          </p:nvSpPr>
          <p:spPr>
            <a:xfrm>
              <a:off x="680932" y="1176050"/>
              <a:ext cx="7857495" cy="4071679"/>
            </a:xfrm>
            <a:prstGeom prst="rect">
              <a:avLst/>
            </a:prstGeom>
            <a:noFill/>
            <a:ln w="38100">
              <a:noFill/>
            </a:ln>
          </p:spPr>
          <p:txBody>
            <a:bodyPr wrap="square" rtlCol="0">
              <a:spAutoFit/>
            </a:bodyPr>
            <a:lstStyle/>
            <a:p>
              <a:pPr marR="0" lvl="0" algn="just">
                <a:spcBef>
                  <a:spcPts val="100"/>
                </a:spcBef>
                <a:spcAft>
                  <a:spcPts val="100"/>
                </a:spcAft>
              </a:pPr>
              <a:r>
                <a:rPr lang="en-US" sz="37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vi-VN" sz="37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en-US" sz="37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vi-VN" sz="37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Đây sẽ là giáo sư đời thứ bảy của gia tộc tôi!</a:t>
              </a:r>
            </a:p>
          </p:txBody>
        </p:sp>
      </p:grpSp>
      <p:sp>
        <p:nvSpPr>
          <p:cNvPr id="3" name="Oval 2">
            <a:extLst>
              <a:ext uri="{FF2B5EF4-FFF2-40B4-BE49-F238E27FC236}">
                <a16:creationId xmlns:a16="http://schemas.microsoft.com/office/drawing/2014/main" id="{384A0852-FF4A-8FCC-CBE5-384A0E61E425}"/>
              </a:ext>
            </a:extLst>
          </p:cNvPr>
          <p:cNvSpPr/>
          <p:nvPr/>
        </p:nvSpPr>
        <p:spPr>
          <a:xfrm>
            <a:off x="7121537" y="5185883"/>
            <a:ext cx="426720" cy="457200"/>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Oval 3">
            <a:extLst>
              <a:ext uri="{FF2B5EF4-FFF2-40B4-BE49-F238E27FC236}">
                <a16:creationId xmlns:a16="http://schemas.microsoft.com/office/drawing/2014/main" id="{5A31854A-9D07-100E-DFCC-EC590893E547}"/>
              </a:ext>
            </a:extLst>
          </p:cNvPr>
          <p:cNvSpPr/>
          <p:nvPr/>
        </p:nvSpPr>
        <p:spPr>
          <a:xfrm>
            <a:off x="896317" y="5643083"/>
            <a:ext cx="426720" cy="457200"/>
          </a:xfrm>
          <a:prstGeom prst="ellipse">
            <a:avLst/>
          </a:prstGeom>
          <a:no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810576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a16="http://schemas.microsoft.com/office/drawing/2014/main"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9600B85-18CB-1EA8-2D33-3F78D8DE92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75341" y="333252"/>
            <a:ext cx="7800008" cy="5887850"/>
          </a:xfrm>
          <a:prstGeom prst="rect">
            <a:avLst/>
          </a:prstGeom>
        </p:spPr>
      </p:pic>
      <p:pic>
        <p:nvPicPr>
          <p:cNvPr id="3" name="Picture 2">
            <a:extLst>
              <a:ext uri="{FF2B5EF4-FFF2-40B4-BE49-F238E27FC236}">
                <a16:creationId xmlns:a16="http://schemas.microsoft.com/office/drawing/2014/main" id="{4D2CBEC3-D00C-DC27-1A42-25BCA88B0E4B}"/>
              </a:ext>
            </a:extLst>
          </p:cNvPr>
          <p:cNvPicPr>
            <a:picLocks noChangeAspect="1"/>
          </p:cNvPicPr>
          <p:nvPr/>
        </p:nvPicPr>
        <p:blipFill>
          <a:blip r:embed="rId3"/>
          <a:stretch>
            <a:fillRect/>
          </a:stretch>
        </p:blipFill>
        <p:spPr>
          <a:xfrm>
            <a:off x="3177804" y="675363"/>
            <a:ext cx="6346486" cy="5645385"/>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947EFD6-4C9C-984D-B732-D3CE6A61E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290" y="-108090"/>
            <a:ext cx="1498084" cy="1498084"/>
          </a:xfrm>
          <a:prstGeom prst="rect">
            <a:avLst/>
          </a:prstGeom>
        </p:spPr>
      </p:pic>
    </p:spTree>
    <p:extLst>
      <p:ext uri="{BB962C8B-B14F-4D97-AF65-F5344CB8AC3E}">
        <p14:creationId xmlns:p14="http://schemas.microsoft.com/office/powerpoint/2010/main" val="2295394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82ABA-44C7-F029-339F-381A252AF49E}"/>
              </a:ext>
            </a:extLst>
          </p:cNvPr>
          <p:cNvSpPr>
            <a:spLocks noGrp="1"/>
          </p:cNvSpPr>
          <p:nvPr>
            <p:ph type="title"/>
          </p:nvPr>
        </p:nvSpPr>
        <p:spPr/>
        <p:txBody>
          <a:bodyPr/>
          <a:lstStyle/>
          <a:p>
            <a:endParaRPr lang="vi-VN"/>
          </a:p>
        </p:txBody>
      </p:sp>
      <p:pic>
        <p:nvPicPr>
          <p:cNvPr id="4" name="(1) NHẢY KHỞI ĐỘNG TIẾT HỌC PHẦN 1 - YouTube">
            <a:hlinkClick r:id="" action="ppaction://media"/>
            <a:extLst>
              <a:ext uri="{FF2B5EF4-FFF2-40B4-BE49-F238E27FC236}">
                <a16:creationId xmlns:a16="http://schemas.microsoft.com/office/drawing/2014/main" id="{53674E2F-24ED-41E9-3857-5687105E2B8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4873120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BF4F2B-72B6-1F90-496D-6EA44A811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D423B62-8214-A195-50DC-D697F09D0966}"/>
              </a:ext>
            </a:extLst>
          </p:cNvPr>
          <p:cNvPicPr>
            <a:picLocks noChangeAspect="1"/>
          </p:cNvPicPr>
          <p:nvPr/>
        </p:nvPicPr>
        <p:blipFill>
          <a:blip r:embed="rId3"/>
          <a:stretch>
            <a:fillRect/>
          </a:stretch>
        </p:blipFill>
        <p:spPr>
          <a:xfrm rot="19797564">
            <a:off x="375031" y="250222"/>
            <a:ext cx="3322608" cy="2389839"/>
          </a:xfrm>
          <a:prstGeom prst="rect">
            <a:avLst/>
          </a:prstGeom>
        </p:spPr>
      </p:pic>
      <p:pic>
        <p:nvPicPr>
          <p:cNvPr id="17" name="Picture 16">
            <a:extLst>
              <a:ext uri="{FF2B5EF4-FFF2-40B4-BE49-F238E27FC236}">
                <a16:creationId xmlns:a16="http://schemas.microsoft.com/office/drawing/2014/main" id="{31766CAB-F6C1-2EFD-1BDD-92A3C027ED86}"/>
              </a:ext>
            </a:extLst>
          </p:cNvPr>
          <p:cNvPicPr>
            <a:picLocks noChangeAspect="1"/>
          </p:cNvPicPr>
          <p:nvPr/>
        </p:nvPicPr>
        <p:blipFill>
          <a:blip r:embed="rId4"/>
          <a:stretch>
            <a:fillRect/>
          </a:stretch>
        </p:blipFill>
        <p:spPr>
          <a:xfrm>
            <a:off x="4582157" y="1870318"/>
            <a:ext cx="7706012" cy="3712786"/>
          </a:xfrm>
          <a:prstGeom prst="rect">
            <a:avLst/>
          </a:prstGeom>
        </p:spPr>
      </p:pic>
    </p:spTree>
    <p:extLst>
      <p:ext uri="{BB962C8B-B14F-4D97-AF65-F5344CB8AC3E}">
        <p14:creationId xmlns:p14="http://schemas.microsoft.com/office/powerpoint/2010/main" val="342149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34642F-28CE-4B71-82DB-C0C287ECEDC4}"/>
              </a:ext>
            </a:extLst>
          </p:cNvPr>
          <p:cNvPicPr>
            <a:picLocks noChangeAspect="1"/>
          </p:cNvPicPr>
          <p:nvPr/>
        </p:nvPicPr>
        <p:blipFill rotWithShape="1">
          <a:blip r:embed="rId2"/>
          <a:srcRect l="5398" t="8113" b="2118"/>
          <a:stretch/>
        </p:blipFill>
        <p:spPr>
          <a:xfrm>
            <a:off x="0" y="-1"/>
            <a:ext cx="12192000" cy="6858001"/>
          </a:xfrm>
          <a:prstGeom prst="rect">
            <a:avLst/>
          </a:prstGeom>
        </p:spPr>
      </p:pic>
      <p:pic>
        <p:nvPicPr>
          <p:cNvPr id="2054" name="Picture 6" descr="A picture containing graphical user interface&#10;&#10;Description automatically generated">
            <a:extLst>
              <a:ext uri="{FF2B5EF4-FFF2-40B4-BE49-F238E27FC236}">
                <a16:creationId xmlns:a16="http://schemas.microsoft.com/office/drawing/2014/main" id="{BAE3FEF2-A70B-458E-A929-6406D7BC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830" y="-207963"/>
            <a:ext cx="6507439" cy="29159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E0A451A-3AA8-49DB-ADE0-242E8C536CD3}"/>
              </a:ext>
            </a:extLst>
          </p:cNvPr>
          <p:cNvSpPr/>
          <p:nvPr/>
        </p:nvSpPr>
        <p:spPr>
          <a:xfrm>
            <a:off x="1914102" y="1199670"/>
            <a:ext cx="4911999" cy="110799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Luyện</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66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66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lại</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307951623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526297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   </a:t>
            </a:r>
            <a:r>
              <a:rPr lang="vi-VN" sz="2400"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algn="just" defTabSz="1219170">
              <a:buClr>
                <a:srgbClr val="000000"/>
              </a:buClr>
            </a:pPr>
            <a:r>
              <a:rPr lang="en-US" sz="2400"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   </a:t>
            </a:r>
            <a:r>
              <a:rPr lang="vi-VN" sz="2400"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defTabSz="1219170">
              <a:buClr>
                <a:srgbClr val="000000"/>
              </a:buClr>
            </a:pPr>
            <a:r>
              <a:rPr lang="en-US" sz="2400"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   </a:t>
            </a:r>
            <a:r>
              <a:rPr lang="vi-VN" sz="2400"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algn="r" defTabSz="1219170">
              <a:buClr>
                <a:srgbClr val="000000"/>
              </a:buClr>
            </a:pPr>
            <a:r>
              <a:rPr lang="vi-VN" sz="2400"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(Theo Gương hiếu học của 100 danh nhân đoạt giải Nô-ben)</a:t>
            </a:r>
            <a:endParaRPr lang="en-US" sz="2400" dirty="0">
              <a:solidFill>
                <a:srgbClr val="17253A"/>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360251852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56CBF-0DAA-CFBF-BFEE-06DD30571E42}"/>
            </a:ext>
          </a:extLst>
        </p:cNvPr>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6893BD92-B16D-4487-A574-FD52413912C9}"/>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Cambria" panose="02040503050406030204" pitchFamily="18" charset="0"/>
              <a:ea typeface="Cambria" panose="02040503050406030204" pitchFamily="18" charset="0"/>
              <a:sym typeface="Arial"/>
            </a:endParaRPr>
          </a:p>
        </p:txBody>
      </p:sp>
      <p:pic>
        <p:nvPicPr>
          <p:cNvPr id="3" name="Picture 2">
            <a:extLst>
              <a:ext uri="{FF2B5EF4-FFF2-40B4-BE49-F238E27FC236}">
                <a16:creationId xmlns:a16="http://schemas.microsoft.com/office/drawing/2014/main" id="{44C2D1FB-305B-A892-6EB8-69B966A0D845}"/>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CD9314CF-2A3E-6D8B-EC1D-B1BB4E61C6DC}"/>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CC718D48-ADC3-79CB-CBC4-3A7C1B9CEF3E}"/>
              </a:ext>
            </a:extLst>
          </p:cNvPr>
          <p:cNvSpPr txBox="1"/>
          <p:nvPr/>
        </p:nvSpPr>
        <p:spPr>
          <a:xfrm>
            <a:off x="290195" y="2163066"/>
            <a:ext cx="11601450" cy="230832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latin typeface="Cambria" panose="02040503050406030204" pitchFamily="18" charset="0"/>
                <a:ea typeface="Cambria" panose="02040503050406030204" pitchFamily="18" charset="0"/>
                <a:cs typeface="Calibri" panose="020F0502020204030204" pitchFamily="34" charset="0"/>
                <a:sym typeface="Arial"/>
              </a:rPr>
              <a:t>             </a:t>
            </a:r>
            <a:r>
              <a:rPr lang="vi-VN" sz="2400" dirty="0">
                <a:latin typeface="Cambria" panose="02040503050406030204" pitchFamily="18" charset="0"/>
                <a:ea typeface="Cambria" panose="02040503050406030204" pitchFamily="18"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a:t>
            </a:r>
            <a:r>
              <a:rPr lang="vi-VN" sz="2400" i="1" dirty="0">
                <a:latin typeface="Cambria" panose="02040503050406030204" pitchFamily="18" charset="0"/>
                <a:ea typeface="Cambria" panose="02040503050406030204" pitchFamily="18" charset="0"/>
                <a:cs typeface="Calibri" panose="020F0502020204030204" pitchFamily="34" charset="0"/>
                <a:sym typeface="Arial"/>
              </a:rPr>
              <a:t>“Đây sẽ là giáo sư đời thứ bảy của gia tộc tôi!”</a:t>
            </a:r>
            <a:r>
              <a:rPr lang="vi-VN" sz="2400" dirty="0">
                <a:latin typeface="Cambria" panose="02040503050406030204" pitchFamily="18" charset="0"/>
                <a:ea typeface="Cambria" panose="02040503050406030204" pitchFamily="18" charset="0"/>
                <a:cs typeface="Calibri" panose="020F0502020204030204" pitchFamily="34" charset="0"/>
                <a:sym typeface="Arial"/>
              </a:rPr>
              <a:t>.</a:t>
            </a:r>
          </a:p>
          <a:p>
            <a:pPr algn="r" defTabSz="1219170">
              <a:buClr>
                <a:srgbClr val="000000"/>
              </a:buClr>
            </a:pPr>
            <a:r>
              <a:rPr lang="vi-VN" sz="2400" i="1" dirty="0">
                <a:latin typeface="Cambria" panose="02040503050406030204" pitchFamily="18" charset="0"/>
                <a:ea typeface="Cambria" panose="02040503050406030204" pitchFamily="18" charset="0"/>
                <a:cs typeface="Calibri" panose="020F0502020204030204" pitchFamily="34" charset="0"/>
                <a:sym typeface="Arial"/>
              </a:rPr>
              <a:t>(Theo Gương hiếu học của 100 danh nhân đoạt giải Nô-ben)</a:t>
            </a:r>
            <a:endParaRPr lang="en-US" sz="2400" i="1" dirty="0">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601138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3">
            <a:extLst>
              <a:ext uri="{FF2B5EF4-FFF2-40B4-BE49-F238E27FC236}">
                <a16:creationId xmlns:a16="http://schemas.microsoft.com/office/drawing/2014/main" id="{4540D672-97A4-23A2-06A5-9F659E3510C7}"/>
              </a:ext>
            </a:extLst>
          </p:cNvPr>
          <p:cNvSpPr/>
          <p:nvPr/>
        </p:nvSpPr>
        <p:spPr>
          <a:xfrm>
            <a:off x="71120" y="367840"/>
            <a:ext cx="12039600" cy="6419040"/>
          </a:xfrm>
          <a:custGeom>
            <a:avLst/>
            <a:gdLst>
              <a:gd name="connsiteX0" fmla="*/ 0 w 12039600"/>
              <a:gd name="connsiteY0" fmla="*/ 564234 h 6419040"/>
              <a:gd name="connsiteX1" fmla="*/ 564234 w 12039600"/>
              <a:gd name="connsiteY1" fmla="*/ 0 h 6419040"/>
              <a:gd name="connsiteX2" fmla="*/ 1464402 w 12039600"/>
              <a:gd name="connsiteY2" fmla="*/ 0 h 6419040"/>
              <a:gd name="connsiteX3" fmla="*/ 2037237 w 12039600"/>
              <a:gd name="connsiteY3" fmla="*/ 0 h 6419040"/>
              <a:gd name="connsiteX4" fmla="*/ 2500960 w 12039600"/>
              <a:gd name="connsiteY4" fmla="*/ 0 h 6419040"/>
              <a:gd name="connsiteX5" fmla="*/ 2964683 w 12039600"/>
              <a:gd name="connsiteY5" fmla="*/ 0 h 6419040"/>
              <a:gd name="connsiteX6" fmla="*/ 3755740 w 12039600"/>
              <a:gd name="connsiteY6" fmla="*/ 0 h 6419040"/>
              <a:gd name="connsiteX7" fmla="*/ 4655909 w 12039600"/>
              <a:gd name="connsiteY7" fmla="*/ 0 h 6419040"/>
              <a:gd name="connsiteX8" fmla="*/ 5446966 w 12039600"/>
              <a:gd name="connsiteY8" fmla="*/ 0 h 6419040"/>
              <a:gd name="connsiteX9" fmla="*/ 6347134 w 12039600"/>
              <a:gd name="connsiteY9" fmla="*/ 0 h 6419040"/>
              <a:gd name="connsiteX10" fmla="*/ 7029080 w 12039600"/>
              <a:gd name="connsiteY10" fmla="*/ 0 h 6419040"/>
              <a:gd name="connsiteX11" fmla="*/ 7601914 w 12039600"/>
              <a:gd name="connsiteY11" fmla="*/ 0 h 6419040"/>
              <a:gd name="connsiteX12" fmla="*/ 8392971 w 12039600"/>
              <a:gd name="connsiteY12" fmla="*/ 0 h 6419040"/>
              <a:gd name="connsiteX13" fmla="*/ 9293140 w 12039600"/>
              <a:gd name="connsiteY13" fmla="*/ 0 h 6419040"/>
              <a:gd name="connsiteX14" fmla="*/ 10193308 w 12039600"/>
              <a:gd name="connsiteY14" fmla="*/ 0 h 6419040"/>
              <a:gd name="connsiteX15" fmla="*/ 10875254 w 12039600"/>
              <a:gd name="connsiteY15" fmla="*/ 0 h 6419040"/>
              <a:gd name="connsiteX16" fmla="*/ 11475366 w 12039600"/>
              <a:gd name="connsiteY16" fmla="*/ 0 h 6419040"/>
              <a:gd name="connsiteX17" fmla="*/ 12039600 w 12039600"/>
              <a:gd name="connsiteY17" fmla="*/ 564234 h 6419040"/>
              <a:gd name="connsiteX18" fmla="*/ 12039600 w 12039600"/>
              <a:gd name="connsiteY18" fmla="*/ 1331367 h 6419040"/>
              <a:gd name="connsiteX19" fmla="*/ 12039600 w 12039600"/>
              <a:gd name="connsiteY19" fmla="*/ 1939783 h 6419040"/>
              <a:gd name="connsiteX20" fmla="*/ 12039600 w 12039600"/>
              <a:gd name="connsiteY20" fmla="*/ 2654010 h 6419040"/>
              <a:gd name="connsiteX21" fmla="*/ 12039600 w 12039600"/>
              <a:gd name="connsiteY21" fmla="*/ 3368237 h 6419040"/>
              <a:gd name="connsiteX22" fmla="*/ 12039600 w 12039600"/>
              <a:gd name="connsiteY22" fmla="*/ 4082464 h 6419040"/>
              <a:gd name="connsiteX23" fmla="*/ 12039600 w 12039600"/>
              <a:gd name="connsiteY23" fmla="*/ 4585069 h 6419040"/>
              <a:gd name="connsiteX24" fmla="*/ 12039600 w 12039600"/>
              <a:gd name="connsiteY24" fmla="*/ 5087673 h 6419040"/>
              <a:gd name="connsiteX25" fmla="*/ 12039600 w 12039600"/>
              <a:gd name="connsiteY25" fmla="*/ 5854806 h 6419040"/>
              <a:gd name="connsiteX26" fmla="*/ 11475366 w 12039600"/>
              <a:gd name="connsiteY26" fmla="*/ 6419040 h 6419040"/>
              <a:gd name="connsiteX27" fmla="*/ 10575198 w 12039600"/>
              <a:gd name="connsiteY27" fmla="*/ 6419040 h 6419040"/>
              <a:gd name="connsiteX28" fmla="*/ 9675029 w 12039600"/>
              <a:gd name="connsiteY28" fmla="*/ 6419040 h 6419040"/>
              <a:gd name="connsiteX29" fmla="*/ 8774861 w 12039600"/>
              <a:gd name="connsiteY29" fmla="*/ 6419040 h 6419040"/>
              <a:gd name="connsiteX30" fmla="*/ 8420249 w 12039600"/>
              <a:gd name="connsiteY30" fmla="*/ 6419040 h 6419040"/>
              <a:gd name="connsiteX31" fmla="*/ 7629192 w 12039600"/>
              <a:gd name="connsiteY31" fmla="*/ 6419040 h 6419040"/>
              <a:gd name="connsiteX32" fmla="*/ 6838135 w 12039600"/>
              <a:gd name="connsiteY32" fmla="*/ 6419040 h 6419040"/>
              <a:gd name="connsiteX33" fmla="*/ 6265300 w 12039600"/>
              <a:gd name="connsiteY33" fmla="*/ 6419040 h 6419040"/>
              <a:gd name="connsiteX34" fmla="*/ 5910689 w 12039600"/>
              <a:gd name="connsiteY34" fmla="*/ 6419040 h 6419040"/>
              <a:gd name="connsiteX35" fmla="*/ 5119632 w 12039600"/>
              <a:gd name="connsiteY35" fmla="*/ 6419040 h 6419040"/>
              <a:gd name="connsiteX36" fmla="*/ 4655909 w 12039600"/>
              <a:gd name="connsiteY36" fmla="*/ 6419040 h 6419040"/>
              <a:gd name="connsiteX37" fmla="*/ 4083074 w 12039600"/>
              <a:gd name="connsiteY37" fmla="*/ 6419040 h 6419040"/>
              <a:gd name="connsiteX38" fmla="*/ 3401128 w 12039600"/>
              <a:gd name="connsiteY38" fmla="*/ 6419040 h 6419040"/>
              <a:gd name="connsiteX39" fmla="*/ 2500960 w 12039600"/>
              <a:gd name="connsiteY39" fmla="*/ 6419040 h 6419040"/>
              <a:gd name="connsiteX40" fmla="*/ 1928126 w 12039600"/>
              <a:gd name="connsiteY40" fmla="*/ 6419040 h 6419040"/>
              <a:gd name="connsiteX41" fmla="*/ 1573514 w 12039600"/>
              <a:gd name="connsiteY41" fmla="*/ 6419040 h 6419040"/>
              <a:gd name="connsiteX42" fmla="*/ 1218902 w 12039600"/>
              <a:gd name="connsiteY42" fmla="*/ 6419040 h 6419040"/>
              <a:gd name="connsiteX43" fmla="*/ 564234 w 12039600"/>
              <a:gd name="connsiteY43" fmla="*/ 6419040 h 6419040"/>
              <a:gd name="connsiteX44" fmla="*/ 0 w 12039600"/>
              <a:gd name="connsiteY44" fmla="*/ 5854806 h 6419040"/>
              <a:gd name="connsiteX45" fmla="*/ 0 w 12039600"/>
              <a:gd name="connsiteY45" fmla="*/ 5140579 h 6419040"/>
              <a:gd name="connsiteX46" fmla="*/ 0 w 12039600"/>
              <a:gd name="connsiteY46" fmla="*/ 4585069 h 6419040"/>
              <a:gd name="connsiteX47" fmla="*/ 0 w 12039600"/>
              <a:gd name="connsiteY47" fmla="*/ 3923747 h 6419040"/>
              <a:gd name="connsiteX48" fmla="*/ 0 w 12039600"/>
              <a:gd name="connsiteY48" fmla="*/ 3262426 h 6419040"/>
              <a:gd name="connsiteX49" fmla="*/ 0 w 12039600"/>
              <a:gd name="connsiteY49" fmla="*/ 2601104 h 6419040"/>
              <a:gd name="connsiteX50" fmla="*/ 0 w 12039600"/>
              <a:gd name="connsiteY50" fmla="*/ 1886877 h 6419040"/>
              <a:gd name="connsiteX51" fmla="*/ 0 w 12039600"/>
              <a:gd name="connsiteY51" fmla="*/ 1331367 h 6419040"/>
              <a:gd name="connsiteX52" fmla="*/ 0 w 12039600"/>
              <a:gd name="connsiteY52" fmla="*/ 564234 h 641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039600" h="6419040" fill="none" extrusionOk="0">
                <a:moveTo>
                  <a:pt x="0" y="564234"/>
                </a:moveTo>
                <a:cubicBezTo>
                  <a:pt x="5217" y="235686"/>
                  <a:pt x="223327" y="22129"/>
                  <a:pt x="564234" y="0"/>
                </a:cubicBezTo>
                <a:cubicBezTo>
                  <a:pt x="990231" y="32543"/>
                  <a:pt x="1210852" y="-40855"/>
                  <a:pt x="1464402" y="0"/>
                </a:cubicBezTo>
                <a:cubicBezTo>
                  <a:pt x="1717952" y="40855"/>
                  <a:pt x="1871385" y="18531"/>
                  <a:pt x="2037237" y="0"/>
                </a:cubicBezTo>
                <a:cubicBezTo>
                  <a:pt x="2203090" y="-18531"/>
                  <a:pt x="2387941" y="-19465"/>
                  <a:pt x="2500960" y="0"/>
                </a:cubicBezTo>
                <a:cubicBezTo>
                  <a:pt x="2613979" y="19465"/>
                  <a:pt x="2831140" y="1376"/>
                  <a:pt x="2964683" y="0"/>
                </a:cubicBezTo>
                <a:cubicBezTo>
                  <a:pt x="3098226" y="-1376"/>
                  <a:pt x="3426511" y="14450"/>
                  <a:pt x="3755740" y="0"/>
                </a:cubicBezTo>
                <a:cubicBezTo>
                  <a:pt x="4084969" y="-14450"/>
                  <a:pt x="4468255" y="35124"/>
                  <a:pt x="4655909" y="0"/>
                </a:cubicBezTo>
                <a:cubicBezTo>
                  <a:pt x="4843563" y="-35124"/>
                  <a:pt x="5179090" y="25619"/>
                  <a:pt x="5446966" y="0"/>
                </a:cubicBezTo>
                <a:cubicBezTo>
                  <a:pt x="5714842" y="-25619"/>
                  <a:pt x="6007445" y="-16723"/>
                  <a:pt x="6347134" y="0"/>
                </a:cubicBezTo>
                <a:cubicBezTo>
                  <a:pt x="6686823" y="16723"/>
                  <a:pt x="6871670" y="-13844"/>
                  <a:pt x="7029080" y="0"/>
                </a:cubicBezTo>
                <a:cubicBezTo>
                  <a:pt x="7186490" y="13844"/>
                  <a:pt x="7391721" y="12820"/>
                  <a:pt x="7601914" y="0"/>
                </a:cubicBezTo>
                <a:cubicBezTo>
                  <a:pt x="7812107" y="-12820"/>
                  <a:pt x="8017769" y="6725"/>
                  <a:pt x="8392971" y="0"/>
                </a:cubicBezTo>
                <a:cubicBezTo>
                  <a:pt x="8768173" y="-6725"/>
                  <a:pt x="8978553" y="15175"/>
                  <a:pt x="9293140" y="0"/>
                </a:cubicBezTo>
                <a:cubicBezTo>
                  <a:pt x="9607727" y="-15175"/>
                  <a:pt x="9908511" y="15191"/>
                  <a:pt x="10193308" y="0"/>
                </a:cubicBezTo>
                <a:cubicBezTo>
                  <a:pt x="10478105" y="-15191"/>
                  <a:pt x="10555847" y="-34032"/>
                  <a:pt x="10875254" y="0"/>
                </a:cubicBezTo>
                <a:cubicBezTo>
                  <a:pt x="11194661" y="34032"/>
                  <a:pt x="11212587" y="29781"/>
                  <a:pt x="11475366" y="0"/>
                </a:cubicBezTo>
                <a:cubicBezTo>
                  <a:pt x="11801721" y="34155"/>
                  <a:pt x="12031533" y="300016"/>
                  <a:pt x="12039600" y="564234"/>
                </a:cubicBezTo>
                <a:cubicBezTo>
                  <a:pt x="12035103" y="830116"/>
                  <a:pt x="12006373" y="1117486"/>
                  <a:pt x="12039600" y="1331367"/>
                </a:cubicBezTo>
                <a:cubicBezTo>
                  <a:pt x="12072827" y="1545248"/>
                  <a:pt x="12022324" y="1784679"/>
                  <a:pt x="12039600" y="1939783"/>
                </a:cubicBezTo>
                <a:cubicBezTo>
                  <a:pt x="12056876" y="2094887"/>
                  <a:pt x="12068276" y="2496867"/>
                  <a:pt x="12039600" y="2654010"/>
                </a:cubicBezTo>
                <a:cubicBezTo>
                  <a:pt x="12010924" y="2811153"/>
                  <a:pt x="12033029" y="3216398"/>
                  <a:pt x="12039600" y="3368237"/>
                </a:cubicBezTo>
                <a:cubicBezTo>
                  <a:pt x="12046171" y="3520076"/>
                  <a:pt x="12066463" y="3895177"/>
                  <a:pt x="12039600" y="4082464"/>
                </a:cubicBezTo>
                <a:cubicBezTo>
                  <a:pt x="12012737" y="4269751"/>
                  <a:pt x="12017037" y="4424616"/>
                  <a:pt x="12039600" y="4585069"/>
                </a:cubicBezTo>
                <a:cubicBezTo>
                  <a:pt x="12062163" y="4745522"/>
                  <a:pt x="12038283" y="4986571"/>
                  <a:pt x="12039600" y="5087673"/>
                </a:cubicBezTo>
                <a:cubicBezTo>
                  <a:pt x="12040917" y="5188775"/>
                  <a:pt x="12029538" y="5567046"/>
                  <a:pt x="12039600" y="5854806"/>
                </a:cubicBezTo>
                <a:cubicBezTo>
                  <a:pt x="12093573" y="6137130"/>
                  <a:pt x="11858284" y="6421084"/>
                  <a:pt x="11475366" y="6419040"/>
                </a:cubicBezTo>
                <a:cubicBezTo>
                  <a:pt x="11153884" y="6453827"/>
                  <a:pt x="10882170" y="6448806"/>
                  <a:pt x="10575198" y="6419040"/>
                </a:cubicBezTo>
                <a:cubicBezTo>
                  <a:pt x="10268226" y="6389274"/>
                  <a:pt x="10048374" y="6388587"/>
                  <a:pt x="9675029" y="6419040"/>
                </a:cubicBezTo>
                <a:cubicBezTo>
                  <a:pt x="9301684" y="6449493"/>
                  <a:pt x="9090919" y="6381743"/>
                  <a:pt x="8774861" y="6419040"/>
                </a:cubicBezTo>
                <a:cubicBezTo>
                  <a:pt x="8458803" y="6456337"/>
                  <a:pt x="8591620" y="6414620"/>
                  <a:pt x="8420249" y="6419040"/>
                </a:cubicBezTo>
                <a:cubicBezTo>
                  <a:pt x="8248878" y="6423460"/>
                  <a:pt x="7958761" y="6416234"/>
                  <a:pt x="7629192" y="6419040"/>
                </a:cubicBezTo>
                <a:cubicBezTo>
                  <a:pt x="7299623" y="6421846"/>
                  <a:pt x="7063723" y="6398281"/>
                  <a:pt x="6838135" y="6419040"/>
                </a:cubicBezTo>
                <a:cubicBezTo>
                  <a:pt x="6612547" y="6439799"/>
                  <a:pt x="6454026" y="6399738"/>
                  <a:pt x="6265300" y="6419040"/>
                </a:cubicBezTo>
                <a:cubicBezTo>
                  <a:pt x="6076575" y="6438342"/>
                  <a:pt x="6050012" y="6419984"/>
                  <a:pt x="5910689" y="6419040"/>
                </a:cubicBezTo>
                <a:cubicBezTo>
                  <a:pt x="5771366" y="6418096"/>
                  <a:pt x="5508719" y="6391646"/>
                  <a:pt x="5119632" y="6419040"/>
                </a:cubicBezTo>
                <a:cubicBezTo>
                  <a:pt x="4730545" y="6446434"/>
                  <a:pt x="4821637" y="6428329"/>
                  <a:pt x="4655909" y="6419040"/>
                </a:cubicBezTo>
                <a:cubicBezTo>
                  <a:pt x="4490181" y="6409751"/>
                  <a:pt x="4235408" y="6413748"/>
                  <a:pt x="4083074" y="6419040"/>
                </a:cubicBezTo>
                <a:cubicBezTo>
                  <a:pt x="3930741" y="6424332"/>
                  <a:pt x="3665404" y="6400696"/>
                  <a:pt x="3401128" y="6419040"/>
                </a:cubicBezTo>
                <a:cubicBezTo>
                  <a:pt x="3136852" y="6437384"/>
                  <a:pt x="2847236" y="6440634"/>
                  <a:pt x="2500960" y="6419040"/>
                </a:cubicBezTo>
                <a:cubicBezTo>
                  <a:pt x="2154684" y="6397446"/>
                  <a:pt x="2043621" y="6419590"/>
                  <a:pt x="1928126" y="6419040"/>
                </a:cubicBezTo>
                <a:cubicBezTo>
                  <a:pt x="1812631" y="6418490"/>
                  <a:pt x="1710479" y="6422191"/>
                  <a:pt x="1573514" y="6419040"/>
                </a:cubicBezTo>
                <a:cubicBezTo>
                  <a:pt x="1436549" y="6415889"/>
                  <a:pt x="1306806" y="6401842"/>
                  <a:pt x="1218902" y="6419040"/>
                </a:cubicBezTo>
                <a:cubicBezTo>
                  <a:pt x="1130998" y="6436238"/>
                  <a:pt x="864137" y="6392880"/>
                  <a:pt x="564234" y="6419040"/>
                </a:cubicBezTo>
                <a:cubicBezTo>
                  <a:pt x="259239" y="6428518"/>
                  <a:pt x="10899" y="6178824"/>
                  <a:pt x="0" y="5854806"/>
                </a:cubicBezTo>
                <a:cubicBezTo>
                  <a:pt x="34195" y="5690232"/>
                  <a:pt x="-28544" y="5435580"/>
                  <a:pt x="0" y="5140579"/>
                </a:cubicBezTo>
                <a:cubicBezTo>
                  <a:pt x="28544" y="4845578"/>
                  <a:pt x="21609" y="4776399"/>
                  <a:pt x="0" y="4585069"/>
                </a:cubicBezTo>
                <a:cubicBezTo>
                  <a:pt x="-21609" y="4393739"/>
                  <a:pt x="19290" y="4216625"/>
                  <a:pt x="0" y="3923747"/>
                </a:cubicBezTo>
                <a:cubicBezTo>
                  <a:pt x="-19290" y="3630869"/>
                  <a:pt x="13997" y="3443682"/>
                  <a:pt x="0" y="3262426"/>
                </a:cubicBezTo>
                <a:cubicBezTo>
                  <a:pt x="-13997" y="3081170"/>
                  <a:pt x="-20861" y="2919596"/>
                  <a:pt x="0" y="2601104"/>
                </a:cubicBezTo>
                <a:cubicBezTo>
                  <a:pt x="20861" y="2282612"/>
                  <a:pt x="17383" y="2173344"/>
                  <a:pt x="0" y="1886877"/>
                </a:cubicBezTo>
                <a:cubicBezTo>
                  <a:pt x="-17383" y="1600410"/>
                  <a:pt x="-11980" y="1530413"/>
                  <a:pt x="0" y="1331367"/>
                </a:cubicBezTo>
                <a:cubicBezTo>
                  <a:pt x="11980" y="1132321"/>
                  <a:pt x="15152" y="877452"/>
                  <a:pt x="0" y="564234"/>
                </a:cubicBezTo>
                <a:close/>
              </a:path>
              <a:path w="12039600" h="6419040" stroke="0" extrusionOk="0">
                <a:moveTo>
                  <a:pt x="0" y="564234"/>
                </a:moveTo>
                <a:cubicBezTo>
                  <a:pt x="-21962" y="275667"/>
                  <a:pt x="257029" y="18668"/>
                  <a:pt x="564234" y="0"/>
                </a:cubicBezTo>
                <a:cubicBezTo>
                  <a:pt x="716327" y="-3658"/>
                  <a:pt x="907525" y="-11852"/>
                  <a:pt x="1027957" y="0"/>
                </a:cubicBezTo>
                <a:cubicBezTo>
                  <a:pt x="1148389" y="11852"/>
                  <a:pt x="1424786" y="-17104"/>
                  <a:pt x="1600792" y="0"/>
                </a:cubicBezTo>
                <a:cubicBezTo>
                  <a:pt x="1776798" y="17104"/>
                  <a:pt x="1802205" y="13056"/>
                  <a:pt x="1955403" y="0"/>
                </a:cubicBezTo>
                <a:cubicBezTo>
                  <a:pt x="2108601" y="-13056"/>
                  <a:pt x="2529391" y="-20462"/>
                  <a:pt x="2746460" y="0"/>
                </a:cubicBezTo>
                <a:cubicBezTo>
                  <a:pt x="2963529" y="20462"/>
                  <a:pt x="3011375" y="1320"/>
                  <a:pt x="3101072" y="0"/>
                </a:cubicBezTo>
                <a:cubicBezTo>
                  <a:pt x="3190769" y="-1320"/>
                  <a:pt x="3559513" y="32867"/>
                  <a:pt x="3783018" y="0"/>
                </a:cubicBezTo>
                <a:cubicBezTo>
                  <a:pt x="4006523" y="-32867"/>
                  <a:pt x="4132237" y="-12507"/>
                  <a:pt x="4246741" y="0"/>
                </a:cubicBezTo>
                <a:cubicBezTo>
                  <a:pt x="4361245" y="12507"/>
                  <a:pt x="4570026" y="-16764"/>
                  <a:pt x="4710464" y="0"/>
                </a:cubicBezTo>
                <a:cubicBezTo>
                  <a:pt x="4850902" y="16764"/>
                  <a:pt x="4909548" y="-12977"/>
                  <a:pt x="5065076" y="0"/>
                </a:cubicBezTo>
                <a:cubicBezTo>
                  <a:pt x="5220604" y="12977"/>
                  <a:pt x="5295268" y="-15295"/>
                  <a:pt x="5419688" y="0"/>
                </a:cubicBezTo>
                <a:cubicBezTo>
                  <a:pt x="5544108" y="15295"/>
                  <a:pt x="5692422" y="-14150"/>
                  <a:pt x="5883411" y="0"/>
                </a:cubicBezTo>
                <a:cubicBezTo>
                  <a:pt x="6074400" y="14150"/>
                  <a:pt x="6184007" y="-26450"/>
                  <a:pt x="6456245" y="0"/>
                </a:cubicBezTo>
                <a:cubicBezTo>
                  <a:pt x="6728483" y="26450"/>
                  <a:pt x="7085166" y="-15674"/>
                  <a:pt x="7247302" y="0"/>
                </a:cubicBezTo>
                <a:cubicBezTo>
                  <a:pt x="7409438" y="15674"/>
                  <a:pt x="7653300" y="-8795"/>
                  <a:pt x="7929248" y="0"/>
                </a:cubicBezTo>
                <a:cubicBezTo>
                  <a:pt x="8205196" y="8795"/>
                  <a:pt x="8272746" y="-7890"/>
                  <a:pt x="8502083" y="0"/>
                </a:cubicBezTo>
                <a:cubicBezTo>
                  <a:pt x="8731420" y="7890"/>
                  <a:pt x="8905631" y="8610"/>
                  <a:pt x="9074917" y="0"/>
                </a:cubicBezTo>
                <a:cubicBezTo>
                  <a:pt x="9244203" y="-8610"/>
                  <a:pt x="9432629" y="21965"/>
                  <a:pt x="9538640" y="0"/>
                </a:cubicBezTo>
                <a:cubicBezTo>
                  <a:pt x="9644651" y="-21965"/>
                  <a:pt x="9851526" y="18101"/>
                  <a:pt x="10111474" y="0"/>
                </a:cubicBezTo>
                <a:cubicBezTo>
                  <a:pt x="10371422" y="-18101"/>
                  <a:pt x="11165361" y="19287"/>
                  <a:pt x="11475366" y="0"/>
                </a:cubicBezTo>
                <a:cubicBezTo>
                  <a:pt x="11827988" y="15974"/>
                  <a:pt x="12025181" y="317902"/>
                  <a:pt x="12039600" y="564234"/>
                </a:cubicBezTo>
                <a:cubicBezTo>
                  <a:pt x="12004088" y="805078"/>
                  <a:pt x="12013568" y="1126311"/>
                  <a:pt x="12039600" y="1278461"/>
                </a:cubicBezTo>
                <a:cubicBezTo>
                  <a:pt x="12065632" y="1430611"/>
                  <a:pt x="12025932" y="1644135"/>
                  <a:pt x="12039600" y="1833971"/>
                </a:cubicBezTo>
                <a:cubicBezTo>
                  <a:pt x="12053269" y="2023807"/>
                  <a:pt x="12027347" y="2384881"/>
                  <a:pt x="12039600" y="2601104"/>
                </a:cubicBezTo>
                <a:cubicBezTo>
                  <a:pt x="12051853" y="2817327"/>
                  <a:pt x="12029932" y="2985013"/>
                  <a:pt x="12039600" y="3209520"/>
                </a:cubicBezTo>
                <a:cubicBezTo>
                  <a:pt x="12049268" y="3434027"/>
                  <a:pt x="12026105" y="3656735"/>
                  <a:pt x="12039600" y="3817936"/>
                </a:cubicBezTo>
                <a:cubicBezTo>
                  <a:pt x="12053095" y="3979137"/>
                  <a:pt x="12042926" y="4262621"/>
                  <a:pt x="12039600" y="4426352"/>
                </a:cubicBezTo>
                <a:cubicBezTo>
                  <a:pt x="12036274" y="4590083"/>
                  <a:pt x="12066696" y="4727957"/>
                  <a:pt x="12039600" y="4981862"/>
                </a:cubicBezTo>
                <a:cubicBezTo>
                  <a:pt x="12012505" y="5235767"/>
                  <a:pt x="12035075" y="5557171"/>
                  <a:pt x="12039600" y="5854806"/>
                </a:cubicBezTo>
                <a:cubicBezTo>
                  <a:pt x="12037369" y="6179270"/>
                  <a:pt x="11795693" y="6419997"/>
                  <a:pt x="11475366" y="6419040"/>
                </a:cubicBezTo>
                <a:cubicBezTo>
                  <a:pt x="11223956" y="6412796"/>
                  <a:pt x="11064183" y="6426906"/>
                  <a:pt x="10902532" y="6419040"/>
                </a:cubicBezTo>
                <a:cubicBezTo>
                  <a:pt x="10740881" y="6411174"/>
                  <a:pt x="10698887" y="6402766"/>
                  <a:pt x="10547920" y="6419040"/>
                </a:cubicBezTo>
                <a:cubicBezTo>
                  <a:pt x="10396953" y="6435314"/>
                  <a:pt x="10286743" y="6437745"/>
                  <a:pt x="10084197" y="6419040"/>
                </a:cubicBezTo>
                <a:cubicBezTo>
                  <a:pt x="9881651" y="6400335"/>
                  <a:pt x="9735481" y="6403815"/>
                  <a:pt x="9402251" y="6419040"/>
                </a:cubicBezTo>
                <a:cubicBezTo>
                  <a:pt x="9069021" y="6434265"/>
                  <a:pt x="9093962" y="6433756"/>
                  <a:pt x="8829416" y="6419040"/>
                </a:cubicBezTo>
                <a:cubicBezTo>
                  <a:pt x="8564870" y="6404324"/>
                  <a:pt x="8454414" y="6403255"/>
                  <a:pt x="8256582" y="6419040"/>
                </a:cubicBezTo>
                <a:cubicBezTo>
                  <a:pt x="8058750" y="6434825"/>
                  <a:pt x="7832471" y="6396178"/>
                  <a:pt x="7683748" y="6419040"/>
                </a:cubicBezTo>
                <a:cubicBezTo>
                  <a:pt x="7535025" y="6441902"/>
                  <a:pt x="7276466" y="6424799"/>
                  <a:pt x="7001802" y="6419040"/>
                </a:cubicBezTo>
                <a:cubicBezTo>
                  <a:pt x="6727138" y="6413281"/>
                  <a:pt x="6538257" y="6455396"/>
                  <a:pt x="6101633" y="6419040"/>
                </a:cubicBezTo>
                <a:cubicBezTo>
                  <a:pt x="5665009" y="6382684"/>
                  <a:pt x="5819923" y="6404958"/>
                  <a:pt x="5637910" y="6419040"/>
                </a:cubicBezTo>
                <a:cubicBezTo>
                  <a:pt x="5455897" y="6433122"/>
                  <a:pt x="4942680" y="6423109"/>
                  <a:pt x="4737742" y="6419040"/>
                </a:cubicBezTo>
                <a:cubicBezTo>
                  <a:pt x="4532804" y="6414971"/>
                  <a:pt x="4346589" y="6412177"/>
                  <a:pt x="4055796" y="6419040"/>
                </a:cubicBezTo>
                <a:cubicBezTo>
                  <a:pt x="3765003" y="6425903"/>
                  <a:pt x="3499648" y="6447431"/>
                  <a:pt x="3155628" y="6419040"/>
                </a:cubicBezTo>
                <a:cubicBezTo>
                  <a:pt x="2811608" y="6390649"/>
                  <a:pt x="2863937" y="6436123"/>
                  <a:pt x="2691905" y="6419040"/>
                </a:cubicBezTo>
                <a:cubicBezTo>
                  <a:pt x="2519873" y="6401957"/>
                  <a:pt x="2015153" y="6377577"/>
                  <a:pt x="1791736" y="6419040"/>
                </a:cubicBezTo>
                <a:cubicBezTo>
                  <a:pt x="1568319" y="6460503"/>
                  <a:pt x="1130840" y="6392040"/>
                  <a:pt x="564234" y="6419040"/>
                </a:cubicBezTo>
                <a:cubicBezTo>
                  <a:pt x="211046" y="6385036"/>
                  <a:pt x="14194" y="6171834"/>
                  <a:pt x="0" y="5854806"/>
                </a:cubicBezTo>
                <a:cubicBezTo>
                  <a:pt x="-22978" y="5562199"/>
                  <a:pt x="-313" y="5506234"/>
                  <a:pt x="0" y="5246390"/>
                </a:cubicBezTo>
                <a:cubicBezTo>
                  <a:pt x="313" y="4986546"/>
                  <a:pt x="22460" y="4913657"/>
                  <a:pt x="0" y="4585069"/>
                </a:cubicBezTo>
                <a:cubicBezTo>
                  <a:pt x="-22460" y="4256481"/>
                  <a:pt x="361" y="4264417"/>
                  <a:pt x="0" y="4082464"/>
                </a:cubicBezTo>
                <a:cubicBezTo>
                  <a:pt x="-361" y="3900511"/>
                  <a:pt x="-20252" y="3657658"/>
                  <a:pt x="0" y="3421143"/>
                </a:cubicBezTo>
                <a:cubicBezTo>
                  <a:pt x="20252" y="3184628"/>
                  <a:pt x="-11735" y="2937223"/>
                  <a:pt x="0" y="2759821"/>
                </a:cubicBezTo>
                <a:cubicBezTo>
                  <a:pt x="11735" y="2582419"/>
                  <a:pt x="-6444" y="2248389"/>
                  <a:pt x="0" y="2098500"/>
                </a:cubicBezTo>
                <a:cubicBezTo>
                  <a:pt x="6444" y="1948611"/>
                  <a:pt x="-16377" y="1729836"/>
                  <a:pt x="0" y="1437178"/>
                </a:cubicBezTo>
                <a:cubicBezTo>
                  <a:pt x="16377" y="1144520"/>
                  <a:pt x="27340" y="930163"/>
                  <a:pt x="0" y="564234"/>
                </a:cubicBezTo>
                <a:close/>
              </a:path>
            </a:pathLst>
          </a:custGeom>
          <a:solidFill>
            <a:schemeClr val="bg1">
              <a:alpha val="37000"/>
            </a:schemeClr>
          </a:solidFill>
          <a:ln w="38100">
            <a:solidFill>
              <a:schemeClr val="accent5">
                <a:lumMod val="50000"/>
              </a:schemeClr>
            </a:solidFill>
            <a:extLst>
              <a:ext uri="{C807C97D-BFC1-408E-A445-0C87EB9F89A2}">
                <ask:lineSketchStyleProps xmlns:ask="http://schemas.microsoft.com/office/drawing/2018/sketchyshapes" sd="2475911327">
                  <a:prstGeom prst="roundRect">
                    <a:avLst>
                      <a:gd name="adj" fmla="val 879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5333" dirty="0">
              <a:solidFill>
                <a:srgbClr val="17253A"/>
              </a:solidFill>
              <a:latin typeface="Cambria" panose="02040503050406030204" pitchFamily="18" charset="0"/>
              <a:ea typeface="Cambria" panose="02040503050406030204" pitchFamily="18" charset="0"/>
              <a:sym typeface="Arial"/>
            </a:endParaRPr>
          </a:p>
        </p:txBody>
      </p:sp>
      <p:pic>
        <p:nvPicPr>
          <p:cNvPr id="3" name="Picture 2">
            <a:extLst>
              <a:ext uri="{FF2B5EF4-FFF2-40B4-BE49-F238E27FC236}">
                <a16:creationId xmlns:a16="http://schemas.microsoft.com/office/drawing/2014/main" id="{29A162BD-B4EE-44A1-912E-743788F4053C}"/>
              </a:ext>
            </a:extLst>
          </p:cNvPr>
          <p:cNvPicPr>
            <a:picLocks noChangeAspect="1"/>
          </p:cNvPicPr>
          <p:nvPr/>
        </p:nvPicPr>
        <p:blipFill>
          <a:blip r:embed="rId3"/>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010CCE7A-3032-1E9D-BB28-4890A305CA44}"/>
              </a:ext>
            </a:extLst>
          </p:cNvPr>
          <p:cNvPicPr>
            <a:picLocks noChangeAspect="1"/>
          </p:cNvPicPr>
          <p:nvPr/>
        </p:nvPicPr>
        <p:blipFill>
          <a:blip r:embed="rId4"/>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FFE4E5B1-E0A6-2B4A-BFBF-91645B39CE19}"/>
              </a:ext>
            </a:extLst>
          </p:cNvPr>
          <p:cNvSpPr txBox="1"/>
          <p:nvPr/>
        </p:nvSpPr>
        <p:spPr>
          <a:xfrm>
            <a:off x="290195" y="2163066"/>
            <a:ext cx="11601450" cy="230832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buClr>
                <a:srgbClr val="000000"/>
              </a:buClr>
            </a:pPr>
            <a:r>
              <a:rPr lang="en-US" sz="2400"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             </a:t>
            </a:r>
            <a:r>
              <a:rPr lang="vi-VN" sz="2400"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a:t>
            </a:r>
            <a:r>
              <a:rPr lang="vi-VN" sz="24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hết sức vui mừng</a:t>
            </a:r>
            <a:r>
              <a:rPr lang="vi-VN" sz="2400"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 Ông </a:t>
            </a:r>
            <a:r>
              <a:rPr lang="vi-VN" sz="24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nâng bổng </a:t>
            </a:r>
            <a:r>
              <a:rPr lang="vi-VN" sz="2400"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cô con gái nhỏ lên vai, đi thẳng ra phòng khách, </a:t>
            </a:r>
            <a:r>
              <a:rPr lang="vi-VN" sz="24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hân hoan</a:t>
            </a:r>
            <a:r>
              <a:rPr lang="vi-VN" sz="2400"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 nói: </a:t>
            </a:r>
            <a:r>
              <a:rPr lang="vi-VN" sz="2400" i="1"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“Đây sẽ là giáo sư đời thứ bảy của gia tộc tôi!”</a:t>
            </a:r>
            <a:r>
              <a:rPr lang="vi-VN" sz="24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a:t>
            </a:r>
          </a:p>
          <a:p>
            <a:pPr algn="r" defTabSz="1219170">
              <a:buClr>
                <a:srgbClr val="000000"/>
              </a:buClr>
            </a:pPr>
            <a:r>
              <a:rPr lang="vi-VN" sz="2400" i="1" dirty="0">
                <a:solidFill>
                  <a:srgbClr val="17253A"/>
                </a:solidFill>
                <a:latin typeface="Cambria" panose="02040503050406030204" pitchFamily="18" charset="0"/>
                <a:ea typeface="Cambria" panose="02040503050406030204" pitchFamily="18" charset="0"/>
                <a:cs typeface="Calibri" panose="020F0502020204030204" pitchFamily="34" charset="0"/>
                <a:sym typeface="Arial"/>
              </a:rPr>
              <a:t>(Theo Gương hiếu học của 100 danh nhân đoạt giải Nô-ben)</a:t>
            </a:r>
            <a:endParaRPr lang="en-US" sz="2400" i="1" dirty="0">
              <a:solidFill>
                <a:srgbClr val="17253A"/>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922045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grpSp>
        <p:nvGrpSpPr>
          <p:cNvPr id="27" name="Group 26">
            <a:extLst>
              <a:ext uri="{FF2B5EF4-FFF2-40B4-BE49-F238E27FC236}">
                <a16:creationId xmlns:a16="http://schemas.microsoft.com/office/drawing/2014/main" id="{726FC1FB-C8E4-6F1D-4CC1-141FAD4786A8}"/>
              </a:ext>
            </a:extLst>
          </p:cNvPr>
          <p:cNvGrpSpPr/>
          <p:nvPr/>
        </p:nvGrpSpPr>
        <p:grpSpPr>
          <a:xfrm>
            <a:off x="2141239" y="2899971"/>
            <a:ext cx="7706323" cy="3485475"/>
            <a:chOff x="6290338" y="3972555"/>
            <a:chExt cx="5779742" cy="2468885"/>
          </a:xfrm>
        </p:grpSpPr>
        <p:sp>
          <p:nvSpPr>
            <p:cNvPr id="28" name="Rectangle: Rounded Corners 44">
              <a:extLst>
                <a:ext uri="{FF2B5EF4-FFF2-40B4-BE49-F238E27FC236}">
                  <a16:creationId xmlns:a16="http://schemas.microsoft.com/office/drawing/2014/main" id="{DE2F08B9-AE17-BD7B-29D3-2954CB91190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solidFill>
                  <a:srgbClr val="000000"/>
                </a:solidFill>
                <a:latin typeface="Arial" panose="020B0604020202020204" pitchFamily="34" charset="0"/>
                <a:sym typeface="Arial"/>
              </a:endParaRPr>
            </a:p>
          </p:txBody>
        </p:sp>
        <p:pic>
          <p:nvPicPr>
            <p:cNvPr id="29" name="Picture 28">
              <a:extLst>
                <a:ext uri="{FF2B5EF4-FFF2-40B4-BE49-F238E27FC236}">
                  <a16:creationId xmlns:a16="http://schemas.microsoft.com/office/drawing/2014/main" id="{A35226F1-AB6D-A4FD-8E66-444A08BAA6FC}"/>
                </a:ext>
              </a:extLst>
            </p:cNvPr>
            <p:cNvPicPr>
              <a:picLocks noChangeAspect="1"/>
            </p:cNvPicPr>
            <p:nvPr/>
          </p:nvPicPr>
          <p:blipFill rotWithShape="1">
            <a:blip r:embed="rId3"/>
            <a:srcRect t="19779"/>
            <a:stretch/>
          </p:blipFill>
          <p:spPr>
            <a:xfrm>
              <a:off x="6763133" y="4101083"/>
              <a:ext cx="5065398" cy="2044342"/>
            </a:xfrm>
            <a:prstGeom prst="rect">
              <a:avLst/>
            </a:prstGeom>
          </p:spPr>
        </p:pic>
      </p:grpSp>
      <p:sp>
        <p:nvSpPr>
          <p:cNvPr id="30" name="Rectangle: Rounded Corners 29">
            <a:extLst>
              <a:ext uri="{FF2B5EF4-FFF2-40B4-BE49-F238E27FC236}">
                <a16:creationId xmlns:a16="http://schemas.microsoft.com/office/drawing/2014/main" id="{07DECCA2-B891-A6C6-4CA6-B9F8FCE8AFAC}"/>
              </a:ext>
            </a:extLst>
          </p:cNvPr>
          <p:cNvSpPr/>
          <p:nvPr/>
        </p:nvSpPr>
        <p:spPr>
          <a:xfrm>
            <a:off x="3354722" y="2129124"/>
            <a:ext cx="5482553" cy="1068789"/>
          </a:xfrm>
          <a:prstGeom prst="roundRect">
            <a:avLst>
              <a:gd name="adj" fmla="val 50000"/>
            </a:avLst>
          </a:prstGeom>
          <a:solidFill>
            <a:schemeClr val="bg1"/>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FF000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pic>
        <p:nvPicPr>
          <p:cNvPr id="31" name="Picture 30">
            <a:extLst>
              <a:ext uri="{FF2B5EF4-FFF2-40B4-BE49-F238E27FC236}">
                <a16:creationId xmlns:a16="http://schemas.microsoft.com/office/drawing/2014/main" id="{71AE8DE8-9BEF-03C0-3945-A65930C87705}"/>
              </a:ext>
            </a:extLst>
          </p:cNvPr>
          <p:cNvPicPr>
            <a:picLocks noChangeAspect="1"/>
          </p:cNvPicPr>
          <p:nvPr/>
        </p:nvPicPr>
        <p:blipFill>
          <a:blip r:embed="rId4"/>
          <a:stretch>
            <a:fillRect/>
          </a:stretch>
        </p:blipFill>
        <p:spPr>
          <a:xfrm>
            <a:off x="1620857" y="584045"/>
            <a:ext cx="9120406" cy="1243692"/>
          </a:xfrm>
          <a:prstGeom prst="rect">
            <a:avLst/>
          </a:prstGeom>
        </p:spPr>
      </p:pic>
    </p:spTree>
    <p:extLst>
      <p:ext uri="{BB962C8B-B14F-4D97-AF65-F5344CB8AC3E}">
        <p14:creationId xmlns:p14="http://schemas.microsoft.com/office/powerpoint/2010/main" val="3202199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TotalTime>
  <Words>820</Words>
  <Application>Microsoft Office PowerPoint</Application>
  <PresentationFormat>Widescreen</PresentationFormat>
  <Paragraphs>26</Paragraphs>
  <Slides>17</Slides>
  <Notes>11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#9Slide05 SVNClementine</vt:lpstr>
      <vt:lpstr>Arial</vt:lpstr>
      <vt:lpstr>Arvo</vt:lpstr>
      <vt:lpstr>Calibri</vt:lpstr>
      <vt:lpstr>Cambria</vt:lpstr>
      <vt:lpstr>Encode Sans</vt:lpstr>
      <vt:lpstr>Community, Family &amp; Personal Services Major for College: Physical Education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Tin thể thao</vt:lpstr>
      <vt:lpstr>PowerPoint Presentation</vt:lpstr>
      <vt:lpstr>Tin thể thao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creator>Thao Tran</dc:creator>
  <cp:lastModifiedBy>Thanh Hang</cp:lastModifiedBy>
  <cp:revision>93</cp:revision>
  <dcterms:created xsi:type="dcterms:W3CDTF">2023-08-02T08:26:43Z</dcterms:created>
  <dcterms:modified xsi:type="dcterms:W3CDTF">2025-10-15T01:35:44Z</dcterms:modified>
</cp:coreProperties>
</file>