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40" r:id="rId2"/>
    <p:sldMasterId id="2147483766" r:id="rId3"/>
    <p:sldMasterId id="2147483778" r:id="rId4"/>
    <p:sldMasterId id="2147483802" r:id="rId5"/>
  </p:sldMasterIdLst>
  <p:notesMasterIdLst>
    <p:notesMasterId r:id="rId16"/>
  </p:notesMasterIdLst>
  <p:handoutMasterIdLst>
    <p:handoutMasterId r:id="rId17"/>
  </p:handoutMasterIdLst>
  <p:sldIdLst>
    <p:sldId id="257" r:id="rId6"/>
    <p:sldId id="362" r:id="rId7"/>
    <p:sldId id="256" r:id="rId8"/>
    <p:sldId id="370" r:id="rId9"/>
    <p:sldId id="266" r:id="rId10"/>
    <p:sldId id="354" r:id="rId11"/>
    <p:sldId id="357" r:id="rId12"/>
    <p:sldId id="367" r:id="rId13"/>
    <p:sldId id="368" r:id="rId14"/>
    <p:sldId id="35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12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C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98" autoAdjust="0"/>
    <p:restoredTop sz="94660"/>
  </p:normalViewPr>
  <p:slideViewPr>
    <p:cSldViewPr snapToGrid="0">
      <p:cViewPr varScale="1">
        <p:scale>
          <a:sx n="44" d="100"/>
          <a:sy n="44" d="100"/>
        </p:scale>
        <p:origin x="-798" y="-102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F88438C4-E377-4402-9F98-FF5DE9479F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FD3851A-341F-48E4-8302-53E872B9043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B7380-2613-4BF3-BDC8-8F8F0FC86383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F7BCCFB-67C2-46A8-9B6B-E7FCD56D473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55047BA-D01D-49EB-A428-C641A1CEDC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9313CC-1B34-4BD6-A4B0-A880D86BE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8570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BCABFB-264E-4402-AF2B-88551CF9B05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1E45C-CBB5-4A0F-A1DA-BDC441FD1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988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629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4219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59646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783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7336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146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200514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4690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4230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143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980"/>
            <a:ext cx="121920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6" y="1"/>
            <a:ext cx="1674284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0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8762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7079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8838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1153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8873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1170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501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08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A90A943-9334-1CDE-0933-5C8A12EA6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C261AB1B-B371-1E46-6525-620401C5D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2AEAC65A-67B0-A55F-2C4D-8576ABB56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371D6BEF-541E-05EE-8E61-7D192C596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B2B346E0-E269-E6E5-9937-C35BCF16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63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F32861B-64BD-55CC-D8BC-E516CFCB0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0000FDD0-CF31-AE4A-C6A5-3DF6687F7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A520140E-E7C0-7922-7F8C-739DB33EC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C60AF99D-9C22-61C3-CAF9-81A210E1D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127835D2-2C84-90C4-7A62-C3F3032F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73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E4FB4DB-01A6-D236-B21D-A46722F38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1925F93D-8456-D743-37BE-227FD7E32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19B3811B-BA11-0E7A-1B94-BC16F4BDA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97D3AD39-AFD2-1FEF-FE59-8E86114B5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51470ADF-C0B5-5EE0-B133-9BBF084FE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5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597A267-D3EB-7356-EF21-8E0B5132B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EA80DB29-826D-C36C-42E6-1FEF3801C4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6CB6967C-D7AB-C671-6949-5BCADCCB9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C9C195E3-A36D-4A9E-1E24-E84D78628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9A18D2A7-E72E-E8D5-7F4A-782FA041C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24BB2468-0821-92A9-BE3D-3CC4542C3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47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C1952CB-9BAA-182E-5E70-64D4BF33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0F8331D5-4E56-D4C6-3742-E168D56C3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27AF20AC-A025-1A23-9CC8-F8E02B5FD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308207C3-49CE-CC25-FA2F-B643C7F41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6E0A06FC-007F-E5D6-D469-7683147642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B7531949-808E-BC2B-A7A2-732CA4FDA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C5EA62F3-CE54-213F-4044-C875D8C31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959AF784-C544-A8BE-55E7-CE941E1DE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5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FF930BD-A47F-94C3-7C24-6D401C10F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24F8869F-1359-4162-BE79-29AFEB0E9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476FDE06-EC28-2061-6965-B6E224AA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94E0CD8E-0A17-8B95-4044-C2DD63B90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87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E454E30C-695F-90DB-C090-83D0614D9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4B23B01F-4DB9-9DAE-C907-0AEE029DB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63151CD5-465C-7C01-310C-4A4DB20C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52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558DB74-3236-FD87-CD99-9D8B1D43A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F461B18B-9A7D-4CDF-3B66-55227214A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E8E60347-C0A8-7ECC-D9DE-9670DD9C3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2E6AA132-F907-F5FE-B1E4-1839C1BB8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BB65649D-17C7-9C2E-7C3C-0FFECC0FA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D476D179-D3C3-4EA5-EEF8-3364FA662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66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EA51E17-27D9-A023-FDE5-6668811EE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19BC8166-6772-5CF2-3966-0965FCFE5B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DF597AFB-1534-3833-4A46-1FF3BC2F3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4C78E463-F188-7F39-7F68-AAB023F96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B87D6CCF-EEA8-88D8-F1DF-BE5931DA1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E264ACC7-0A86-5FA7-EFB4-73749BEED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11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F8C66278-E08A-287F-1EC5-085525636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166AEBA2-2E72-15C1-86EE-972988165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7417A7C6-E9BD-3C60-F9F6-6819CCBEB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7123360A-26C7-0AE7-BEA5-EB90AFF37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2410DD54-A082-DC92-C964-93907928A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90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5C863DCA-70C9-7FBA-2D42-848499FBD5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E2DD922B-B43D-0246-BE9A-4AD73C97D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7FE4428E-354A-6C46-888B-998A014AA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AAC3FC12-97D7-1F73-CB80-57C3531F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804F286A-4158-B530-187E-8DDAA5C0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32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07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6098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8879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9152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9148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298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7506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9841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3972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404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384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6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9632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62425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9702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4946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0F0">
            <a:alpha val="1019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CA15DFFB-E34A-79A4-3DC0-A5DEF6E64E7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460" y="94319"/>
            <a:ext cx="1341192" cy="134119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 advTm="0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方正准圆简体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5pPr>
      <a:lvl6pPr marL="45656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313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6969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626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7965" indent="-227965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方正准圆简体"/>
        </a:defRPr>
      </a:lvl1pPr>
      <a:lvl2pPr marL="68453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方正准圆简体"/>
        </a:defRPr>
      </a:lvl2pPr>
      <a:lvl3pPr marL="114109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方正准圆简体"/>
        </a:defRPr>
      </a:lvl3pPr>
      <a:lvl4pPr marL="159766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4pPr>
      <a:lvl5pPr marL="205422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5pPr>
      <a:lvl6pPr marL="251079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355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92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85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3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9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6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19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5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2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8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617576D6-8612-1C56-AE36-11D9162C78D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6934" b="-56934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DCD0AE7-E86E-58C8-C1F2-210DB84C6C75}"/>
              </a:ext>
            </a:extLst>
          </p:cNvPr>
          <p:cNvSpPr/>
          <p:nvPr userDrawn="1"/>
        </p:nvSpPr>
        <p:spPr>
          <a:xfrm>
            <a:off x="298174" y="256031"/>
            <a:ext cx="11628782" cy="6383307"/>
          </a:xfrm>
          <a:prstGeom prst="roundRect">
            <a:avLst>
              <a:gd name="adj" fmla="val 12309"/>
            </a:avLst>
          </a:prstGeom>
          <a:solidFill>
            <a:schemeClr val="bg1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E215E6B9-6D7D-E0E2-0760-8C6D7DF3562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460" y="94319"/>
            <a:ext cx="1341192" cy="134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29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3072D-544F-4639-AE34-E4B8E6A73AA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28B1AF31-FBBA-9565-B990-3326E271B9F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460" y="94319"/>
            <a:ext cx="1341192" cy="134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358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9CD955C4-7EF9-80FF-6DF1-B1D1D951B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DBB7FE29-9476-7EB8-51CF-3770F3B28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633A9A4B-6186-740A-D55E-22C5D193E2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995BE-3FDD-4D8C-93BC-00982A53303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A1E5D4B7-C152-541B-CE06-40464976A4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492FD65-1850-9D88-2202-AF967159E9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DF9F5AD1-77DA-50FE-7D10-CEFE1F27A2D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460" y="94319"/>
            <a:ext cx="1341192" cy="134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320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625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18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openxmlformats.org/officeDocument/2006/relationships/image" Target="../media/image37.svg"/><Relationship Id="rId2" Type="http://schemas.openxmlformats.org/officeDocument/2006/relationships/image" Target="../media/image10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6.sv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19" Type="http://schemas.openxmlformats.org/officeDocument/2006/relationships/image" Target="../media/image1.png"/><Relationship Id="rId4" Type="http://schemas.openxmlformats.org/officeDocument/2006/relationships/image" Target="../media/image24.svg"/><Relationship Id="rId9" Type="http://schemas.openxmlformats.org/officeDocument/2006/relationships/image" Target="../media/image29.svg"/><Relationship Id="rId14" Type="http://schemas.openxmlformats.org/officeDocument/2006/relationships/image" Target="../media/image3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8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8761" y="4574041"/>
            <a:ext cx="2631825" cy="1713976"/>
          </a:xfrm>
          <a:custGeom>
            <a:avLst/>
            <a:gdLst/>
            <a:ahLst/>
            <a:cxnLst/>
            <a:rect l="l" t="t" r="r" b="b"/>
            <a:pathLst>
              <a:path w="3947737" h="2570964">
                <a:moveTo>
                  <a:pt x="0" y="0"/>
                </a:moveTo>
                <a:lnTo>
                  <a:pt x="3947737" y="0"/>
                </a:lnTo>
                <a:lnTo>
                  <a:pt x="3947737" y="2570964"/>
                </a:lnTo>
                <a:lnTo>
                  <a:pt x="0" y="25709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986277" y="4574041"/>
            <a:ext cx="2631825" cy="1713976"/>
          </a:xfrm>
          <a:custGeom>
            <a:avLst/>
            <a:gdLst/>
            <a:ahLst/>
            <a:cxnLst/>
            <a:rect l="l" t="t" r="r" b="b"/>
            <a:pathLst>
              <a:path w="3947737" h="2570964">
                <a:moveTo>
                  <a:pt x="0" y="0"/>
                </a:moveTo>
                <a:lnTo>
                  <a:pt x="3947737" y="0"/>
                </a:lnTo>
                <a:lnTo>
                  <a:pt x="3947737" y="2570964"/>
                </a:lnTo>
                <a:lnTo>
                  <a:pt x="0" y="25709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476461" y="-159458"/>
            <a:ext cx="2841356" cy="2743200"/>
          </a:xfrm>
          <a:custGeom>
            <a:avLst/>
            <a:gdLst/>
            <a:ahLst/>
            <a:cxnLst/>
            <a:rect l="l" t="t" r="r" b="b"/>
            <a:pathLst>
              <a:path w="4262034" h="4114800">
                <a:moveTo>
                  <a:pt x="0" y="0"/>
                </a:moveTo>
                <a:lnTo>
                  <a:pt x="4262034" y="0"/>
                </a:lnTo>
                <a:lnTo>
                  <a:pt x="42620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671011" y="569983"/>
            <a:ext cx="8849978" cy="5718034"/>
          </a:xfrm>
          <a:custGeom>
            <a:avLst/>
            <a:gdLst/>
            <a:ahLst/>
            <a:cxnLst/>
            <a:rect l="l" t="t" r="r" b="b"/>
            <a:pathLst>
              <a:path w="13274967" h="8577051">
                <a:moveTo>
                  <a:pt x="0" y="0"/>
                </a:moveTo>
                <a:lnTo>
                  <a:pt x="13274968" y="0"/>
                </a:lnTo>
                <a:lnTo>
                  <a:pt x="13274968" y="8577052"/>
                </a:lnTo>
                <a:lnTo>
                  <a:pt x="0" y="85770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263310" y="5465640"/>
            <a:ext cx="14502777" cy="6689406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6" y="0"/>
                </a:lnTo>
                <a:lnTo>
                  <a:pt x="21754166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9478171" y="354666"/>
            <a:ext cx="3139931" cy="1244197"/>
          </a:xfrm>
          <a:custGeom>
            <a:avLst/>
            <a:gdLst/>
            <a:ahLst/>
            <a:cxnLst/>
            <a:rect l="l" t="t" r="r" b="b"/>
            <a:pathLst>
              <a:path w="4709896" h="1866296">
                <a:moveTo>
                  <a:pt x="4709896" y="0"/>
                </a:moveTo>
                <a:lnTo>
                  <a:pt x="0" y="0"/>
                </a:lnTo>
                <a:lnTo>
                  <a:pt x="0" y="1866297"/>
                </a:lnTo>
                <a:lnTo>
                  <a:pt x="4709896" y="1866297"/>
                </a:lnTo>
                <a:lnTo>
                  <a:pt x="470989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754189" y="1323801"/>
            <a:ext cx="2396120" cy="1830037"/>
          </a:xfrm>
          <a:custGeom>
            <a:avLst/>
            <a:gdLst/>
            <a:ahLst/>
            <a:cxnLst/>
            <a:rect l="l" t="t" r="r" b="b"/>
            <a:pathLst>
              <a:path w="3594180" h="2745055">
                <a:moveTo>
                  <a:pt x="0" y="0"/>
                </a:moveTo>
                <a:lnTo>
                  <a:pt x="3594180" y="0"/>
                </a:lnTo>
                <a:lnTo>
                  <a:pt x="3594180" y="2745055"/>
                </a:lnTo>
                <a:lnTo>
                  <a:pt x="0" y="27450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309543" y="4076556"/>
            <a:ext cx="1285412" cy="2211462"/>
          </a:xfrm>
          <a:custGeom>
            <a:avLst/>
            <a:gdLst/>
            <a:ahLst/>
            <a:cxnLst/>
            <a:rect l="l" t="t" r="r" b="b"/>
            <a:pathLst>
              <a:path w="1928118" h="3317193">
                <a:moveTo>
                  <a:pt x="0" y="0"/>
                </a:moveTo>
                <a:lnTo>
                  <a:pt x="1928118" y="0"/>
                </a:lnTo>
                <a:lnTo>
                  <a:pt x="1928118" y="3317193"/>
                </a:lnTo>
                <a:lnTo>
                  <a:pt x="0" y="33171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7447859" y="4286026"/>
            <a:ext cx="4058341" cy="2571974"/>
          </a:xfrm>
          <a:custGeom>
            <a:avLst/>
            <a:gdLst/>
            <a:ahLst/>
            <a:cxnLst/>
            <a:rect l="l" t="t" r="r" b="b"/>
            <a:pathLst>
              <a:path w="6087512" h="3857961">
                <a:moveTo>
                  <a:pt x="0" y="0"/>
                </a:moveTo>
                <a:lnTo>
                  <a:pt x="6087512" y="0"/>
                </a:lnTo>
                <a:lnTo>
                  <a:pt x="6087512" y="3857961"/>
                </a:lnTo>
                <a:lnTo>
                  <a:pt x="0" y="385796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481030">
            <a:off x="11554822" y="3910036"/>
            <a:ext cx="194438" cy="232511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6" y="0"/>
                </a:lnTo>
                <a:lnTo>
                  <a:pt x="291656" y="348767"/>
                </a:lnTo>
                <a:lnTo>
                  <a:pt x="0" y="34876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rot="-481030">
            <a:off x="544488" y="3652679"/>
            <a:ext cx="194438" cy="232511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7" y="0"/>
                </a:lnTo>
                <a:lnTo>
                  <a:pt x="291657" y="348767"/>
                </a:lnTo>
                <a:lnTo>
                  <a:pt x="0" y="34876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rot="1455934" flipH="1">
            <a:off x="9275396" y="271003"/>
            <a:ext cx="2873053" cy="829594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4309580" y="0"/>
                </a:moveTo>
                <a:lnTo>
                  <a:pt x="0" y="0"/>
                </a:lnTo>
                <a:lnTo>
                  <a:pt x="0" y="1244392"/>
                </a:lnTo>
                <a:lnTo>
                  <a:pt x="4309580" y="1244392"/>
                </a:lnTo>
                <a:lnTo>
                  <a:pt x="430958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9477029" y="1894463"/>
            <a:ext cx="1571107" cy="2182093"/>
          </a:xfrm>
          <a:custGeom>
            <a:avLst/>
            <a:gdLst/>
            <a:ahLst/>
            <a:cxnLst/>
            <a:rect l="l" t="t" r="r" b="b"/>
            <a:pathLst>
              <a:path w="2356660" h="3273139">
                <a:moveTo>
                  <a:pt x="0" y="0"/>
                </a:moveTo>
                <a:lnTo>
                  <a:pt x="2356660" y="0"/>
                </a:lnTo>
                <a:lnTo>
                  <a:pt x="2356660" y="3273139"/>
                </a:lnTo>
                <a:lnTo>
                  <a:pt x="0" y="327313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163155" y="2331611"/>
            <a:ext cx="4124106" cy="207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119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Lulu Font TH"/>
              </a:rPr>
              <a:t>Bài</a:t>
            </a:r>
            <a:r>
              <a:rPr lang="en-US" sz="6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Lulu Font TH"/>
              </a:rPr>
              <a:t> 1: </a:t>
            </a:r>
          </a:p>
          <a:p>
            <a:pPr algn="ctr" defTabSz="609630">
              <a:lnSpc>
                <a:spcPts val="8119"/>
              </a:lnSpc>
              <a:spcBef>
                <a:spcPct val="0"/>
              </a:spcBef>
            </a:pPr>
            <a:r>
              <a:rPr lang="en-US" sz="9600" dirty="0">
                <a:solidFill>
                  <a:srgbClr val="00A8A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Lulu Font TH"/>
              </a:rPr>
              <a:t>A     </a:t>
            </a:r>
            <a:r>
              <a:rPr lang="en-US" sz="9600" dirty="0" err="1">
                <a:solidFill>
                  <a:srgbClr val="00A8A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Lulu Font TH"/>
              </a:rPr>
              <a:t>a</a:t>
            </a:r>
            <a:endParaRPr lang="en-US" sz="9600" dirty="0">
              <a:solidFill>
                <a:srgbClr val="00A8A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Lulu Font TH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1686F68-E895-DF31-4D65-A463C3A9557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91711" y="557293"/>
            <a:ext cx="3859102" cy="1780186"/>
          </a:xfrm>
          <a:prstGeom prst="rect">
            <a:avLst/>
          </a:prstGeom>
        </p:spPr>
      </p:pic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DE57D3B4-77DE-E671-8E70-DAC3A81A5B3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460" y="94319"/>
            <a:ext cx="1341192" cy="1341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xmlns="" id="{529ED84E-3F0C-34D1-0DC5-F6E8F1CAF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661" y="1410769"/>
            <a:ext cx="7096684" cy="238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33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xmlns="" id="{948D885F-9CDE-48E8-9EAB-FB433DA2BA85}"/>
              </a:ext>
            </a:extLst>
          </p:cNvPr>
          <p:cNvSpPr/>
          <p:nvPr/>
        </p:nvSpPr>
        <p:spPr>
          <a:xfrm>
            <a:off x="4671806" y="1828801"/>
            <a:ext cx="7205869" cy="35250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Hình ảnh 17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B9F2B62E-5CD5-D463-9C94-296002FEC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19" b="93919" l="5667" r="92222">
                        <a14:foregroundMark x1="52000" y1="34730" x2="52778" y2="44054"/>
                        <a14:foregroundMark x1="40111" y1="5946" x2="40111" y2="5946"/>
                        <a14:foregroundMark x1="39667" y1="4054" x2="39111" y2="20676"/>
                        <a14:foregroundMark x1="39333" y1="20541" x2="35444" y2="50270"/>
                        <a14:foregroundMark x1="37778" y1="27838" x2="30111" y2="30270"/>
                        <a14:foregroundMark x1="30111" y1="30270" x2="22000" y2="43919"/>
                        <a14:foregroundMark x1="22000" y1="43919" x2="13444" y2="45676"/>
                        <a14:foregroundMark x1="13444" y1="45676" x2="12667" y2="52703"/>
                        <a14:foregroundMark x1="12667" y1="52703" x2="21222" y2="56351"/>
                        <a14:foregroundMark x1="21222" y1="56351" x2="23778" y2="56622"/>
                        <a14:foregroundMark x1="23000" y1="44730" x2="18111" y2="40811"/>
                        <a14:foregroundMark x1="18111" y1="40811" x2="9556" y2="52162"/>
                        <a14:foregroundMark x1="9556" y1="52162" x2="8000" y2="62973"/>
                        <a14:foregroundMark x1="55333" y1="76351" x2="50778" y2="81892"/>
                        <a14:foregroundMark x1="50778" y1="81892" x2="41778" y2="87162"/>
                        <a14:foregroundMark x1="41778" y1="87162" x2="35111" y2="85541"/>
                        <a14:foregroundMark x1="35111" y1="85541" x2="45444" y2="87568"/>
                        <a14:foregroundMark x1="59889" y1="76486" x2="56556" y2="74865"/>
                        <a14:foregroundMark x1="76889" y1="82297" x2="80667" y2="91216"/>
                        <a14:foregroundMark x1="80667" y1="91216" x2="87778" y2="90405"/>
                        <a14:foregroundMark x1="52333" y1="89459" x2="55667" y2="94324"/>
                        <a14:foregroundMark x1="45000" y1="89595" x2="44889" y2="89595"/>
                        <a14:foregroundMark x1="35444" y1="88649" x2="33556" y2="92162"/>
                        <a14:foregroundMark x1="8000" y1="84459" x2="6556" y2="84459"/>
                        <a14:foregroundMark x1="12000" y1="75135" x2="5667" y2="82568"/>
                        <a14:foregroundMark x1="5667" y1="82568" x2="14889" y2="82432"/>
                        <a14:foregroundMark x1="70222" y1="33649" x2="70333" y2="47838"/>
                        <a14:foregroundMark x1="87778" y1="83514" x2="87778" y2="85135"/>
                        <a14:foregroundMark x1="90556" y1="90000" x2="90556" y2="90000"/>
                        <a14:foregroundMark x1="88444" y1="91757" x2="92222" y2="90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11" y="2358552"/>
            <a:ext cx="5718470" cy="4701853"/>
          </a:xfrm>
          <a:prstGeom prst="rect">
            <a:avLst/>
          </a:prstGeom>
        </p:spPr>
      </p:pic>
      <p:pic>
        <p:nvPicPr>
          <p:cNvPr id="20" name="Hình ảnh 19" descr="Ảnh có chứa dây xích, sản phẩm kim loại, phụ kiện&#10;&#10;Mô tả được tạo tự động">
            <a:extLst>
              <a:ext uri="{FF2B5EF4-FFF2-40B4-BE49-F238E27FC236}">
                <a16:creationId xmlns:a16="http://schemas.microsoft.com/office/drawing/2014/main" xmlns="" id="{5DBEB47E-C469-3F0F-4313-77D17220A1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25" b="92846" l="3462" r="26264">
                        <a14:foregroundMark x1="16621" y1="54365" x2="16621" y2="54365"/>
                        <a14:foregroundMark x1="26264" y1="71180" x2="26264" y2="71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" t="50000" r="71655" b="2359"/>
          <a:stretch/>
        </p:blipFill>
        <p:spPr>
          <a:xfrm flipH="1">
            <a:off x="-201498" y="-319169"/>
            <a:ext cx="3662414" cy="42959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08E9F4A-6736-EDDB-7C12-3809540F5D13}"/>
              </a:ext>
            </a:extLst>
          </p:cNvPr>
          <p:cNvSpPr txBox="1"/>
          <p:nvPr/>
        </p:nvSpPr>
        <p:spPr>
          <a:xfrm>
            <a:off x="6050442" y="2261993"/>
            <a:ext cx="562961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1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25387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6934" b="-56934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5D5E280-8B22-2B9D-16F2-A067F27C5AAF}"/>
              </a:ext>
            </a:extLst>
          </p:cNvPr>
          <p:cNvSpPr/>
          <p:nvPr/>
        </p:nvSpPr>
        <p:spPr>
          <a:xfrm>
            <a:off x="298174" y="256031"/>
            <a:ext cx="11628782" cy="6383307"/>
          </a:xfrm>
          <a:prstGeom prst="roundRect">
            <a:avLst>
              <a:gd name="adj" fmla="val 12309"/>
            </a:avLst>
          </a:prstGeom>
          <a:solidFill>
            <a:schemeClr val="bg1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xmlns="" id="{5EB1F860-582B-42F7-51BA-A0294451C2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361" y="-678424"/>
            <a:ext cx="11363880" cy="74105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B8A4285-5393-894B-7B32-A4D5E2D3A8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6B17B9A-F500-25E2-7ED0-B0B0488C3B75}"/>
              </a:ext>
            </a:extLst>
          </p:cNvPr>
          <p:cNvSpPr txBox="1"/>
          <p:nvPr/>
        </p:nvSpPr>
        <p:spPr>
          <a:xfrm>
            <a:off x="3977089" y="1575412"/>
            <a:ext cx="585095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pic>
        <p:nvPicPr>
          <p:cNvPr id="12" name="a">
            <a:hlinkClick r:id="" action="ppaction://media"/>
            <a:extLst>
              <a:ext uri="{FF2B5EF4-FFF2-40B4-BE49-F238E27FC236}">
                <a16:creationId xmlns:a16="http://schemas.microsoft.com/office/drawing/2014/main" xmlns="" id="{E4317EE1-8441-2947-2D0C-53BFC17BA3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31173" y="2049395"/>
            <a:ext cx="415896" cy="41589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D01A37B0-26A9-CFB0-9447-D523551A3B61}"/>
              </a:ext>
            </a:extLst>
          </p:cNvPr>
          <p:cNvGrpSpPr/>
          <p:nvPr/>
        </p:nvGrpSpPr>
        <p:grpSpPr>
          <a:xfrm>
            <a:off x="0" y="149087"/>
            <a:ext cx="2325757" cy="941185"/>
            <a:chOff x="63500" y="1429216"/>
            <a:chExt cx="1748644" cy="705889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xmlns="" id="{C3944453-D9AF-B6DD-6A9D-86F785AD8289}"/>
                </a:ext>
              </a:extLst>
            </p:cNvPr>
            <p:cNvSpPr/>
            <p:nvPr/>
          </p:nvSpPr>
          <p:spPr>
            <a:xfrm>
              <a:off x="504398" y="1429216"/>
              <a:ext cx="1307746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40B0C1B1-9ECA-5E7F-EDDC-06DE192E203D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0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6DE8B2E-36D8-C7F2-660B-94F50724E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737" y="801847"/>
            <a:ext cx="5254303" cy="52543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A5BDE36-9206-2193-7668-4B90E641B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8791" y="2766263"/>
            <a:ext cx="2390739" cy="23655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E3E7435-870E-A55C-A56A-D1196E3051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8791" y="309582"/>
            <a:ext cx="2390739" cy="2323473"/>
          </a:xfrm>
          <a:prstGeom prst="rect">
            <a:avLst/>
          </a:prstGeom>
        </p:spPr>
      </p:pic>
      <p:sp>
        <p:nvSpPr>
          <p:cNvPr id="11" name="Arrow: Notched Right 10">
            <a:extLst>
              <a:ext uri="{FF2B5EF4-FFF2-40B4-BE49-F238E27FC236}">
                <a16:creationId xmlns:a16="http://schemas.microsoft.com/office/drawing/2014/main" xmlns="" id="{72490B44-1020-D1BF-F556-E3C8361C1A76}"/>
              </a:ext>
            </a:extLst>
          </p:cNvPr>
          <p:cNvSpPr/>
          <p:nvPr/>
        </p:nvSpPr>
        <p:spPr>
          <a:xfrm rot="19746780">
            <a:off x="6986252" y="1346587"/>
            <a:ext cx="1835666" cy="249464"/>
          </a:xfrm>
          <a:prstGeom prst="notchedRightArrow">
            <a:avLst/>
          </a:prstGeom>
          <a:solidFill>
            <a:srgbClr val="009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rrow: Notched Right 12">
            <a:extLst>
              <a:ext uri="{FF2B5EF4-FFF2-40B4-BE49-F238E27FC236}">
                <a16:creationId xmlns:a16="http://schemas.microsoft.com/office/drawing/2014/main" xmlns="" id="{2020BC26-79AB-90C4-D414-253B4B13E40C}"/>
              </a:ext>
            </a:extLst>
          </p:cNvPr>
          <p:cNvSpPr/>
          <p:nvPr/>
        </p:nvSpPr>
        <p:spPr>
          <a:xfrm rot="2058709">
            <a:off x="6961625" y="3929057"/>
            <a:ext cx="1851222" cy="249464"/>
          </a:xfrm>
          <a:prstGeom prst="notchedRightArrow">
            <a:avLst/>
          </a:prstGeom>
          <a:solidFill>
            <a:srgbClr val="009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D25DD60-3292-C0C8-0606-797CDA3FB7F1}"/>
              </a:ext>
            </a:extLst>
          </p:cNvPr>
          <p:cNvGrpSpPr/>
          <p:nvPr/>
        </p:nvGrpSpPr>
        <p:grpSpPr>
          <a:xfrm>
            <a:off x="160904" y="0"/>
            <a:ext cx="4291827" cy="941185"/>
            <a:chOff x="63500" y="1429216"/>
            <a:chExt cx="3226852" cy="705889"/>
          </a:xfrm>
        </p:grpSpPr>
        <p:sp>
          <p:nvSpPr>
            <p:cNvPr id="15" name="Rounded Rectangle 12">
              <a:extLst>
                <a:ext uri="{FF2B5EF4-FFF2-40B4-BE49-F238E27FC236}">
                  <a16:creationId xmlns:a16="http://schemas.microsoft.com/office/drawing/2014/main" xmlns="" id="{6D97DA9A-1B6E-96CF-31C3-010AB0521FB8}"/>
                </a:ext>
              </a:extLst>
            </p:cNvPr>
            <p:cNvSpPr/>
            <p:nvPr/>
          </p:nvSpPr>
          <p:spPr>
            <a:xfrm>
              <a:off x="384357" y="1429216"/>
              <a:ext cx="290599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</a:t>
              </a:r>
              <a:r>
                <a:rPr lang="en-US" sz="48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và</a:t>
              </a:r>
              <a:r>
                <a:rPr lang="en-US" sz="48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endParaRPr lang="en-US" sz="4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C855BFC-5117-B011-64FA-F33926114C43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5434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12906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727966" y="2143174"/>
            <a:ext cx="4941953" cy="458567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700" dirty="0">
                <a:solidFill>
                  <a:srgbClr val="FF0000"/>
                </a:solidFill>
                <a:latin typeface="HP001 4 hàng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922104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CC1FE0C-82AE-42D1-AB9C-C8A814950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7642" y="181894"/>
            <a:ext cx="5675271" cy="64942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A52B71C-EAD3-469F-B9B8-54486C3F26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7868" y="3429001"/>
            <a:ext cx="3038793" cy="29247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7C2E905-751C-4DA9-8879-E933DF57FA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4806" y="2376284"/>
            <a:ext cx="1957564" cy="161164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AC4FEB98-967C-425C-AB2F-1650589A28A4}"/>
              </a:ext>
            </a:extLst>
          </p:cNvPr>
          <p:cNvSpPr/>
          <p:nvPr/>
        </p:nvSpPr>
        <p:spPr>
          <a:xfrm>
            <a:off x="700930" y="2727476"/>
            <a:ext cx="3828820" cy="1403048"/>
          </a:xfrm>
          <a:prstGeom prst="roundRect">
            <a:avLst/>
          </a:prstGeom>
          <a:solidFill>
            <a:srgbClr val="72C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“</a:t>
            </a:r>
            <a:r>
              <a:rPr lang="en-GB" sz="40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thích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quá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!”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404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3;p18">
            <a:extLst>
              <a:ext uri="{FF2B5EF4-FFF2-40B4-BE49-F238E27FC236}">
                <a16:creationId xmlns:a16="http://schemas.microsoft.com/office/drawing/2014/main" xmlns="" id="{82CB3104-59DD-4FE8-B89F-9EF01773206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8077" y="1052979"/>
            <a:ext cx="4984138" cy="4816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4;p18">
            <a:extLst>
              <a:ext uri="{FF2B5EF4-FFF2-40B4-BE49-F238E27FC236}">
                <a16:creationId xmlns:a16="http://schemas.microsoft.com/office/drawing/2014/main" xmlns="" id="{335EFA81-DBE9-4F7B-94D3-9F85BBA144E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41041" y="1071373"/>
            <a:ext cx="5174757" cy="481619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ABA638C-7281-4682-93A3-783D14343D6A}"/>
              </a:ext>
            </a:extLst>
          </p:cNvPr>
          <p:cNvSpPr/>
          <p:nvPr/>
        </p:nvSpPr>
        <p:spPr>
          <a:xfrm>
            <a:off x="1669312" y="5996763"/>
            <a:ext cx="3551274" cy="58810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Con </a:t>
            </a:r>
            <a:r>
              <a:rPr lang="en-US" sz="4000" dirty="0" err="1"/>
              <a:t>chào</a:t>
            </a:r>
            <a:r>
              <a:rPr lang="en-US" sz="4000" dirty="0"/>
              <a:t> </a:t>
            </a:r>
            <a:r>
              <a:rPr lang="en-US" sz="4000" dirty="0" err="1"/>
              <a:t>bố</a:t>
            </a:r>
            <a:r>
              <a:rPr lang="en-US" sz="4000" dirty="0"/>
              <a:t> ạ!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8F5E9A92-44DE-4FE0-834E-9567978D1E8B}"/>
              </a:ext>
            </a:extLst>
          </p:cNvPr>
          <p:cNvSpPr/>
          <p:nvPr/>
        </p:nvSpPr>
        <p:spPr>
          <a:xfrm>
            <a:off x="7552782" y="5992634"/>
            <a:ext cx="3551274" cy="58810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chào</a:t>
            </a:r>
            <a:r>
              <a:rPr lang="en-US" sz="4000" dirty="0"/>
              <a:t> </a:t>
            </a:r>
            <a:r>
              <a:rPr lang="en-US" sz="4000" dirty="0" err="1"/>
              <a:t>cô</a:t>
            </a:r>
            <a:r>
              <a:rPr lang="en-US" sz="4000" dirty="0"/>
              <a:t> ạ!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7A724ED-CF92-669A-928F-C36483D0108B}"/>
              </a:ext>
            </a:extLst>
          </p:cNvPr>
          <p:cNvGrpSpPr/>
          <p:nvPr/>
        </p:nvGrpSpPr>
        <p:grpSpPr>
          <a:xfrm>
            <a:off x="160904" y="0"/>
            <a:ext cx="2294061" cy="941185"/>
            <a:chOff x="63500" y="1429216"/>
            <a:chExt cx="1724812" cy="705889"/>
          </a:xfrm>
        </p:grpSpPr>
        <p:sp>
          <p:nvSpPr>
            <p:cNvPr id="4" name="Rounded Rectangle 12">
              <a:extLst>
                <a:ext uri="{FF2B5EF4-FFF2-40B4-BE49-F238E27FC236}">
                  <a16:creationId xmlns:a16="http://schemas.microsoft.com/office/drawing/2014/main" xmlns="" id="{563031D2-20C3-D44F-E81C-04F79094FC61}"/>
                </a:ext>
              </a:extLst>
            </p:cNvPr>
            <p:cNvSpPr/>
            <p:nvPr/>
          </p:nvSpPr>
          <p:spPr>
            <a:xfrm>
              <a:off x="384357" y="1429216"/>
              <a:ext cx="1403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endParaRPr lang="en-US" sz="4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56FB51BC-CF54-7D0A-E7F4-7967BF3438FF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9719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1 (1)">
            <a:hlinkClick r:id="" action="ppaction://media"/>
            <a:extLst>
              <a:ext uri="{FF2B5EF4-FFF2-40B4-BE49-F238E27FC236}">
                <a16:creationId xmlns:a16="http://schemas.microsoft.com/office/drawing/2014/main" xmlns="" id="{2804A78E-1DDB-B35F-F868-048B8119D6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44078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7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anh trang sô (2)">
            <a:hlinkClick r:id="" action="ppaction://media"/>
            <a:extLst>
              <a:ext uri="{FF2B5EF4-FFF2-40B4-BE49-F238E27FC236}">
                <a16:creationId xmlns:a16="http://schemas.microsoft.com/office/drawing/2014/main" xmlns="" id="{3FCFEBB2-6D01-4239-995C-C72798A93E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02494" y="0"/>
            <a:ext cx="56625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6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2_Office 主题">
  <a:themeElements>
    <a:clrScheme name="自定义 83">
      <a:dk1>
        <a:srgbClr val="002060"/>
      </a:dk1>
      <a:lt1>
        <a:sysClr val="window" lastClr="FFFFFF"/>
      </a:lt1>
      <a:dk2>
        <a:srgbClr val="1C1C1C"/>
      </a:dk2>
      <a:lt2>
        <a:srgbClr val="EEECE1"/>
      </a:lt2>
      <a:accent1>
        <a:srgbClr val="009999"/>
      </a:accent1>
      <a:accent2>
        <a:srgbClr val="FF0066"/>
      </a:accent2>
      <a:accent3>
        <a:srgbClr val="99CC00"/>
      </a:accent3>
      <a:accent4>
        <a:srgbClr val="FFCC00"/>
      </a:accent4>
      <a:accent5>
        <a:srgbClr val="548DD4"/>
      </a:accent5>
      <a:accent6>
        <a:srgbClr val="FF9B05"/>
      </a:accent6>
      <a:hlink>
        <a:srgbClr val="C7C7C7"/>
      </a:hlink>
      <a:folHlink>
        <a:srgbClr val="FF0000"/>
      </a:folHlink>
    </a:clrScheme>
    <a:fontScheme name="Temp">
      <a:majorFont>
        <a:latin typeface="方正准圆简体"/>
        <a:ea typeface="方正准圆简体"/>
        <a:cs typeface=""/>
      </a:majorFont>
      <a:minorFont>
        <a:latin typeface="方正准圆简体"/>
        <a:ea typeface="方正准圆简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34</Words>
  <Application>Microsoft Office PowerPoint</Application>
  <PresentationFormat>Custom</PresentationFormat>
  <Paragraphs>15</Paragraphs>
  <Slides>10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2_Office 主题</vt:lpstr>
      <vt:lpstr>4_Office Theme</vt:lpstr>
      <vt:lpstr>1_Office Theme</vt:lpstr>
      <vt:lpstr>Chủ đề Office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</cp:lastModifiedBy>
  <cp:revision>101</cp:revision>
  <dcterms:created xsi:type="dcterms:W3CDTF">2020-08-12T16:29:00Z</dcterms:created>
  <dcterms:modified xsi:type="dcterms:W3CDTF">2025-09-22T05:12:52Z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