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5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72" r:id="rId2"/>
    <p:sldMasterId id="2147483684" r:id="rId3"/>
    <p:sldMasterId id="2147483700" r:id="rId4"/>
    <p:sldMasterId id="2147483747" r:id="rId5"/>
    <p:sldMasterId id="2147483750" r:id="rId6"/>
  </p:sldMasterIdLst>
  <p:notesMasterIdLst>
    <p:notesMasterId r:id="rId25"/>
  </p:notesMasterIdLst>
  <p:sldIdLst>
    <p:sldId id="256" r:id="rId7"/>
    <p:sldId id="298" r:id="rId8"/>
    <p:sldId id="3268" r:id="rId9"/>
    <p:sldId id="303" r:id="rId10"/>
    <p:sldId id="306" r:id="rId11"/>
    <p:sldId id="308" r:id="rId12"/>
    <p:sldId id="3269" r:id="rId13"/>
    <p:sldId id="3270" r:id="rId14"/>
    <p:sldId id="257" r:id="rId15"/>
    <p:sldId id="260" r:id="rId16"/>
    <p:sldId id="3271" r:id="rId17"/>
    <p:sldId id="269" r:id="rId18"/>
    <p:sldId id="402" r:id="rId19"/>
    <p:sldId id="3272" r:id="rId20"/>
    <p:sldId id="3273" r:id="rId21"/>
    <p:sldId id="3274" r:id="rId22"/>
    <p:sldId id="3275" r:id="rId23"/>
    <p:sldId id="297" r:id="rId2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0185"/>
    <a:srgbClr val="FFFFCC"/>
    <a:srgbClr val="FF99FF"/>
    <a:srgbClr val="007A37"/>
    <a:srgbClr val="049229"/>
    <a:srgbClr val="CCFFCC"/>
    <a:srgbClr val="CCECFF"/>
    <a:srgbClr val="0099DA"/>
    <a:srgbClr val="FE42A4"/>
    <a:srgbClr val="74B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60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6487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2BB015-8BF4-4637-8FB0-B1D82B14C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867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ô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5B1B7-B4D0-4A91-981C-5A9364CF3B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487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ô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5B1B7-B4D0-4A91-981C-5A9364CF3B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61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ô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5B1B7-B4D0-4A91-981C-5A9364CF3B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738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ô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5B1B7-B4D0-4A91-981C-5A9364CF3B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7015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ô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5B1B7-B4D0-4A91-981C-5A9364CF3B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3507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2BB015-8BF4-4637-8FB0-B1D82B14C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0956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36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261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17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16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51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411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760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830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303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61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38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78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36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21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2025/7/27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430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2025/7/27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96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2025/7/27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08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2025/7/27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46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2025/7/27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575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2025/7/27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034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67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94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717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593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791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3749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22036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6600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2025/7/27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622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333829"/>
            <a:ext cx="3655181" cy="61793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892" indent="0">
              <a:buNone/>
              <a:defRPr sz="1800"/>
            </a:lvl2pPr>
            <a:lvl3pPr marL="685783" indent="0">
              <a:buNone/>
              <a:defRPr sz="1500"/>
            </a:lvl3pPr>
            <a:lvl4pPr marL="1028675" indent="0">
              <a:buNone/>
              <a:defRPr sz="1350"/>
            </a:lvl4pPr>
            <a:lvl5pPr marL="1371566" indent="0">
              <a:buNone/>
              <a:defRPr sz="1350"/>
            </a:lvl5pPr>
            <a:lvl6pPr marL="1714457" indent="0">
              <a:buNone/>
              <a:defRPr sz="1350"/>
            </a:lvl6pPr>
            <a:lvl7pPr marL="2057348" indent="0">
              <a:buNone/>
              <a:defRPr sz="1350"/>
            </a:lvl7pPr>
            <a:lvl8pPr marL="2400240" indent="0">
              <a:buNone/>
              <a:defRPr sz="1350"/>
            </a:lvl8pPr>
            <a:lvl9pPr marL="2743132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1999034"/>
            <a:ext cx="3655181" cy="26432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892" indent="0">
              <a:buNone/>
              <a:defRPr sz="1800"/>
            </a:lvl2pPr>
            <a:lvl3pPr marL="685783" indent="0">
              <a:buNone/>
              <a:defRPr sz="1500"/>
            </a:lvl3pPr>
            <a:lvl4pPr marL="1028675" indent="0">
              <a:buNone/>
              <a:defRPr sz="1350"/>
            </a:lvl4pPr>
            <a:lvl5pPr marL="1371566" indent="0">
              <a:buNone/>
              <a:defRPr sz="1350"/>
            </a:lvl5pPr>
            <a:lvl6pPr marL="1714457" indent="0">
              <a:buNone/>
              <a:defRPr sz="1350"/>
            </a:lvl6pPr>
            <a:lvl7pPr marL="2057348" indent="0">
              <a:buNone/>
              <a:defRPr sz="1350"/>
            </a:lvl7pPr>
            <a:lvl8pPr marL="2400240" indent="0">
              <a:buNone/>
              <a:defRPr sz="1350"/>
            </a:lvl8pPr>
            <a:lvl9pPr marL="2743132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2025/7/27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2198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2025/7/27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6928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2025/7/27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5969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3124012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42892" indent="0">
              <a:buNone/>
              <a:defRPr sz="1350"/>
            </a:lvl2pPr>
            <a:lvl3pPr marL="685783" indent="0">
              <a:buNone/>
              <a:defRPr sz="1200"/>
            </a:lvl3pPr>
            <a:lvl4pPr marL="1028675" indent="0">
              <a:buNone/>
              <a:defRPr sz="1050"/>
            </a:lvl4pPr>
            <a:lvl5pPr marL="1371566" indent="0">
              <a:buNone/>
              <a:defRPr sz="1050"/>
            </a:lvl5pPr>
            <a:lvl6pPr marL="1714457" indent="0">
              <a:buNone/>
              <a:defRPr sz="1050"/>
            </a:lvl6pPr>
            <a:lvl7pPr marL="2057348" indent="0">
              <a:buNone/>
              <a:defRPr sz="1050"/>
            </a:lvl7pPr>
            <a:lvl8pPr marL="2400240" indent="0">
              <a:buNone/>
              <a:defRPr sz="1050"/>
            </a:lvl8pPr>
            <a:lvl9pPr marL="2743132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2025/7/27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060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3322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5"/>
            <a:ext cx="7886700" cy="43588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2025/7/27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7360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870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98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924817" y="48649"/>
            <a:ext cx="7788863" cy="455229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07"/>
            <a:ext cx="9144000" cy="5143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4424" y="1961600"/>
            <a:ext cx="672143" cy="6721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7378371" y="2424194"/>
            <a:ext cx="1680971" cy="22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5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397" y="1"/>
            <a:ext cx="91447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663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6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870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13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870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02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870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8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870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0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870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9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870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870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4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1742187" y="48649"/>
            <a:ext cx="7788863" cy="455229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07"/>
            <a:ext cx="9144000" cy="5143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4424" y="1961600"/>
            <a:ext cx="672143" cy="6721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7378371" y="2424194"/>
            <a:ext cx="1680971" cy="22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1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1742187" y="48649"/>
            <a:ext cx="7788863" cy="455229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07"/>
            <a:ext cx="9144000" cy="5143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4424" y="1961600"/>
            <a:ext cx="672143" cy="6721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7378371" y="2424194"/>
            <a:ext cx="1680971" cy="22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5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924817" y="48649"/>
            <a:ext cx="7788863" cy="455229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07"/>
            <a:ext cx="9144000" cy="5143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4424" y="10287000"/>
            <a:ext cx="672143" cy="6721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7378371" y="10287000"/>
            <a:ext cx="1680971" cy="22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9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924817" y="48649"/>
            <a:ext cx="7788863" cy="455229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07"/>
            <a:ext cx="9144000" cy="5143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4424" y="10287000"/>
            <a:ext cx="672143" cy="6721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7378371" y="10287000"/>
            <a:ext cx="1680971" cy="22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9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924817" y="48649"/>
            <a:ext cx="7788863" cy="455229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07"/>
            <a:ext cx="9144000" cy="5143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4424" y="10287000"/>
            <a:ext cx="672143" cy="6721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7378371" y="10287000"/>
            <a:ext cx="1680971" cy="22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7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1742187" y="48649"/>
            <a:ext cx="7788863" cy="455229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07"/>
            <a:ext cx="9144000" cy="5143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4424" y="1961600"/>
            <a:ext cx="672143" cy="6721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7378371" y="2424194"/>
            <a:ext cx="1680971" cy="22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3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1742187" y="48649"/>
            <a:ext cx="7788863" cy="455229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07"/>
            <a:ext cx="9144000" cy="5143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4424" y="1961600"/>
            <a:ext cx="672143" cy="6721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7378371" y="2424194"/>
            <a:ext cx="1680971" cy="22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2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1742187" y="48649"/>
            <a:ext cx="7788863" cy="455229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07"/>
            <a:ext cx="9144000" cy="5143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4424" y="1961600"/>
            <a:ext cx="672143" cy="6721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7378371" y="2424194"/>
            <a:ext cx="1680971" cy="22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9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1742187" y="48649"/>
            <a:ext cx="7788863" cy="455229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07"/>
            <a:ext cx="9144000" cy="5143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4424" y="1961600"/>
            <a:ext cx="672143" cy="6721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7378371" y="2424194"/>
            <a:ext cx="1680971" cy="22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7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924817" y="48649"/>
            <a:ext cx="7788863" cy="455229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07"/>
            <a:ext cx="9144000" cy="5143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4424" y="10287000"/>
            <a:ext cx="672143" cy="6721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7378371" y="10287000"/>
            <a:ext cx="1680971" cy="22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3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924817" y="48649"/>
            <a:ext cx="7788863" cy="455229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07"/>
            <a:ext cx="9144000" cy="5143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4424" y="10287000"/>
            <a:ext cx="672143" cy="6721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7378371" y="10287000"/>
            <a:ext cx="1680971" cy="22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5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1742187" y="48649"/>
            <a:ext cx="7788863" cy="455229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07"/>
            <a:ext cx="9144000" cy="5143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4424" y="1961600"/>
            <a:ext cx="672143" cy="6721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7378371" y="2424194"/>
            <a:ext cx="1680971" cy="22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7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1742187" y="48649"/>
            <a:ext cx="7788863" cy="455229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07"/>
            <a:ext cx="9144000" cy="5143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4424" y="1961600"/>
            <a:ext cx="672143" cy="6721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7378371" y="2424194"/>
            <a:ext cx="1680971" cy="22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6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1742187" y="48649"/>
            <a:ext cx="7788863" cy="455229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07"/>
            <a:ext cx="9144000" cy="5143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4424" y="1961600"/>
            <a:ext cx="672143" cy="6721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7378371" y="2424194"/>
            <a:ext cx="1680971" cy="22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8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1742187" y="48649"/>
            <a:ext cx="7788863" cy="455229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07"/>
            <a:ext cx="9144000" cy="5143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4424" y="1961600"/>
            <a:ext cx="672143" cy="6721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7378371" y="2424194"/>
            <a:ext cx="1680971" cy="22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6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1742187" y="48649"/>
            <a:ext cx="7788863" cy="455229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07"/>
            <a:ext cx="9144000" cy="5143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4424" y="1961600"/>
            <a:ext cx="672143" cy="6721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7378371" y="2424194"/>
            <a:ext cx="1680971" cy="22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1742187" y="48649"/>
            <a:ext cx="7788863" cy="455229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07"/>
            <a:ext cx="9144000" cy="5143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4424" y="1961600"/>
            <a:ext cx="672143" cy="6721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7378371" y="2424194"/>
            <a:ext cx="1680971" cy="22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8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924817" y="48649"/>
            <a:ext cx="7788863" cy="455229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07"/>
            <a:ext cx="9144000" cy="5143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4424" y="10287000"/>
            <a:ext cx="672143" cy="6721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7378371" y="10287000"/>
            <a:ext cx="1680971" cy="22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72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1742187" y="48649"/>
            <a:ext cx="7788863" cy="455229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07"/>
            <a:ext cx="9144000" cy="5143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4424" y="1961600"/>
            <a:ext cx="672143" cy="6721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7378371" y="2424194"/>
            <a:ext cx="1680971" cy="22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6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924817" y="48649"/>
            <a:ext cx="7788863" cy="455229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07"/>
            <a:ext cx="9144000" cy="5143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4424" y="10287000"/>
            <a:ext cx="672143" cy="6721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7378371" y="10287000"/>
            <a:ext cx="1680971" cy="22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2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1742187" y="48649"/>
            <a:ext cx="7788863" cy="455229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07"/>
            <a:ext cx="9144000" cy="5143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4424" y="1961600"/>
            <a:ext cx="672143" cy="6721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7378371" y="2424194"/>
            <a:ext cx="1680971" cy="22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6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924817" y="48649"/>
            <a:ext cx="7788863" cy="4552292"/>
            <a:chOff x="1233089" y="64865"/>
            <a:chExt cx="10385150" cy="6069722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07"/>
            <a:ext cx="9144000" cy="514349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4424" y="1961600"/>
            <a:ext cx="672143" cy="67214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7378371" y="2424194"/>
            <a:ext cx="1680971" cy="22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397" y="1"/>
            <a:ext cx="91447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988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7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375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37438-46A7-4927-8E85-D3E498CEF1FE}" type="datetimeFigureOut">
              <a:rPr lang="en-US" smtClean="0"/>
              <a:t>7/27/2025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F8CA7-79A0-4C8E-B719-2161476DD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453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4F8B-4F62-FD32-DAD6-E640277A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774ACF-1407-45AF-F9A8-8553A0805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E0E2D-9EC6-6221-1B06-3F00A1EC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27/07/2025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96532-7201-B4AD-873F-F9A43CD1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782F9-826D-0290-681B-91D8AF1D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810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27/07/2025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731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75A2-F2C7-68BA-C1B1-EDBF43ED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FD2B3-E914-8BDC-019C-3BB0DEFB2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5AD43-DD62-AE75-CAFD-8A6C849E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27/07/2025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7BB53-4815-FD03-11AE-2273CC51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1A182-6A35-E474-5594-C3DA713C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14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8D30F-4DED-E4B7-1830-D5928F6B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152AD-2576-B618-E93E-ADDC446D5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F2FD5-C85D-5EFA-D2C5-796E2FADB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5C615-851C-EEE1-9189-C2BEC8B9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27/07/2025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BB14E-0057-F6BF-29EC-ABBB8346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B8DDB-2C67-749C-F617-E80B308F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393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0AFCD-5718-013A-E275-4F348C02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0B6E5-AB4C-A9D8-195E-E36985E27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E522B-F2A2-ACD5-C657-6D5D717C0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38BD1-D807-AB48-C192-EB7451028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24B43-B79C-055C-BE67-FF3E90AF7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90CEBD-CC8A-546C-F7B6-3AE6FA20A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27/07/2025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107B5E-867F-622B-DE09-CA849A4D0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AA61B7-5243-72D9-60B5-991E0C86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089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F75E-5EF4-10F7-B8AB-69470004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F5C974-5D12-404D-B9C0-B7B3AFA7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27/07/2025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80296-1370-E564-AC07-893B3FD2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2D96B-0FED-BF64-5181-81F2CA39E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582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B8995D-8019-3880-7926-1547A9CA5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27/07/2025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D800C4-52F9-602E-15C5-EB147A00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ED34F-9419-DFB9-2F23-66D6A4C1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806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4044-4CF5-DF1F-E9AC-DC044C67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A42D3-499E-E0DE-C335-7B8A5C294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5505F-799A-1AC3-EC69-9D100BCE1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59F70-E357-3E23-AF7C-63757D221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27/07/2025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D32FA-A200-A63F-F2AA-FBD13C7D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C8B6E-15BD-70F8-49C7-1DF98B50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915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56A0B-7160-689A-592D-F96F2FBF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5ACBA4-550E-3BB1-6DC2-CEAA7EBFA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EF5FA-541E-D518-613D-6FBF3B086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7FFD20-FC63-2FCA-1FC9-55F806EC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27/07/2025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60010-8B1C-9646-6A7E-A991461E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E87DA-8971-A5D2-64F4-530F3A1C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109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537C0-BC37-1C78-91C4-6CE532342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00F48E-9495-2764-E1AF-235DA7F07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86018-8F63-209F-72D4-3602B907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27/07/2025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1DC5E-B83A-7092-4191-329CB64D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9C445-68E7-E33F-5BA5-A644993E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115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984115-74C1-F1BB-01D4-49611B865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E2F1F-4592-2029-9CAD-21C65E944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0C84D-755A-05A3-0A5B-1B9F93A5C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27/07/2025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2F526-507E-E9F7-8466-226698FA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775DD-8E09-DCCB-C853-0A4C1138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20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9" Type="http://schemas.openxmlformats.org/officeDocument/2006/relationships/slideLayout" Target="../slideLayouts/slideLayout74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42" Type="http://schemas.openxmlformats.org/officeDocument/2006/relationships/slideLayout" Target="../slideLayouts/slideLayout77.xml"/><Relationship Id="rId47" Type="http://schemas.openxmlformats.org/officeDocument/2006/relationships/theme" Target="../theme/theme4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38" Type="http://schemas.openxmlformats.org/officeDocument/2006/relationships/slideLayout" Target="../slideLayouts/slideLayout73.xml"/><Relationship Id="rId46" Type="http://schemas.openxmlformats.org/officeDocument/2006/relationships/slideLayout" Target="../slideLayouts/slideLayout81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41" Type="http://schemas.openxmlformats.org/officeDocument/2006/relationships/slideLayout" Target="../slideLayouts/slideLayout76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slideLayout" Target="../slideLayouts/slideLayout72.xml"/><Relationship Id="rId40" Type="http://schemas.openxmlformats.org/officeDocument/2006/relationships/slideLayout" Target="../slideLayouts/slideLayout75.xml"/><Relationship Id="rId45" Type="http://schemas.openxmlformats.org/officeDocument/2006/relationships/slideLayout" Target="../slideLayouts/slideLayout80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slideLayout" Target="../slideLayouts/slideLayout71.xml"/><Relationship Id="rId49" Type="http://schemas.openxmlformats.org/officeDocument/2006/relationships/image" Target="../media/image6.jpg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4" Type="http://schemas.openxmlformats.org/officeDocument/2006/relationships/slideLayout" Target="../slideLayouts/slideLayout79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43" Type="http://schemas.openxmlformats.org/officeDocument/2006/relationships/slideLayout" Target="../slideLayouts/slideLayout78.xml"/><Relationship Id="rId48" Type="http://schemas.openxmlformats.org/officeDocument/2006/relationships/image" Target="../media/image5.jpeg"/><Relationship Id="rId8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" name="Content Placeholder 4" descr="A grid of graph paper&#10;&#10;Description automatically generated">
            <a:extLst>
              <a:ext uri="{FF2B5EF4-FFF2-40B4-BE49-F238E27FC236}">
                <a16:creationId xmlns:a16="http://schemas.microsoft.com/office/drawing/2014/main" id="{357A8CD4-7292-7BA3-FD26-F0830AD4382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9600628" cy="539935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BCB526-25C5-5BDB-9A10-2463121E6D2A}"/>
              </a:ext>
            </a:extLst>
          </p:cNvPr>
          <p:cNvSpPr/>
          <p:nvPr userDrawn="1"/>
        </p:nvSpPr>
        <p:spPr>
          <a:xfrm>
            <a:off x="156270" y="256032"/>
            <a:ext cx="9252906" cy="4887468"/>
          </a:xfrm>
          <a:prstGeom prst="roundRect">
            <a:avLst>
              <a:gd name="adj" fmla="val 12309"/>
            </a:avLst>
          </a:prstGeom>
          <a:solidFill>
            <a:schemeClr val="bg1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F483D69-CF78-564C-F1AC-CA8EA4AB348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208599" y="-63645"/>
            <a:ext cx="1021279" cy="1021279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E3AC8D5-5BC3-ACAF-3CAB-E9FEFB75339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208599" y="-63645"/>
            <a:ext cx="1021279" cy="102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06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395BD19-6C8B-AB3D-19A2-634CBC42218E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2025/7/27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21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77379C72-ED41-3191-E068-EE01EEE7B8C3}"/>
              </a:ext>
            </a:extLst>
          </p:cNvPr>
          <p:cNvPicPr>
            <a:picLocks noChangeAspect="1"/>
          </p:cNvPicPr>
          <p:nvPr userDrawn="1"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1569" y="200025"/>
            <a:ext cx="964406" cy="96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273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  <p:sldLayoutId id="2147483724" r:id="rId24"/>
    <p:sldLayoutId id="2147483725" r:id="rId25"/>
    <p:sldLayoutId id="2147483726" r:id="rId26"/>
    <p:sldLayoutId id="2147483727" r:id="rId27"/>
    <p:sldLayoutId id="2147483728" r:id="rId28"/>
    <p:sldLayoutId id="2147483729" r:id="rId29"/>
    <p:sldLayoutId id="2147483730" r:id="rId30"/>
    <p:sldLayoutId id="2147483731" r:id="rId31"/>
    <p:sldLayoutId id="2147483732" r:id="rId32"/>
    <p:sldLayoutId id="2147483733" r:id="rId33"/>
    <p:sldLayoutId id="2147483734" r:id="rId34"/>
    <p:sldLayoutId id="2147483735" r:id="rId35"/>
    <p:sldLayoutId id="2147483736" r:id="rId36"/>
    <p:sldLayoutId id="2147483737" r:id="rId37"/>
    <p:sldLayoutId id="2147483738" r:id="rId38"/>
    <p:sldLayoutId id="2147483739" r:id="rId39"/>
    <p:sldLayoutId id="2147483740" r:id="rId40"/>
    <p:sldLayoutId id="2147483741" r:id="rId41"/>
    <p:sldLayoutId id="2147483742" r:id="rId42"/>
    <p:sldLayoutId id="2147483743" r:id="rId43"/>
    <p:sldLayoutId id="2147483744" r:id="rId44"/>
    <p:sldLayoutId id="2147483745" r:id="rId45"/>
    <p:sldLayoutId id="2147483746" r:id="rId46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2424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85DD83-A175-5DBA-D836-1152EEBA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6619F-AF92-769C-0543-3E646F15C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37D99-9D91-E339-E97C-642062EBC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AF55A9-7CCE-4AA3-956C-29F5D414CA75}" type="datetimeFigureOut">
              <a:rPr lang="vi-VN" smtClean="0"/>
              <a:t>27/07/2025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F3842-0D07-C4B3-74EB-1379B58A8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F46B5-1EE0-FE69-2A21-B172394B0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144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1.jpeg"/><Relationship Id="rId4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18" Type="http://schemas.microsoft.com/office/2007/relationships/hdphoto" Target="../media/hdphoto2.wdp"/><Relationship Id="rId3" Type="http://schemas.openxmlformats.org/officeDocument/2006/relationships/image" Target="../media/image18.png"/><Relationship Id="rId21" Type="http://schemas.openxmlformats.org/officeDocument/2006/relationships/image" Target="../media/image47.png"/><Relationship Id="rId7" Type="http://schemas.openxmlformats.org/officeDocument/2006/relationships/image" Target="../media/image35.jpe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4.jpeg"/><Relationship Id="rId20" Type="http://schemas.microsoft.com/office/2007/relationships/hdphoto" Target="../media/hdphoto3.wdp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24" Type="http://schemas.microsoft.com/office/2007/relationships/hdphoto" Target="../media/hdphoto5.wdp"/><Relationship Id="rId5" Type="http://schemas.openxmlformats.org/officeDocument/2006/relationships/image" Target="../media/image33.png"/><Relationship Id="rId15" Type="http://schemas.openxmlformats.org/officeDocument/2006/relationships/image" Target="../media/image43.jpeg"/><Relationship Id="rId23" Type="http://schemas.openxmlformats.org/officeDocument/2006/relationships/image" Target="../media/image48.png"/><Relationship Id="rId10" Type="http://schemas.openxmlformats.org/officeDocument/2006/relationships/image" Target="../media/image38.jpeg"/><Relationship Id="rId19" Type="http://schemas.openxmlformats.org/officeDocument/2006/relationships/image" Target="../media/image46.pn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Relationship Id="rId22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22.jp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24.png"/><Relationship Id="rId5" Type="http://schemas.openxmlformats.org/officeDocument/2006/relationships/image" Target="../media/image25.jp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6934" b="-56934"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80595" y="2047211"/>
            <a:ext cx="3734720" cy="3941657"/>
          </a:xfrm>
          <a:custGeom>
            <a:avLst/>
            <a:gdLst/>
            <a:ahLst/>
            <a:cxnLst/>
            <a:rect l="l" t="t" r="r" b="b"/>
            <a:pathLst>
              <a:path w="7469439" h="7883313">
                <a:moveTo>
                  <a:pt x="0" y="0"/>
                </a:moveTo>
                <a:lnTo>
                  <a:pt x="7469439" y="0"/>
                </a:lnTo>
                <a:lnTo>
                  <a:pt x="7469439" y="7883313"/>
                </a:lnTo>
                <a:lnTo>
                  <a:pt x="0" y="78833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BE9D66A-8D47-CFB2-2774-990EFCEC0DA7}"/>
              </a:ext>
            </a:extLst>
          </p:cNvPr>
          <p:cNvSpPr txBox="1">
            <a:spLocks/>
          </p:cNvSpPr>
          <p:nvPr/>
        </p:nvSpPr>
        <p:spPr>
          <a:xfrm>
            <a:off x="409800" y="311536"/>
            <a:ext cx="883920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54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 QUEN VỚI </a:t>
            </a:r>
          </a:p>
          <a:p>
            <a:pPr algn="ctr">
              <a:lnSpc>
                <a:spcPct val="100000"/>
              </a:lnSpc>
            </a:pPr>
            <a:r>
              <a:rPr lang="en-US" sz="54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DÙNG HỌC TẬP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5E1C8D-3B30-4BC2-978D-D462F212BB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319" y="3407434"/>
            <a:ext cx="1999844" cy="18233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4F78832-ED94-B88A-8ECA-92F90C402509}"/>
              </a:ext>
            </a:extLst>
          </p:cNvPr>
          <p:cNvSpPr/>
          <p:nvPr/>
        </p:nvSpPr>
        <p:spPr>
          <a:xfrm>
            <a:off x="136398" y="171450"/>
            <a:ext cx="8871204" cy="4639818"/>
          </a:xfrm>
          <a:custGeom>
            <a:avLst/>
            <a:gdLst>
              <a:gd name="connsiteX0" fmla="*/ 0 w 11192256"/>
              <a:gd name="connsiteY0" fmla="*/ 976904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76904 w 11192256"/>
              <a:gd name="connsiteY6" fmla="*/ 5861304 h 5861304"/>
              <a:gd name="connsiteX7" fmla="*/ 0 w 11192256"/>
              <a:gd name="connsiteY7" fmla="*/ 4884400 h 5861304"/>
              <a:gd name="connsiteX8" fmla="*/ 0 w 11192256"/>
              <a:gd name="connsiteY8" fmla="*/ 976904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76904 w 11192256"/>
              <a:gd name="connsiteY6" fmla="*/ 5861304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95192 w 11192256"/>
              <a:gd name="connsiteY6" fmla="*/ 5806440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95192 w 11192256"/>
              <a:gd name="connsiteY6" fmla="*/ 5779008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0 w 10945368"/>
              <a:gd name="connsiteY0" fmla="*/ 1214648 h 5861304"/>
              <a:gd name="connsiteX1" fmla="*/ 730016 w 10945368"/>
              <a:gd name="connsiteY1" fmla="*/ 0 h 5861304"/>
              <a:gd name="connsiteX2" fmla="*/ 9968464 w 10945368"/>
              <a:gd name="connsiteY2" fmla="*/ 0 h 5861304"/>
              <a:gd name="connsiteX3" fmla="*/ 10945368 w 10945368"/>
              <a:gd name="connsiteY3" fmla="*/ 976904 h 5861304"/>
              <a:gd name="connsiteX4" fmla="*/ 10945368 w 10945368"/>
              <a:gd name="connsiteY4" fmla="*/ 4884400 h 5861304"/>
              <a:gd name="connsiteX5" fmla="*/ 9968464 w 10945368"/>
              <a:gd name="connsiteY5" fmla="*/ 5861304 h 5861304"/>
              <a:gd name="connsiteX6" fmla="*/ 748304 w 10945368"/>
              <a:gd name="connsiteY6" fmla="*/ 5779008 h 5861304"/>
              <a:gd name="connsiteX7" fmla="*/ 9144 w 10945368"/>
              <a:gd name="connsiteY7" fmla="*/ 5058136 h 5861304"/>
              <a:gd name="connsiteX8" fmla="*/ 0 w 10945368"/>
              <a:gd name="connsiteY8" fmla="*/ 1214648 h 5861304"/>
              <a:gd name="connsiteX0" fmla="*/ 0 w 11274552"/>
              <a:gd name="connsiteY0" fmla="*/ 1114064 h 5861304"/>
              <a:gd name="connsiteX1" fmla="*/ 1059200 w 11274552"/>
              <a:gd name="connsiteY1" fmla="*/ 0 h 5861304"/>
              <a:gd name="connsiteX2" fmla="*/ 10297648 w 11274552"/>
              <a:gd name="connsiteY2" fmla="*/ 0 h 5861304"/>
              <a:gd name="connsiteX3" fmla="*/ 11274552 w 11274552"/>
              <a:gd name="connsiteY3" fmla="*/ 976904 h 5861304"/>
              <a:gd name="connsiteX4" fmla="*/ 11274552 w 11274552"/>
              <a:gd name="connsiteY4" fmla="*/ 4884400 h 5861304"/>
              <a:gd name="connsiteX5" fmla="*/ 10297648 w 11274552"/>
              <a:gd name="connsiteY5" fmla="*/ 5861304 h 5861304"/>
              <a:gd name="connsiteX6" fmla="*/ 1077488 w 11274552"/>
              <a:gd name="connsiteY6" fmla="*/ 5779008 h 5861304"/>
              <a:gd name="connsiteX7" fmla="*/ 338328 w 11274552"/>
              <a:gd name="connsiteY7" fmla="*/ 5058136 h 5861304"/>
              <a:gd name="connsiteX8" fmla="*/ 0 w 11274552"/>
              <a:gd name="connsiteY8" fmla="*/ 1114064 h 5861304"/>
              <a:gd name="connsiteX0" fmla="*/ 0 w 11558016"/>
              <a:gd name="connsiteY0" fmla="*/ 1114064 h 5861304"/>
              <a:gd name="connsiteX1" fmla="*/ 1059200 w 11558016"/>
              <a:gd name="connsiteY1" fmla="*/ 0 h 5861304"/>
              <a:gd name="connsiteX2" fmla="*/ 10297648 w 11558016"/>
              <a:gd name="connsiteY2" fmla="*/ 0 h 5861304"/>
              <a:gd name="connsiteX3" fmla="*/ 11558016 w 11558016"/>
              <a:gd name="connsiteY3" fmla="*/ 1232936 h 5861304"/>
              <a:gd name="connsiteX4" fmla="*/ 11274552 w 11558016"/>
              <a:gd name="connsiteY4" fmla="*/ 4884400 h 5861304"/>
              <a:gd name="connsiteX5" fmla="*/ 10297648 w 11558016"/>
              <a:gd name="connsiteY5" fmla="*/ 5861304 h 5861304"/>
              <a:gd name="connsiteX6" fmla="*/ 1077488 w 11558016"/>
              <a:gd name="connsiteY6" fmla="*/ 5779008 h 5861304"/>
              <a:gd name="connsiteX7" fmla="*/ 338328 w 11558016"/>
              <a:gd name="connsiteY7" fmla="*/ 5058136 h 5861304"/>
              <a:gd name="connsiteX8" fmla="*/ 0 w 11558016"/>
              <a:gd name="connsiteY8" fmla="*/ 1114064 h 5861304"/>
              <a:gd name="connsiteX0" fmla="*/ 0 w 11558016"/>
              <a:gd name="connsiteY0" fmla="*/ 1114064 h 6144768"/>
              <a:gd name="connsiteX1" fmla="*/ 1059200 w 11558016"/>
              <a:gd name="connsiteY1" fmla="*/ 0 h 6144768"/>
              <a:gd name="connsiteX2" fmla="*/ 10297648 w 11558016"/>
              <a:gd name="connsiteY2" fmla="*/ 0 h 6144768"/>
              <a:gd name="connsiteX3" fmla="*/ 11558016 w 11558016"/>
              <a:gd name="connsiteY3" fmla="*/ 1232936 h 6144768"/>
              <a:gd name="connsiteX4" fmla="*/ 11274552 w 11558016"/>
              <a:gd name="connsiteY4" fmla="*/ 4884400 h 6144768"/>
              <a:gd name="connsiteX5" fmla="*/ 10270216 w 11558016"/>
              <a:gd name="connsiteY5" fmla="*/ 6144768 h 6144768"/>
              <a:gd name="connsiteX6" fmla="*/ 1077488 w 11558016"/>
              <a:gd name="connsiteY6" fmla="*/ 5779008 h 6144768"/>
              <a:gd name="connsiteX7" fmla="*/ 338328 w 11558016"/>
              <a:gd name="connsiteY7" fmla="*/ 5058136 h 6144768"/>
              <a:gd name="connsiteX8" fmla="*/ 0 w 11558016"/>
              <a:gd name="connsiteY8" fmla="*/ 1114064 h 614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8016" h="6144768">
                <a:moveTo>
                  <a:pt x="0" y="1114064"/>
                </a:moveTo>
                <a:cubicBezTo>
                  <a:pt x="0" y="574535"/>
                  <a:pt x="519671" y="0"/>
                  <a:pt x="1059200" y="0"/>
                </a:cubicBezTo>
                <a:lnTo>
                  <a:pt x="10297648" y="0"/>
                </a:lnTo>
                <a:cubicBezTo>
                  <a:pt x="10837177" y="0"/>
                  <a:pt x="11558016" y="693407"/>
                  <a:pt x="11558016" y="1232936"/>
                </a:cubicBezTo>
                <a:lnTo>
                  <a:pt x="11274552" y="4884400"/>
                </a:lnTo>
                <a:cubicBezTo>
                  <a:pt x="11274552" y="5423929"/>
                  <a:pt x="10809745" y="6144768"/>
                  <a:pt x="10270216" y="6144768"/>
                </a:cubicBezTo>
                <a:lnTo>
                  <a:pt x="1077488" y="5779008"/>
                </a:lnTo>
                <a:cubicBezTo>
                  <a:pt x="537959" y="5779008"/>
                  <a:pt x="338328" y="5597665"/>
                  <a:pt x="338328" y="5058136"/>
                </a:cubicBezTo>
                <a:cubicBezTo>
                  <a:pt x="338328" y="3755637"/>
                  <a:pt x="0" y="2416563"/>
                  <a:pt x="0" y="1114064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50A793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vi-VN" sz="900" kern="12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4B5EE6-D1AA-C1AC-B899-3BB588C99675}"/>
              </a:ext>
            </a:extLst>
          </p:cNvPr>
          <p:cNvGrpSpPr/>
          <p:nvPr/>
        </p:nvGrpSpPr>
        <p:grpSpPr>
          <a:xfrm>
            <a:off x="98382" y="84845"/>
            <a:ext cx="1752600" cy="1485900"/>
            <a:chOff x="196763" y="169690"/>
            <a:chExt cx="3505200" cy="2971800"/>
          </a:xfrm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1CB20352-7EA8-641C-0182-E44DDF34AD6F}"/>
                </a:ext>
              </a:extLst>
            </p:cNvPr>
            <p:cNvSpPr/>
            <p:nvPr/>
          </p:nvSpPr>
          <p:spPr>
            <a:xfrm rot="20994778">
              <a:off x="196763" y="169690"/>
              <a:ext cx="3505200" cy="2971800"/>
            </a:xfrm>
            <a:custGeom>
              <a:avLst/>
              <a:gdLst/>
              <a:ahLst/>
              <a:cxnLst/>
              <a:rect l="l" t="t" r="r" b="b"/>
              <a:pathLst>
                <a:path w="2185817" h="2057400">
                  <a:moveTo>
                    <a:pt x="0" y="0"/>
                  </a:moveTo>
                  <a:lnTo>
                    <a:pt x="2185817" y="0"/>
                  </a:lnTo>
                  <a:lnTo>
                    <a:pt x="2185817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vi-VN" sz="900" kern="1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1555B92-03FF-9679-DA5D-8B376A93C5FB}"/>
                </a:ext>
              </a:extLst>
            </p:cNvPr>
            <p:cNvSpPr txBox="1"/>
            <p:nvPr/>
          </p:nvSpPr>
          <p:spPr>
            <a:xfrm rot="20989747">
              <a:off x="983417" y="1825484"/>
              <a:ext cx="2161490" cy="1015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buClrTx/>
              </a:pPr>
              <a:r>
                <a:rPr lang="en-US" sz="2700" kern="1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Ví</a:t>
              </a:r>
              <a:r>
                <a:rPr lang="en-US" sz="2700" kern="1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700" kern="1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dụ</a:t>
              </a:r>
              <a:r>
                <a:rPr lang="en-US" sz="2700" kern="1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endParaRPr lang="vi-VN" sz="2700" kern="1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28" name="Picture 4" descr="Gọt bút chì Đức - VĂN PHÒNG PHẨM">
            <a:extLst>
              <a:ext uri="{FF2B5EF4-FFF2-40B4-BE49-F238E27FC236}">
                <a16:creationId xmlns:a16="http://schemas.microsoft.com/office/drawing/2014/main" id="{E4B91138-83BC-DDBB-9C9E-4FD9F6EE2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713" y="760204"/>
            <a:ext cx="3158346" cy="315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E9C8EDF-BF3C-9A66-443F-F86A7BFC2864}"/>
              </a:ext>
            </a:extLst>
          </p:cNvPr>
          <p:cNvSpPr/>
          <p:nvPr/>
        </p:nvSpPr>
        <p:spPr>
          <a:xfrm>
            <a:off x="5581291" y="1311214"/>
            <a:ext cx="2984740" cy="21911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Gọt bút chì để bút chì nhọn hơn, viết sẽ đẹp hơn 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05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E9D49F9-D3A2-0773-7BC2-5EA764322709}"/>
              </a:ext>
            </a:extLst>
          </p:cNvPr>
          <p:cNvGrpSpPr/>
          <p:nvPr/>
        </p:nvGrpSpPr>
        <p:grpSpPr>
          <a:xfrm>
            <a:off x="0" y="-22704"/>
            <a:ext cx="9682091" cy="5166204"/>
            <a:chOff x="-717454" y="-15136"/>
            <a:chExt cx="13964529" cy="6888272"/>
          </a:xfrm>
        </p:grpSpPr>
        <p:sp>
          <p:nvSpPr>
            <p:cNvPr id="4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8" y="3244335"/>
              <a:ext cx="2416147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sym typeface="Arial"/>
                </a:rPr>
                <a:t>Nguyễn</a:t>
              </a: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13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sym typeface="Arial"/>
                </a:rPr>
                <a:t>Thị</a:t>
              </a: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13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sym typeface="Arial"/>
                </a:rPr>
                <a:t>Ái</a:t>
              </a: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13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sym typeface="Arial"/>
                </a:rPr>
                <a:t>Quyên</a:t>
              </a: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5B225C9-4981-49A2-A8B2-18E404DBD9AD}"/>
                </a:ext>
              </a:extLst>
            </p:cNvPr>
            <p:cNvGrpSpPr/>
            <p:nvPr/>
          </p:nvGrpSpPr>
          <p:grpSpPr>
            <a:xfrm>
              <a:off x="-717454" y="-15136"/>
              <a:ext cx="13964529" cy="6888272"/>
              <a:chOff x="-717454" y="-15136"/>
              <a:chExt cx="13964529" cy="6888272"/>
            </a:xfrm>
          </p:grpSpPr>
          <p:pic>
            <p:nvPicPr>
              <p:cNvPr id="1032" name="Picture 8">
                <a:extLst>
                  <a:ext uri="{FF2B5EF4-FFF2-40B4-BE49-F238E27FC236}">
                    <a16:creationId xmlns:a16="http://schemas.microsoft.com/office/drawing/2014/main" id="{76F5A02A-E4B0-4D62-B9BF-B266F9F284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21" r="12345"/>
              <a:stretch/>
            </p:blipFill>
            <p:spPr bwMode="auto">
              <a:xfrm>
                <a:off x="-717454" y="-15136"/>
                <a:ext cx="13964529" cy="68882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F23C171-4DE0-4348-89EB-FF1E9237CE95}"/>
                  </a:ext>
                </a:extLst>
              </p:cNvPr>
              <p:cNvSpPr/>
              <p:nvPr/>
            </p:nvSpPr>
            <p:spPr>
              <a:xfrm rot="20675700">
                <a:off x="6322927" y="1973285"/>
                <a:ext cx="1211957" cy="601471"/>
              </a:xfrm>
              <a:prstGeom prst="rect">
                <a:avLst/>
              </a:prstGeom>
              <a:solidFill>
                <a:srgbClr val="FCB433"/>
              </a:solidFill>
              <a:ln>
                <a:solidFill>
                  <a:srgbClr val="FCB4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+mn-ea"/>
                  <a:cs typeface="+mn-cs"/>
                  <a:sym typeface="Arial"/>
                </a:endParaRPr>
              </a:p>
            </p:txBody>
          </p:sp>
        </p:grp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ACEC41A-75E2-1CF6-1EEE-5A443319BA06}"/>
              </a:ext>
            </a:extLst>
          </p:cNvPr>
          <p:cNvSpPr/>
          <p:nvPr/>
        </p:nvSpPr>
        <p:spPr>
          <a:xfrm>
            <a:off x="198409" y="164307"/>
            <a:ext cx="9290648" cy="47077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D8FDD0-E972-A525-F2F3-04665F7E3D65}"/>
              </a:ext>
            </a:extLst>
          </p:cNvPr>
          <p:cNvSpPr txBox="1"/>
          <p:nvPr/>
        </p:nvSpPr>
        <p:spPr>
          <a:xfrm>
            <a:off x="3771900" y="114299"/>
            <a:ext cx="16573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500" b="1" kern="1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endParaRPr lang="en-US" sz="4500" b="1" kern="12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C3CCAB-1E15-ABFF-137B-8A2B3022FE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0" t="82717" r="37837" b="-1865"/>
          <a:stretch/>
        </p:blipFill>
        <p:spPr>
          <a:xfrm>
            <a:off x="1262508" y="1299040"/>
            <a:ext cx="1252092" cy="1317749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7A546DD-9910-3EC0-EE7B-5F6394594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1356359"/>
            <a:ext cx="1383247" cy="943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2B73E1-CDA4-8D9F-5062-AF2801CABA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1" t="50000" r="58000" b="30723"/>
          <a:stretch/>
        </p:blipFill>
        <p:spPr>
          <a:xfrm>
            <a:off x="6878310" y="1340940"/>
            <a:ext cx="779790" cy="11121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9498E1-0203-9F4F-2653-E7DDCA8FAE6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" t="81769" r="67531" b="-415"/>
          <a:stretch/>
        </p:blipFill>
        <p:spPr>
          <a:xfrm>
            <a:off x="2680855" y="1313328"/>
            <a:ext cx="1376795" cy="11683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17A132-C7AA-4C67-A306-B6027D424A3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49" t="63952" r="771" b="15525"/>
          <a:stretch/>
        </p:blipFill>
        <p:spPr>
          <a:xfrm>
            <a:off x="4229238" y="1312846"/>
            <a:ext cx="1085713" cy="11683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FD46B0-EADB-4174-3577-630F6E03273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1" t="64149" r="63521" b="17205"/>
          <a:stretch/>
        </p:blipFill>
        <p:spPr>
          <a:xfrm>
            <a:off x="5482608" y="1369033"/>
            <a:ext cx="1203943" cy="11121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64F121-D532-7737-02D2-BF621F4CC6D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4" t="79830" r="8208" b="1524"/>
          <a:stretch/>
        </p:blipFill>
        <p:spPr>
          <a:xfrm>
            <a:off x="7870594" y="1369034"/>
            <a:ext cx="1159106" cy="10707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CB96DB-B6D1-2708-B999-F3F609F9753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>
          <a:xfrm rot="1164785">
            <a:off x="280318" y="3719092"/>
            <a:ext cx="954512" cy="9468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56BCC0-4052-20E5-4DA4-F831D741599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712" y="3975320"/>
            <a:ext cx="741495" cy="6265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6904A0-FAE2-4A2F-4C82-98F63500EDC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8"/>
          <a:stretch/>
        </p:blipFill>
        <p:spPr>
          <a:xfrm>
            <a:off x="1496666" y="3910265"/>
            <a:ext cx="795239" cy="728096"/>
          </a:xfrm>
          <a:prstGeom prst="rect">
            <a:avLst/>
          </a:prstGeom>
        </p:spPr>
      </p:pic>
      <p:pic>
        <p:nvPicPr>
          <p:cNvPr id="21" name="Picture 4" descr="File hình ảnh SGK Tiếng Việt bộ Kết nối tri thức với cuộc sống (Tập 1)">
            <a:extLst>
              <a:ext uri="{FF2B5EF4-FFF2-40B4-BE49-F238E27FC236}">
                <a16:creationId xmlns:a16="http://schemas.microsoft.com/office/drawing/2014/main" id="{40562D49-F286-8537-E668-8400579A5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305" y="3721934"/>
            <a:ext cx="917051" cy="12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Sách giáo khoa - Tiếng Việt 1 - tập hai (Kết nối Tri thức với cuộc sống) |  Shopee Việt Nam">
            <a:extLst>
              <a:ext uri="{FF2B5EF4-FFF2-40B4-BE49-F238E27FC236}">
                <a16:creationId xmlns:a16="http://schemas.microsoft.com/office/drawing/2014/main" id="{C71F4D8E-1F54-9C49-82FA-246A29A62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9" r="9536"/>
          <a:stretch/>
        </p:blipFill>
        <p:spPr bwMode="auto">
          <a:xfrm rot="973384">
            <a:off x="4652556" y="3704700"/>
            <a:ext cx="1017968" cy="12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Bút Gel Thiên Long Gel-08">
            <a:extLst>
              <a:ext uri="{FF2B5EF4-FFF2-40B4-BE49-F238E27FC236}">
                <a16:creationId xmlns:a16="http://schemas.microsoft.com/office/drawing/2014/main" id="{087A7D08-5C98-CD01-3C70-41EA93859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9653">
            <a:off x="5913318" y="3682083"/>
            <a:ext cx="1213035" cy="121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id="{F8508ADB-1F55-497B-1986-121291DD9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8523" l="0" r="9875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045" y="3825176"/>
            <a:ext cx="1579816" cy="117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Phấn viết bảng">
            <a:extLst>
              <a:ext uri="{FF2B5EF4-FFF2-40B4-BE49-F238E27FC236}">
                <a16:creationId xmlns:a16="http://schemas.microsoft.com/office/drawing/2014/main" id="{AD6D1D61-D256-EC41-BC07-692BBA5E5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587" b="8967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261" y="4293421"/>
            <a:ext cx="901691" cy="73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5D37E83C-EE27-3E4C-9867-C1C26F7658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989" b="80992" l="0" r="98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8254119" y="3907350"/>
            <a:ext cx="775399" cy="43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7E4E1B0-582C-29A8-71CF-B59E2959DEB4}"/>
              </a:ext>
            </a:extLst>
          </p:cNvPr>
          <p:cNvCxnSpPr/>
          <p:nvPr/>
        </p:nvCxnSpPr>
        <p:spPr>
          <a:xfrm flipV="1">
            <a:off x="785483" y="2481650"/>
            <a:ext cx="7535669" cy="14815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66F94A4-3732-5DE9-B03F-695189C41E04}"/>
              </a:ext>
            </a:extLst>
          </p:cNvPr>
          <p:cNvCxnSpPr/>
          <p:nvPr/>
        </p:nvCxnSpPr>
        <p:spPr>
          <a:xfrm flipH="1" flipV="1">
            <a:off x="757573" y="2299795"/>
            <a:ext cx="1179954" cy="16545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Straight Connector 1023">
            <a:extLst>
              <a:ext uri="{FF2B5EF4-FFF2-40B4-BE49-F238E27FC236}">
                <a16:creationId xmlns:a16="http://schemas.microsoft.com/office/drawing/2014/main" id="{1CFE54D3-EFC5-60E6-CD82-30D6175860BF}"/>
              </a:ext>
            </a:extLst>
          </p:cNvPr>
          <p:cNvCxnSpPr>
            <a:endCxn id="14" idx="2"/>
          </p:cNvCxnSpPr>
          <p:nvPr/>
        </p:nvCxnSpPr>
        <p:spPr>
          <a:xfrm flipV="1">
            <a:off x="3083120" y="2481650"/>
            <a:ext cx="286133" cy="15680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Straight Connector 1024">
            <a:extLst>
              <a:ext uri="{FF2B5EF4-FFF2-40B4-BE49-F238E27FC236}">
                <a16:creationId xmlns:a16="http://schemas.microsoft.com/office/drawing/2014/main" id="{0B1A05EA-4E7E-A5EB-A484-B8D572EBBCF3}"/>
              </a:ext>
            </a:extLst>
          </p:cNvPr>
          <p:cNvCxnSpPr>
            <a:endCxn id="16" idx="2"/>
          </p:cNvCxnSpPr>
          <p:nvPr/>
        </p:nvCxnSpPr>
        <p:spPr>
          <a:xfrm flipV="1">
            <a:off x="5029006" y="2481168"/>
            <a:ext cx="1055573" cy="11847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6" name="Straight Connector 1025">
            <a:extLst>
              <a:ext uri="{FF2B5EF4-FFF2-40B4-BE49-F238E27FC236}">
                <a16:creationId xmlns:a16="http://schemas.microsoft.com/office/drawing/2014/main" id="{4E10DBD5-8C87-D9CD-41FD-C57D1A38BDCE}"/>
              </a:ext>
            </a:extLst>
          </p:cNvPr>
          <p:cNvCxnSpPr>
            <a:stCxn id="23" idx="0"/>
          </p:cNvCxnSpPr>
          <p:nvPr/>
        </p:nvCxnSpPr>
        <p:spPr>
          <a:xfrm flipV="1">
            <a:off x="6839692" y="2481650"/>
            <a:ext cx="362570" cy="12916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7" name="Straight Connector 1026">
            <a:extLst>
              <a:ext uri="{FF2B5EF4-FFF2-40B4-BE49-F238E27FC236}">
                <a16:creationId xmlns:a16="http://schemas.microsoft.com/office/drawing/2014/main" id="{91DF7BEB-EFE6-C67B-43EE-797A690926BC}"/>
              </a:ext>
            </a:extLst>
          </p:cNvPr>
          <p:cNvCxnSpPr/>
          <p:nvPr/>
        </p:nvCxnSpPr>
        <p:spPr>
          <a:xfrm flipH="1" flipV="1">
            <a:off x="2057400" y="2496419"/>
            <a:ext cx="6051515" cy="141384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8" name="Straight Connector 1027">
            <a:extLst>
              <a:ext uri="{FF2B5EF4-FFF2-40B4-BE49-F238E27FC236}">
                <a16:creationId xmlns:a16="http://schemas.microsoft.com/office/drawing/2014/main" id="{CADB6136-4420-6FA9-5ECB-8D7AEA92C07E}"/>
              </a:ext>
            </a:extLst>
          </p:cNvPr>
          <p:cNvCxnSpPr/>
          <p:nvPr/>
        </p:nvCxnSpPr>
        <p:spPr>
          <a:xfrm flipV="1">
            <a:off x="742950" y="2481650"/>
            <a:ext cx="3894880" cy="13975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10" descr="Bút lông bảng Doraemon có đầu xoá | Shopee Việt Nam">
            <a:extLst>
              <a:ext uri="{FF2B5EF4-FFF2-40B4-BE49-F238E27FC236}">
                <a16:creationId xmlns:a16="http://schemas.microsoft.com/office/drawing/2014/main" id="{80D7AE53-EE20-87E2-FE0D-00A1E469C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219" b="97500" l="2344" r="954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042" y="4405610"/>
            <a:ext cx="632801" cy="63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789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buClrTx/>
            </a:pPr>
            <a:endParaRPr lang="en-US" sz="9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460F9BA5-0E9D-6428-ACA8-F567AF2581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9"/>
          <a:stretch/>
        </p:blipFill>
        <p:spPr>
          <a:xfrm>
            <a:off x="10" y="962"/>
            <a:ext cx="9143990" cy="51425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A17E6D-7E36-1239-3B2C-FA4CCD3F7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344" y="327518"/>
            <a:ext cx="4627265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9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9E9CDDB-0EB8-5FBE-30FB-3C7EA05F7850}"/>
              </a:ext>
            </a:extLst>
          </p:cNvPr>
          <p:cNvGrpSpPr/>
          <p:nvPr/>
        </p:nvGrpSpPr>
        <p:grpSpPr>
          <a:xfrm>
            <a:off x="83447" y="400050"/>
            <a:ext cx="8977107" cy="5468772"/>
            <a:chOff x="-38100" y="1084428"/>
            <a:chExt cx="17954214" cy="10937543"/>
          </a:xfrm>
        </p:grpSpPr>
        <p:sp>
          <p:nvSpPr>
            <p:cNvPr id="5" name="Freeform 23">
              <a:extLst>
                <a:ext uri="{FF2B5EF4-FFF2-40B4-BE49-F238E27FC236}">
                  <a16:creationId xmlns:a16="http://schemas.microsoft.com/office/drawing/2014/main" id="{FE3A01F9-DE08-0356-EBFC-771666E1D5B1}"/>
                </a:ext>
              </a:extLst>
            </p:cNvPr>
            <p:cNvSpPr/>
            <p:nvPr/>
          </p:nvSpPr>
          <p:spPr>
            <a:xfrm>
              <a:off x="-38100" y="1084428"/>
              <a:ext cx="14706600" cy="5479929"/>
            </a:xfrm>
            <a:custGeom>
              <a:avLst/>
              <a:gdLst/>
              <a:ahLst/>
              <a:cxnLst/>
              <a:rect l="l" t="t" r="r" b="b"/>
              <a:pathLst>
                <a:path w="2788501" h="1286196">
                  <a:moveTo>
                    <a:pt x="0" y="0"/>
                  </a:moveTo>
                  <a:lnTo>
                    <a:pt x="2788501" y="0"/>
                  </a:lnTo>
                  <a:lnTo>
                    <a:pt x="2788501" y="1286196"/>
                  </a:lnTo>
                  <a:lnTo>
                    <a:pt x="0" y="1286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vi-VN" sz="9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id="{C70E95F6-15B1-BDF8-C28A-6874DDC71402}"/>
                </a:ext>
              </a:extLst>
            </p:cNvPr>
            <p:cNvSpPr/>
            <p:nvPr/>
          </p:nvSpPr>
          <p:spPr>
            <a:xfrm>
              <a:off x="11506200" y="4665828"/>
              <a:ext cx="6409914" cy="7356143"/>
            </a:xfrm>
            <a:custGeom>
              <a:avLst/>
              <a:gdLst/>
              <a:ahLst/>
              <a:cxnLst/>
              <a:rect l="l" t="t" r="r" b="b"/>
              <a:pathLst>
                <a:path w="1415097" h="1638318">
                  <a:moveTo>
                    <a:pt x="0" y="0"/>
                  </a:moveTo>
                  <a:lnTo>
                    <a:pt x="1415097" y="0"/>
                  </a:lnTo>
                  <a:lnTo>
                    <a:pt x="1415097" y="1638318"/>
                  </a:lnTo>
                  <a:lnTo>
                    <a:pt x="0" y="1638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vi-VN" sz="9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D9E0801-D236-53D3-CFA4-8AAB2122CA99}"/>
              </a:ext>
            </a:extLst>
          </p:cNvPr>
          <p:cNvSpPr txBox="1"/>
          <p:nvPr/>
        </p:nvSpPr>
        <p:spPr>
          <a:xfrm>
            <a:off x="468702" y="738048"/>
            <a:ext cx="582930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buClrTx/>
            </a:pPr>
            <a:r>
              <a:rPr lang="vi-VN" sz="27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suôn đuồn đuột</a:t>
            </a:r>
          </a:p>
          <a:p>
            <a:pPr algn="ctr" defTabSz="457200">
              <a:buClrTx/>
            </a:pPr>
            <a:r>
              <a:rPr lang="vi-VN" sz="27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ruột đen thui</a:t>
            </a:r>
          </a:p>
          <a:p>
            <a:pPr algn="ctr" defTabSz="457200">
              <a:buClrTx/>
            </a:pPr>
            <a:r>
              <a:rPr lang="vi-VN" sz="27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nít lui cui</a:t>
            </a:r>
          </a:p>
          <a:p>
            <a:pPr algn="ctr" defTabSz="457200">
              <a:buClrTx/>
            </a:pPr>
            <a:r>
              <a:rPr lang="vi-VN" sz="27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Dẫm đầu đè xuống!</a:t>
            </a:r>
          </a:p>
          <a:p>
            <a:pPr algn="ctr" defTabSz="457200">
              <a:buClrTx/>
            </a:pPr>
            <a:r>
              <a:rPr lang="vi-VN" sz="27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cái gì?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E9B6427-0D15-BEED-3017-763754D5B098}"/>
              </a:ext>
            </a:extLst>
          </p:cNvPr>
          <p:cNvSpPr/>
          <p:nvPr/>
        </p:nvSpPr>
        <p:spPr>
          <a:xfrm>
            <a:off x="2044461" y="3631720"/>
            <a:ext cx="2984740" cy="8626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bút chì</a:t>
            </a:r>
          </a:p>
        </p:txBody>
      </p:sp>
    </p:spTree>
    <p:extLst>
      <p:ext uri="{BB962C8B-B14F-4D97-AF65-F5344CB8AC3E}">
        <p14:creationId xmlns:p14="http://schemas.microsoft.com/office/powerpoint/2010/main" val="277723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9E9CDDB-0EB8-5FBE-30FB-3C7EA05F7850}"/>
              </a:ext>
            </a:extLst>
          </p:cNvPr>
          <p:cNvGrpSpPr/>
          <p:nvPr/>
        </p:nvGrpSpPr>
        <p:grpSpPr>
          <a:xfrm>
            <a:off x="83447" y="400050"/>
            <a:ext cx="8977107" cy="5468772"/>
            <a:chOff x="-38100" y="1084428"/>
            <a:chExt cx="17954214" cy="10937543"/>
          </a:xfrm>
        </p:grpSpPr>
        <p:sp>
          <p:nvSpPr>
            <p:cNvPr id="5" name="Freeform 23">
              <a:extLst>
                <a:ext uri="{FF2B5EF4-FFF2-40B4-BE49-F238E27FC236}">
                  <a16:creationId xmlns:a16="http://schemas.microsoft.com/office/drawing/2014/main" id="{FE3A01F9-DE08-0356-EBFC-771666E1D5B1}"/>
                </a:ext>
              </a:extLst>
            </p:cNvPr>
            <p:cNvSpPr/>
            <p:nvPr/>
          </p:nvSpPr>
          <p:spPr>
            <a:xfrm>
              <a:off x="-38100" y="1084428"/>
              <a:ext cx="14706600" cy="5479929"/>
            </a:xfrm>
            <a:custGeom>
              <a:avLst/>
              <a:gdLst/>
              <a:ahLst/>
              <a:cxnLst/>
              <a:rect l="l" t="t" r="r" b="b"/>
              <a:pathLst>
                <a:path w="2788501" h="1286196">
                  <a:moveTo>
                    <a:pt x="0" y="0"/>
                  </a:moveTo>
                  <a:lnTo>
                    <a:pt x="2788501" y="0"/>
                  </a:lnTo>
                  <a:lnTo>
                    <a:pt x="2788501" y="1286196"/>
                  </a:lnTo>
                  <a:lnTo>
                    <a:pt x="0" y="1286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vi-V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id="{C70E95F6-15B1-BDF8-C28A-6874DDC71402}"/>
                </a:ext>
              </a:extLst>
            </p:cNvPr>
            <p:cNvSpPr/>
            <p:nvPr/>
          </p:nvSpPr>
          <p:spPr>
            <a:xfrm>
              <a:off x="11506200" y="4665828"/>
              <a:ext cx="6409914" cy="7356143"/>
            </a:xfrm>
            <a:custGeom>
              <a:avLst/>
              <a:gdLst/>
              <a:ahLst/>
              <a:cxnLst/>
              <a:rect l="l" t="t" r="r" b="b"/>
              <a:pathLst>
                <a:path w="1415097" h="1638318">
                  <a:moveTo>
                    <a:pt x="0" y="0"/>
                  </a:moveTo>
                  <a:lnTo>
                    <a:pt x="1415097" y="0"/>
                  </a:lnTo>
                  <a:lnTo>
                    <a:pt x="1415097" y="1638318"/>
                  </a:lnTo>
                  <a:lnTo>
                    <a:pt x="0" y="1638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vi-V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D9E0801-D236-53D3-CFA4-8AAB2122CA99}"/>
              </a:ext>
            </a:extLst>
          </p:cNvPr>
          <p:cNvSpPr txBox="1"/>
          <p:nvPr/>
        </p:nvSpPr>
        <p:spPr>
          <a:xfrm>
            <a:off x="468702" y="738048"/>
            <a:ext cx="582930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Mình tròn đầu nhọn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 phải bò trâu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Uống nước ao sâu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Lên cày ruộng cạn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7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7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7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7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E9B6427-0D15-BEED-3017-763754D5B098}"/>
              </a:ext>
            </a:extLst>
          </p:cNvPr>
          <p:cNvSpPr/>
          <p:nvPr/>
        </p:nvSpPr>
        <p:spPr>
          <a:xfrm>
            <a:off x="2044461" y="3631720"/>
            <a:ext cx="2984740" cy="8626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 bút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mực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87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9E9CDDB-0EB8-5FBE-30FB-3C7EA05F7850}"/>
              </a:ext>
            </a:extLst>
          </p:cNvPr>
          <p:cNvGrpSpPr/>
          <p:nvPr/>
        </p:nvGrpSpPr>
        <p:grpSpPr>
          <a:xfrm>
            <a:off x="83447" y="400050"/>
            <a:ext cx="8977107" cy="5468772"/>
            <a:chOff x="-38100" y="1084428"/>
            <a:chExt cx="17954214" cy="10937543"/>
          </a:xfrm>
        </p:grpSpPr>
        <p:sp>
          <p:nvSpPr>
            <p:cNvPr id="5" name="Freeform 23">
              <a:extLst>
                <a:ext uri="{FF2B5EF4-FFF2-40B4-BE49-F238E27FC236}">
                  <a16:creationId xmlns:a16="http://schemas.microsoft.com/office/drawing/2014/main" id="{FE3A01F9-DE08-0356-EBFC-771666E1D5B1}"/>
                </a:ext>
              </a:extLst>
            </p:cNvPr>
            <p:cNvSpPr/>
            <p:nvPr/>
          </p:nvSpPr>
          <p:spPr>
            <a:xfrm>
              <a:off x="-38100" y="1084428"/>
              <a:ext cx="14706600" cy="5479929"/>
            </a:xfrm>
            <a:custGeom>
              <a:avLst/>
              <a:gdLst/>
              <a:ahLst/>
              <a:cxnLst/>
              <a:rect l="l" t="t" r="r" b="b"/>
              <a:pathLst>
                <a:path w="2788501" h="1286196">
                  <a:moveTo>
                    <a:pt x="0" y="0"/>
                  </a:moveTo>
                  <a:lnTo>
                    <a:pt x="2788501" y="0"/>
                  </a:lnTo>
                  <a:lnTo>
                    <a:pt x="2788501" y="1286196"/>
                  </a:lnTo>
                  <a:lnTo>
                    <a:pt x="0" y="1286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vi-V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id="{C70E95F6-15B1-BDF8-C28A-6874DDC71402}"/>
                </a:ext>
              </a:extLst>
            </p:cNvPr>
            <p:cNvSpPr/>
            <p:nvPr/>
          </p:nvSpPr>
          <p:spPr>
            <a:xfrm>
              <a:off x="11506200" y="4665828"/>
              <a:ext cx="6409914" cy="7356143"/>
            </a:xfrm>
            <a:custGeom>
              <a:avLst/>
              <a:gdLst/>
              <a:ahLst/>
              <a:cxnLst/>
              <a:rect l="l" t="t" r="r" b="b"/>
              <a:pathLst>
                <a:path w="1415097" h="1638318">
                  <a:moveTo>
                    <a:pt x="0" y="0"/>
                  </a:moveTo>
                  <a:lnTo>
                    <a:pt x="1415097" y="0"/>
                  </a:lnTo>
                  <a:lnTo>
                    <a:pt x="1415097" y="1638318"/>
                  </a:lnTo>
                  <a:lnTo>
                    <a:pt x="0" y="1638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vi-V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D9E0801-D236-53D3-CFA4-8AAB2122CA99}"/>
              </a:ext>
            </a:extLst>
          </p:cNvPr>
          <p:cNvSpPr txBox="1"/>
          <p:nvPr/>
        </p:nvSpPr>
        <p:spPr>
          <a:xfrm>
            <a:off x="468702" y="738048"/>
            <a:ext cx="58293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Áo em có đủ các màu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Thân em trắng muốt như nhau thẳng hàng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Mỏng dày là ở số trang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Lời thầy cô, kiến thức vàng trong em.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E9B6427-0D15-BEED-3017-763754D5B098}"/>
              </a:ext>
            </a:extLst>
          </p:cNvPr>
          <p:cNvSpPr/>
          <p:nvPr/>
        </p:nvSpPr>
        <p:spPr>
          <a:xfrm>
            <a:off x="2044461" y="3631720"/>
            <a:ext cx="2984740" cy="8626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Quyển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vở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620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9E9CDDB-0EB8-5FBE-30FB-3C7EA05F7850}"/>
              </a:ext>
            </a:extLst>
          </p:cNvPr>
          <p:cNvGrpSpPr/>
          <p:nvPr/>
        </p:nvGrpSpPr>
        <p:grpSpPr>
          <a:xfrm>
            <a:off x="83447" y="400050"/>
            <a:ext cx="8977107" cy="5468772"/>
            <a:chOff x="-38100" y="1084428"/>
            <a:chExt cx="17954214" cy="10937543"/>
          </a:xfrm>
        </p:grpSpPr>
        <p:sp>
          <p:nvSpPr>
            <p:cNvPr id="5" name="Freeform 23">
              <a:extLst>
                <a:ext uri="{FF2B5EF4-FFF2-40B4-BE49-F238E27FC236}">
                  <a16:creationId xmlns:a16="http://schemas.microsoft.com/office/drawing/2014/main" id="{FE3A01F9-DE08-0356-EBFC-771666E1D5B1}"/>
                </a:ext>
              </a:extLst>
            </p:cNvPr>
            <p:cNvSpPr/>
            <p:nvPr/>
          </p:nvSpPr>
          <p:spPr>
            <a:xfrm>
              <a:off x="-38100" y="1084428"/>
              <a:ext cx="14706600" cy="5479929"/>
            </a:xfrm>
            <a:custGeom>
              <a:avLst/>
              <a:gdLst/>
              <a:ahLst/>
              <a:cxnLst/>
              <a:rect l="l" t="t" r="r" b="b"/>
              <a:pathLst>
                <a:path w="2788501" h="1286196">
                  <a:moveTo>
                    <a:pt x="0" y="0"/>
                  </a:moveTo>
                  <a:lnTo>
                    <a:pt x="2788501" y="0"/>
                  </a:lnTo>
                  <a:lnTo>
                    <a:pt x="2788501" y="1286196"/>
                  </a:lnTo>
                  <a:lnTo>
                    <a:pt x="0" y="1286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vi-V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id="{C70E95F6-15B1-BDF8-C28A-6874DDC71402}"/>
                </a:ext>
              </a:extLst>
            </p:cNvPr>
            <p:cNvSpPr/>
            <p:nvPr/>
          </p:nvSpPr>
          <p:spPr>
            <a:xfrm>
              <a:off x="11506200" y="4665828"/>
              <a:ext cx="6409914" cy="7356143"/>
            </a:xfrm>
            <a:custGeom>
              <a:avLst/>
              <a:gdLst/>
              <a:ahLst/>
              <a:cxnLst/>
              <a:rect l="l" t="t" r="r" b="b"/>
              <a:pathLst>
                <a:path w="1415097" h="1638318">
                  <a:moveTo>
                    <a:pt x="0" y="0"/>
                  </a:moveTo>
                  <a:lnTo>
                    <a:pt x="1415097" y="0"/>
                  </a:lnTo>
                  <a:lnTo>
                    <a:pt x="1415097" y="1638318"/>
                  </a:lnTo>
                  <a:lnTo>
                    <a:pt x="0" y="1638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vi-V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D9E0801-D236-53D3-CFA4-8AAB2122CA99}"/>
              </a:ext>
            </a:extLst>
          </p:cNvPr>
          <p:cNvSpPr txBox="1"/>
          <p:nvPr/>
        </p:nvSpPr>
        <p:spPr>
          <a:xfrm>
            <a:off x="468702" y="738048"/>
            <a:ext cx="58293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Đầu đuôi vuông vắn như nhau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Thân chia nhiều đốt rất mau rất đều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Tính tình chân thức đáng yêu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Muốn biết dài ngắn, mọi điều có em.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E9B6427-0D15-BEED-3017-763754D5B098}"/>
              </a:ext>
            </a:extLst>
          </p:cNvPr>
          <p:cNvSpPr/>
          <p:nvPr/>
        </p:nvSpPr>
        <p:spPr>
          <a:xfrm>
            <a:off x="2044461" y="3631720"/>
            <a:ext cx="2984740" cy="8626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thước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kẻ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921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9E9CDDB-0EB8-5FBE-30FB-3C7EA05F7850}"/>
              </a:ext>
            </a:extLst>
          </p:cNvPr>
          <p:cNvGrpSpPr/>
          <p:nvPr/>
        </p:nvGrpSpPr>
        <p:grpSpPr>
          <a:xfrm>
            <a:off x="83447" y="400050"/>
            <a:ext cx="8977107" cy="5468772"/>
            <a:chOff x="-38100" y="1084428"/>
            <a:chExt cx="17954214" cy="10937543"/>
          </a:xfrm>
        </p:grpSpPr>
        <p:sp>
          <p:nvSpPr>
            <p:cNvPr id="5" name="Freeform 23">
              <a:extLst>
                <a:ext uri="{FF2B5EF4-FFF2-40B4-BE49-F238E27FC236}">
                  <a16:creationId xmlns:a16="http://schemas.microsoft.com/office/drawing/2014/main" id="{FE3A01F9-DE08-0356-EBFC-771666E1D5B1}"/>
                </a:ext>
              </a:extLst>
            </p:cNvPr>
            <p:cNvSpPr/>
            <p:nvPr/>
          </p:nvSpPr>
          <p:spPr>
            <a:xfrm>
              <a:off x="-38100" y="1084428"/>
              <a:ext cx="14706600" cy="5479929"/>
            </a:xfrm>
            <a:custGeom>
              <a:avLst/>
              <a:gdLst/>
              <a:ahLst/>
              <a:cxnLst/>
              <a:rect l="l" t="t" r="r" b="b"/>
              <a:pathLst>
                <a:path w="2788501" h="1286196">
                  <a:moveTo>
                    <a:pt x="0" y="0"/>
                  </a:moveTo>
                  <a:lnTo>
                    <a:pt x="2788501" y="0"/>
                  </a:lnTo>
                  <a:lnTo>
                    <a:pt x="2788501" y="1286196"/>
                  </a:lnTo>
                  <a:lnTo>
                    <a:pt x="0" y="1286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vi-V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id="{C70E95F6-15B1-BDF8-C28A-6874DDC71402}"/>
                </a:ext>
              </a:extLst>
            </p:cNvPr>
            <p:cNvSpPr/>
            <p:nvPr/>
          </p:nvSpPr>
          <p:spPr>
            <a:xfrm>
              <a:off x="11506200" y="4665828"/>
              <a:ext cx="6409914" cy="7356143"/>
            </a:xfrm>
            <a:custGeom>
              <a:avLst/>
              <a:gdLst/>
              <a:ahLst/>
              <a:cxnLst/>
              <a:rect l="l" t="t" r="r" b="b"/>
              <a:pathLst>
                <a:path w="1415097" h="1638318">
                  <a:moveTo>
                    <a:pt x="0" y="0"/>
                  </a:moveTo>
                  <a:lnTo>
                    <a:pt x="1415097" y="0"/>
                  </a:lnTo>
                  <a:lnTo>
                    <a:pt x="1415097" y="1638318"/>
                  </a:lnTo>
                  <a:lnTo>
                    <a:pt x="0" y="1638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vi-V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D9E0801-D236-53D3-CFA4-8AAB2122CA99}"/>
              </a:ext>
            </a:extLst>
          </p:cNvPr>
          <p:cNvSpPr txBox="1"/>
          <p:nvPr/>
        </p:nvSpPr>
        <p:spPr>
          <a:xfrm>
            <a:off x="770626" y="617278"/>
            <a:ext cx="5829300" cy="2231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Như cái kẹo nhỏ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 hỏng xóa ngay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 trò ngày nay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Vẫn dùng đến nó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E9B6427-0D15-BEED-3017-763754D5B098}"/>
              </a:ext>
            </a:extLst>
          </p:cNvPr>
          <p:cNvSpPr/>
          <p:nvPr/>
        </p:nvSpPr>
        <p:spPr>
          <a:xfrm>
            <a:off x="2044461" y="3631720"/>
            <a:ext cx="2984740" cy="8626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Cục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tẩy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746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7784E-A023-422A-426B-698524A1C4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960688-DE31-930F-6AD4-0F0185C7A1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Picture 4" descr="A cartoon child reading a book&#10;&#10;Description automatically generated">
            <a:extLst>
              <a:ext uri="{FF2B5EF4-FFF2-40B4-BE49-F238E27FC236}">
                <a16:creationId xmlns:a16="http://schemas.microsoft.com/office/drawing/2014/main" id="{323A571A-2DA1-0B89-865D-3A43E53D9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EF0719-40F6-B2D0-AF89-0EE41EC25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16" y="1322668"/>
            <a:ext cx="5500685" cy="223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539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7FCDB24-61FC-7143-F9B2-78737BA84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080"/>
            <a:ext cx="9575321" cy="54056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6BF1D8-0FFC-0140-DA62-006AE8AAC3A2}"/>
              </a:ext>
            </a:extLst>
          </p:cNvPr>
          <p:cNvSpPr txBox="1"/>
          <p:nvPr/>
        </p:nvSpPr>
        <p:spPr>
          <a:xfrm>
            <a:off x="379562" y="250166"/>
            <a:ext cx="5978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253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E9D49F9-D3A2-0773-7BC2-5EA764322709}"/>
              </a:ext>
            </a:extLst>
          </p:cNvPr>
          <p:cNvGrpSpPr/>
          <p:nvPr/>
        </p:nvGrpSpPr>
        <p:grpSpPr>
          <a:xfrm>
            <a:off x="0" y="-22704"/>
            <a:ext cx="9682091" cy="5166204"/>
            <a:chOff x="-717454" y="-15136"/>
            <a:chExt cx="13964529" cy="6888272"/>
          </a:xfrm>
        </p:grpSpPr>
        <p:sp>
          <p:nvSpPr>
            <p:cNvPr id="4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8" y="3244335"/>
              <a:ext cx="2416147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>
                <a:buClrTx/>
                <a:defRPr/>
              </a:pPr>
              <a:r>
                <a:rPr lang="en-US" sz="1350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Nguyễn</a:t>
              </a:r>
              <a:r>
                <a:rPr lang="en-US" sz="1350" dirty="0">
                  <a:solidFill>
                    <a:prstClr val="black"/>
                  </a:solidFill>
                  <a:latin typeface="Arial" panose="020B0604020202020204" pitchFamily="34" charset="0"/>
                </a:rPr>
                <a:t> </a:t>
              </a:r>
              <a:r>
                <a:rPr lang="en-US" sz="1350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Thị</a:t>
              </a:r>
              <a:r>
                <a:rPr lang="en-US" sz="1350" dirty="0">
                  <a:solidFill>
                    <a:prstClr val="black"/>
                  </a:solidFill>
                  <a:latin typeface="Arial" panose="020B0604020202020204" pitchFamily="34" charset="0"/>
                </a:rPr>
                <a:t> </a:t>
              </a:r>
              <a:r>
                <a:rPr lang="en-US" sz="1350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Ái</a:t>
              </a:r>
              <a:r>
                <a:rPr lang="en-US" sz="1350" dirty="0">
                  <a:solidFill>
                    <a:prstClr val="black"/>
                  </a:solidFill>
                  <a:latin typeface="Arial" panose="020B0604020202020204" pitchFamily="34" charset="0"/>
                </a:rPr>
                <a:t> </a:t>
              </a:r>
              <a:r>
                <a:rPr lang="en-US" sz="1350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Quyên</a:t>
              </a:r>
              <a:endParaRPr lang="en-US" sz="1350" dirty="0">
                <a:solidFill>
                  <a:prstClr val="black"/>
                </a:solidFill>
                <a:latin typeface="微软雅黑" panose="020F0502020204030204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5B225C9-4981-49A2-A8B2-18E404DBD9AD}"/>
                </a:ext>
              </a:extLst>
            </p:cNvPr>
            <p:cNvGrpSpPr/>
            <p:nvPr/>
          </p:nvGrpSpPr>
          <p:grpSpPr>
            <a:xfrm>
              <a:off x="-717454" y="-15136"/>
              <a:ext cx="13964529" cy="6888272"/>
              <a:chOff x="-717454" y="-15136"/>
              <a:chExt cx="13964529" cy="6888272"/>
            </a:xfrm>
          </p:grpSpPr>
          <p:pic>
            <p:nvPicPr>
              <p:cNvPr id="1032" name="Picture 8">
                <a:extLst>
                  <a:ext uri="{FF2B5EF4-FFF2-40B4-BE49-F238E27FC236}">
                    <a16:creationId xmlns:a16="http://schemas.microsoft.com/office/drawing/2014/main" id="{76F5A02A-E4B0-4D62-B9BF-B266F9F284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21" r="12345"/>
              <a:stretch/>
            </p:blipFill>
            <p:spPr bwMode="auto">
              <a:xfrm>
                <a:off x="-717454" y="-15136"/>
                <a:ext cx="13964529" cy="68882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F23C171-4DE0-4348-89EB-FF1E9237CE95}"/>
                  </a:ext>
                </a:extLst>
              </p:cNvPr>
              <p:cNvSpPr/>
              <p:nvPr/>
            </p:nvSpPr>
            <p:spPr>
              <a:xfrm rot="20675700">
                <a:off x="6322927" y="1973285"/>
                <a:ext cx="1211957" cy="601471"/>
              </a:xfrm>
              <a:prstGeom prst="rect">
                <a:avLst/>
              </a:prstGeom>
              <a:solidFill>
                <a:srgbClr val="FCB433"/>
              </a:solidFill>
              <a:ln>
                <a:solidFill>
                  <a:srgbClr val="FCB4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 kern="1200">
                  <a:solidFill>
                    <a:prstClr val="white"/>
                  </a:solidFill>
                  <a:latin typeface="微软雅黑" panose="020F0502020204030204"/>
                </a:endParaRPr>
              </a:p>
            </p:txBody>
          </p:sp>
        </p:grp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ACEC41A-75E2-1CF6-1EEE-5A443319BA06}"/>
              </a:ext>
            </a:extLst>
          </p:cNvPr>
          <p:cNvSpPr/>
          <p:nvPr/>
        </p:nvSpPr>
        <p:spPr>
          <a:xfrm>
            <a:off x="328613" y="164307"/>
            <a:ext cx="8879681" cy="47077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Google Shape;807;p11">
            <a:extLst>
              <a:ext uri="{FF2B5EF4-FFF2-40B4-BE49-F238E27FC236}">
                <a16:creationId xmlns:a16="http://schemas.microsoft.com/office/drawing/2014/main" id="{DDE50EBA-096F-0C64-4128-861FCAB9C482}"/>
              </a:ext>
            </a:extLst>
          </p:cNvPr>
          <p:cNvSpPr txBox="1">
            <a:spLocks/>
          </p:cNvSpPr>
          <p:nvPr/>
        </p:nvSpPr>
        <p:spPr>
          <a:xfrm>
            <a:off x="941222" y="561669"/>
            <a:ext cx="5157788" cy="660047"/>
          </a:xfrm>
          <a:prstGeom prst="rect">
            <a:avLst/>
          </a:prstGeom>
          <a:solidFill>
            <a:srgbClr val="FCCBC9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783">
              <a:spcBef>
                <a:spcPts val="0"/>
              </a:spcBef>
              <a:buClr>
                <a:prstClr val="black"/>
              </a:buClr>
              <a:buSzPts val="1100"/>
              <a:buNone/>
            </a:pPr>
            <a:r>
              <a:rPr lang="en-US" sz="3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Thử</a:t>
            </a:r>
            <a:r>
              <a:rPr lang="en-US" sz="3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</a:t>
            </a:r>
            <a:r>
              <a:rPr lang="en-US" sz="3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</a:t>
            </a:r>
            <a:r>
              <a:rPr lang="en-US" sz="3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đoán</a:t>
            </a:r>
            <a:endParaRPr lang="en-US" sz="30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" descr="C:\Users\HP\Desktop\20988209.jpg">
            <a:extLst>
              <a:ext uri="{FF2B5EF4-FFF2-40B4-BE49-F238E27FC236}">
                <a16:creationId xmlns:a16="http://schemas.microsoft.com/office/drawing/2014/main" id="{14B40209-A62B-BC36-00D8-67ABD2EB9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7" b="90000" l="6300" r="90000">
                        <a14:foregroundMark x1="25500" y1="83148" x2="38200" y2="80463"/>
                        <a14:foregroundMark x1="63200" y1="77130" x2="67800" y2="85093"/>
                        <a14:foregroundMark x1="68200" y1="85370" x2="71800" y2="84259"/>
                        <a14:foregroundMark x1="48600" y1="21574" x2="51900" y2="2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818" y="2482832"/>
            <a:ext cx="2322668" cy="250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A8A771C-F45A-5A39-9D75-FBC2E8A50323}"/>
              </a:ext>
            </a:extLst>
          </p:cNvPr>
          <p:cNvSpPr txBox="1"/>
          <p:nvPr/>
        </p:nvSpPr>
        <p:spPr>
          <a:xfrm>
            <a:off x="683508" y="1790116"/>
            <a:ext cx="54363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buClrTx/>
            </a:pPr>
            <a:r>
              <a:rPr lang="en-US" sz="3200" b="1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3200" b="1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lật</a:t>
            </a:r>
            <a:r>
              <a:rPr lang="en-US" sz="3200" b="1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sz="3200" b="1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b="1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mảnh</a:t>
            </a:r>
            <a:r>
              <a:rPr lang="en-US" sz="3200" b="1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ghép</a:t>
            </a:r>
            <a:r>
              <a:rPr lang="en-US" sz="3200" b="1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đoán</a:t>
            </a:r>
            <a:r>
              <a:rPr lang="en-US" sz="3200" b="1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địa</a:t>
            </a:r>
            <a:r>
              <a:rPr lang="en-US" sz="3200" b="1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danh</a:t>
            </a:r>
            <a:r>
              <a:rPr lang="en-US" sz="3200" b="1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200" b="1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ẩn</a:t>
            </a:r>
            <a:r>
              <a:rPr lang="en-US" sz="3200" b="1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3200" b="1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lang="en-US" sz="3200" b="1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lang="en-US" sz="3200" kern="1200" dirty="0">
              <a:solidFill>
                <a:srgbClr val="002060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316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">
            <a:extLst>
              <a:ext uri="{FF2B5EF4-FFF2-40B4-BE49-F238E27FC236}">
                <a16:creationId xmlns:a16="http://schemas.microsoft.com/office/drawing/2014/main" id="{4764D9A6-56CC-4A57-ACC4-F1FBA35246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0" b="3395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527540" y="506657"/>
            <a:ext cx="4183812" cy="35986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1849454" y="489406"/>
            <a:ext cx="1091379" cy="1190932"/>
          </a:xfrm>
          <a:prstGeom prst="rect">
            <a:avLst/>
          </a:prstGeom>
          <a:solidFill>
            <a:srgbClr val="B07BD7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961458" y="506658"/>
            <a:ext cx="1091379" cy="1190932"/>
          </a:xfrm>
          <a:prstGeom prst="rect">
            <a:avLst/>
          </a:prstGeom>
          <a:solidFill>
            <a:srgbClr val="00B79B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066008" y="506658"/>
            <a:ext cx="1091379" cy="1190932"/>
          </a:xfrm>
          <a:prstGeom prst="rect">
            <a:avLst/>
          </a:prstGeom>
          <a:solidFill>
            <a:srgbClr val="E24D8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186887" y="506658"/>
            <a:ext cx="1091379" cy="1190932"/>
          </a:xfrm>
          <a:prstGeom prst="rect">
            <a:avLst/>
          </a:prstGeom>
          <a:solidFill>
            <a:srgbClr val="FFFF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856909" y="1710493"/>
            <a:ext cx="1091379" cy="1190932"/>
          </a:xfrm>
          <a:prstGeom prst="rect">
            <a:avLst/>
          </a:prstGeom>
          <a:solidFill>
            <a:srgbClr val="FFC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961458" y="1710493"/>
            <a:ext cx="1091379" cy="1190932"/>
          </a:xfrm>
          <a:prstGeom prst="rect">
            <a:avLst/>
          </a:prstGeom>
          <a:solidFill>
            <a:srgbClr val="FE6266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066008" y="1710493"/>
            <a:ext cx="1091379" cy="1190932"/>
          </a:xfrm>
          <a:prstGeom prst="rect">
            <a:avLst/>
          </a:prstGeom>
          <a:solidFill>
            <a:srgbClr val="66FF9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292822" y="506658"/>
            <a:ext cx="1091379" cy="1190932"/>
          </a:xfrm>
          <a:prstGeom prst="rect">
            <a:avLst/>
          </a:prstGeom>
          <a:solidFill>
            <a:srgbClr val="00206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856909" y="2914329"/>
            <a:ext cx="1091379" cy="11909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961458" y="2914329"/>
            <a:ext cx="1091379" cy="1190932"/>
          </a:xfrm>
          <a:prstGeom prst="rect">
            <a:avLst/>
          </a:prstGeom>
          <a:solidFill>
            <a:srgbClr val="0070C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291437" y="1710493"/>
            <a:ext cx="1091379" cy="1190932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186887" y="1710493"/>
            <a:ext cx="1091379" cy="1190932"/>
          </a:xfrm>
          <a:prstGeom prst="rect">
            <a:avLst/>
          </a:prstGeom>
          <a:solidFill>
            <a:srgbClr val="FF66FF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066008" y="2914329"/>
            <a:ext cx="1091379" cy="1190932"/>
          </a:xfrm>
          <a:prstGeom prst="rect">
            <a:avLst/>
          </a:prstGeom>
          <a:solidFill>
            <a:srgbClr val="FF0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291437" y="2914328"/>
            <a:ext cx="1091379" cy="1190932"/>
          </a:xfrm>
          <a:prstGeom prst="rect">
            <a:avLst/>
          </a:prstGeom>
          <a:solidFill>
            <a:srgbClr val="954ECA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186887" y="2914328"/>
            <a:ext cx="1091379" cy="1190932"/>
          </a:xfrm>
          <a:prstGeom prst="rect">
            <a:avLst/>
          </a:prstGeom>
          <a:solidFill>
            <a:srgbClr val="FE7751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148533" y="4383426"/>
            <a:ext cx="7053416" cy="631025"/>
            <a:chOff x="2168014" y="2912732"/>
            <a:chExt cx="7492180" cy="1501952"/>
          </a:xfrm>
        </p:grpSpPr>
        <p:sp>
          <p:nvSpPr>
            <p:cNvPr id="39" name="Round Diagonal Corner Rectangle 38"/>
            <p:cNvSpPr/>
            <p:nvPr/>
          </p:nvSpPr>
          <p:spPr>
            <a:xfrm>
              <a:off x="2168014" y="2912732"/>
              <a:ext cx="7492180" cy="1501952"/>
            </a:xfrm>
            <a:prstGeom prst="round2DiagRect">
              <a:avLst>
                <a:gd name="adj1" fmla="val 0"/>
                <a:gd name="adj2" fmla="val 29427"/>
              </a:avLst>
            </a:prstGeom>
            <a:solidFill>
              <a:schemeClr val="bg1">
                <a:alpha val="81000"/>
              </a:schemeClr>
            </a:solidFill>
            <a:ln w="38100">
              <a:solidFill>
                <a:srgbClr val="3B808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38164" y="2974831"/>
              <a:ext cx="6897790" cy="1428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buClrTx/>
                <a:defRPr/>
              </a:pPr>
              <a:r>
                <a:rPr lang="en-US" sz="3300" b="1" kern="12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Sách</a:t>
              </a:r>
              <a:r>
                <a:rPr lang="en-US" sz="3300" b="1" kern="12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300" b="1" kern="12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giáo</a:t>
              </a:r>
              <a:r>
                <a:rPr lang="en-US" sz="3300" b="1" kern="12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khoa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690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">
            <a:extLst>
              <a:ext uri="{FF2B5EF4-FFF2-40B4-BE49-F238E27FC236}">
                <a16:creationId xmlns:a16="http://schemas.microsoft.com/office/drawing/2014/main" id="{4764D9A6-56CC-4A57-ACC4-F1FBA35246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0" b="3395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856133" y="697946"/>
            <a:ext cx="5501309" cy="3224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1848283" y="505485"/>
            <a:ext cx="1091379" cy="1190932"/>
          </a:xfrm>
          <a:prstGeom prst="rect">
            <a:avLst/>
          </a:prstGeom>
          <a:solidFill>
            <a:srgbClr val="B07BD7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8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953294" y="506658"/>
            <a:ext cx="1091379" cy="1190932"/>
          </a:xfrm>
          <a:prstGeom prst="rect">
            <a:avLst/>
          </a:prstGeom>
          <a:solidFill>
            <a:srgbClr val="00B79B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8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057844" y="506658"/>
            <a:ext cx="1091379" cy="1190932"/>
          </a:xfrm>
          <a:prstGeom prst="rect">
            <a:avLst/>
          </a:prstGeom>
          <a:solidFill>
            <a:srgbClr val="E24D8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8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178722" y="506658"/>
            <a:ext cx="1091379" cy="1190932"/>
          </a:xfrm>
          <a:prstGeom prst="rect">
            <a:avLst/>
          </a:prstGeom>
          <a:solidFill>
            <a:srgbClr val="FFFF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8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856909" y="1710493"/>
            <a:ext cx="1091379" cy="1190932"/>
          </a:xfrm>
          <a:prstGeom prst="rect">
            <a:avLst/>
          </a:prstGeom>
          <a:solidFill>
            <a:srgbClr val="FFC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8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953294" y="1710493"/>
            <a:ext cx="1091379" cy="1190932"/>
          </a:xfrm>
          <a:prstGeom prst="rect">
            <a:avLst/>
          </a:prstGeom>
          <a:solidFill>
            <a:srgbClr val="FE6266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8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057844" y="1710493"/>
            <a:ext cx="1091379" cy="1190932"/>
          </a:xfrm>
          <a:prstGeom prst="rect">
            <a:avLst/>
          </a:prstGeom>
          <a:solidFill>
            <a:srgbClr val="66FF9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8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292822" y="506658"/>
            <a:ext cx="1091379" cy="1190932"/>
          </a:xfrm>
          <a:prstGeom prst="rect">
            <a:avLst/>
          </a:prstGeom>
          <a:solidFill>
            <a:srgbClr val="00206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8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856909" y="2914329"/>
            <a:ext cx="1091379" cy="11909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8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953294" y="2914329"/>
            <a:ext cx="1091379" cy="1190932"/>
          </a:xfrm>
          <a:prstGeom prst="rect">
            <a:avLst/>
          </a:prstGeom>
          <a:solidFill>
            <a:srgbClr val="0070C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8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291437" y="1710493"/>
            <a:ext cx="1091379" cy="1190932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8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178722" y="1710493"/>
            <a:ext cx="1091379" cy="1190932"/>
          </a:xfrm>
          <a:prstGeom prst="rect">
            <a:avLst/>
          </a:prstGeom>
          <a:solidFill>
            <a:srgbClr val="FF66FF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8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057844" y="2914329"/>
            <a:ext cx="1091379" cy="1190932"/>
          </a:xfrm>
          <a:prstGeom prst="rect">
            <a:avLst/>
          </a:prstGeom>
          <a:solidFill>
            <a:srgbClr val="FF0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8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291437" y="2914328"/>
            <a:ext cx="1091379" cy="1190932"/>
          </a:xfrm>
          <a:prstGeom prst="rect">
            <a:avLst/>
          </a:prstGeom>
          <a:solidFill>
            <a:srgbClr val="954ECA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8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178722" y="2914328"/>
            <a:ext cx="1091379" cy="1190932"/>
          </a:xfrm>
          <a:prstGeom prst="rect">
            <a:avLst/>
          </a:prstGeom>
          <a:solidFill>
            <a:srgbClr val="FE7751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8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148533" y="4383426"/>
            <a:ext cx="7053416" cy="663526"/>
            <a:chOff x="2168014" y="2912732"/>
            <a:chExt cx="7492180" cy="1579310"/>
          </a:xfrm>
        </p:grpSpPr>
        <p:sp>
          <p:nvSpPr>
            <p:cNvPr id="39" name="Round Diagonal Corner Rectangle 38"/>
            <p:cNvSpPr/>
            <p:nvPr/>
          </p:nvSpPr>
          <p:spPr>
            <a:xfrm>
              <a:off x="2168014" y="2912732"/>
              <a:ext cx="7492180" cy="1501952"/>
            </a:xfrm>
            <a:prstGeom prst="round2DiagRect">
              <a:avLst>
                <a:gd name="adj1" fmla="val 0"/>
                <a:gd name="adj2" fmla="val 29427"/>
              </a:avLst>
            </a:prstGeom>
            <a:solidFill>
              <a:schemeClr val="bg1">
                <a:alpha val="81000"/>
              </a:schemeClr>
            </a:solidFill>
            <a:ln w="38100">
              <a:solidFill>
                <a:srgbClr val="3B808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en-US" sz="1800" kern="12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46083" y="3063545"/>
              <a:ext cx="6897790" cy="1428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buClrTx/>
                <a:defRPr/>
              </a:pPr>
              <a:r>
                <a:rPr lang="en-US" sz="3300" b="1" kern="12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Thước</a:t>
              </a:r>
              <a:r>
                <a:rPr lang="en-US" sz="3300" b="1" kern="12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300" b="1" kern="12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kẻ</a:t>
              </a:r>
              <a:endParaRPr lang="en-US" sz="3300" b="1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826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">
            <a:extLst>
              <a:ext uri="{FF2B5EF4-FFF2-40B4-BE49-F238E27FC236}">
                <a16:creationId xmlns:a16="http://schemas.microsoft.com/office/drawing/2014/main" id="{4764D9A6-56CC-4A57-ACC4-F1FBA35246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0" b="3395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286444" y="582724"/>
            <a:ext cx="4658673" cy="34464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1859253" y="506657"/>
            <a:ext cx="1091379" cy="1190932"/>
          </a:xfrm>
          <a:prstGeom prst="rect">
            <a:avLst/>
          </a:prstGeom>
          <a:solidFill>
            <a:srgbClr val="B07BD7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961458" y="506658"/>
            <a:ext cx="1091379" cy="1190932"/>
          </a:xfrm>
          <a:prstGeom prst="rect">
            <a:avLst/>
          </a:prstGeom>
          <a:solidFill>
            <a:srgbClr val="00B79B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066008" y="506658"/>
            <a:ext cx="1091379" cy="1190932"/>
          </a:xfrm>
          <a:prstGeom prst="rect">
            <a:avLst/>
          </a:prstGeom>
          <a:solidFill>
            <a:srgbClr val="E24D8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178722" y="506658"/>
            <a:ext cx="1091379" cy="1190932"/>
          </a:xfrm>
          <a:prstGeom prst="rect">
            <a:avLst/>
          </a:prstGeom>
          <a:solidFill>
            <a:srgbClr val="FFFF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856909" y="1710493"/>
            <a:ext cx="1091379" cy="1190932"/>
          </a:xfrm>
          <a:prstGeom prst="rect">
            <a:avLst/>
          </a:prstGeom>
          <a:solidFill>
            <a:srgbClr val="FFC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961458" y="1710493"/>
            <a:ext cx="1091379" cy="1190932"/>
          </a:xfrm>
          <a:prstGeom prst="rect">
            <a:avLst/>
          </a:prstGeom>
          <a:solidFill>
            <a:srgbClr val="FE6266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066008" y="1710493"/>
            <a:ext cx="1091379" cy="1190932"/>
          </a:xfrm>
          <a:prstGeom prst="rect">
            <a:avLst/>
          </a:prstGeom>
          <a:solidFill>
            <a:srgbClr val="66FF9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284657" y="506658"/>
            <a:ext cx="1091379" cy="1190932"/>
          </a:xfrm>
          <a:prstGeom prst="rect">
            <a:avLst/>
          </a:prstGeom>
          <a:solidFill>
            <a:srgbClr val="00206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856909" y="2914329"/>
            <a:ext cx="1091379" cy="11909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961458" y="2914329"/>
            <a:ext cx="1091379" cy="1190932"/>
          </a:xfrm>
          <a:prstGeom prst="rect">
            <a:avLst/>
          </a:prstGeom>
          <a:solidFill>
            <a:srgbClr val="0070C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283273" y="1710493"/>
            <a:ext cx="1091379" cy="1190932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178722" y="1710493"/>
            <a:ext cx="1091379" cy="1190932"/>
          </a:xfrm>
          <a:prstGeom prst="rect">
            <a:avLst/>
          </a:prstGeom>
          <a:solidFill>
            <a:srgbClr val="FF66FF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066008" y="2914329"/>
            <a:ext cx="1091379" cy="1190932"/>
          </a:xfrm>
          <a:prstGeom prst="rect">
            <a:avLst/>
          </a:prstGeom>
          <a:solidFill>
            <a:srgbClr val="FF0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283273" y="2914328"/>
            <a:ext cx="1091379" cy="1190932"/>
          </a:xfrm>
          <a:prstGeom prst="rect">
            <a:avLst/>
          </a:prstGeom>
          <a:solidFill>
            <a:srgbClr val="954ECA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178722" y="2914328"/>
            <a:ext cx="1091379" cy="1190932"/>
          </a:xfrm>
          <a:prstGeom prst="rect">
            <a:avLst/>
          </a:prstGeom>
          <a:solidFill>
            <a:srgbClr val="FE7751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148533" y="4383426"/>
            <a:ext cx="7053416" cy="663526"/>
            <a:chOff x="2168014" y="2912732"/>
            <a:chExt cx="7492180" cy="1579310"/>
          </a:xfrm>
        </p:grpSpPr>
        <p:sp>
          <p:nvSpPr>
            <p:cNvPr id="39" name="Round Diagonal Corner Rectangle 38"/>
            <p:cNvSpPr/>
            <p:nvPr/>
          </p:nvSpPr>
          <p:spPr>
            <a:xfrm>
              <a:off x="2168014" y="2912732"/>
              <a:ext cx="7492180" cy="1501952"/>
            </a:xfrm>
            <a:prstGeom prst="round2DiagRect">
              <a:avLst>
                <a:gd name="adj1" fmla="val 0"/>
                <a:gd name="adj2" fmla="val 29427"/>
              </a:avLst>
            </a:prstGeom>
            <a:solidFill>
              <a:schemeClr val="bg1">
                <a:alpha val="81000"/>
              </a:schemeClr>
            </a:solidFill>
            <a:ln w="38100">
              <a:solidFill>
                <a:srgbClr val="3B808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46083" y="3063545"/>
              <a:ext cx="6897790" cy="1428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buClrTx/>
                <a:defRPr/>
              </a:pPr>
              <a:r>
                <a:rPr lang="en-US" sz="3300" b="1" kern="12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r>
                <a:rPr lang="en-US" sz="3300" b="1" kern="12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</a:t>
              </a:r>
            </a:p>
          </p:txBody>
        </p:sp>
      </p:grp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42A6E9F-56F5-C7AC-6EFC-0CF4DC073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5194" y="200185"/>
            <a:ext cx="1087295" cy="108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4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">
            <a:extLst>
              <a:ext uri="{FF2B5EF4-FFF2-40B4-BE49-F238E27FC236}">
                <a16:creationId xmlns:a16="http://schemas.microsoft.com/office/drawing/2014/main" id="{4764D9A6-56CC-4A57-ACC4-F1FBA35246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0" b="3395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92701" y="582724"/>
            <a:ext cx="5184475" cy="34464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1852453" y="506659"/>
            <a:ext cx="1091379" cy="1190932"/>
          </a:xfrm>
          <a:prstGeom prst="rect">
            <a:avLst/>
          </a:prstGeom>
          <a:solidFill>
            <a:srgbClr val="B07BD7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961458" y="506658"/>
            <a:ext cx="1091379" cy="1190932"/>
          </a:xfrm>
          <a:prstGeom prst="rect">
            <a:avLst/>
          </a:prstGeom>
          <a:solidFill>
            <a:srgbClr val="00B79B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066008" y="506658"/>
            <a:ext cx="1091379" cy="1190932"/>
          </a:xfrm>
          <a:prstGeom prst="rect">
            <a:avLst/>
          </a:prstGeom>
          <a:solidFill>
            <a:srgbClr val="E24D8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178722" y="506658"/>
            <a:ext cx="1091379" cy="1190932"/>
          </a:xfrm>
          <a:prstGeom prst="rect">
            <a:avLst/>
          </a:prstGeom>
          <a:solidFill>
            <a:srgbClr val="FFFF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856909" y="1710493"/>
            <a:ext cx="1091379" cy="1190932"/>
          </a:xfrm>
          <a:prstGeom prst="rect">
            <a:avLst/>
          </a:prstGeom>
          <a:solidFill>
            <a:srgbClr val="FFC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961458" y="1710493"/>
            <a:ext cx="1091379" cy="1190932"/>
          </a:xfrm>
          <a:prstGeom prst="rect">
            <a:avLst/>
          </a:prstGeom>
          <a:solidFill>
            <a:srgbClr val="FE6266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066008" y="1710493"/>
            <a:ext cx="1091379" cy="1190932"/>
          </a:xfrm>
          <a:prstGeom prst="rect">
            <a:avLst/>
          </a:prstGeom>
          <a:solidFill>
            <a:srgbClr val="66FF9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284657" y="506658"/>
            <a:ext cx="1091379" cy="1190932"/>
          </a:xfrm>
          <a:prstGeom prst="rect">
            <a:avLst/>
          </a:prstGeom>
          <a:solidFill>
            <a:srgbClr val="00206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856909" y="2914329"/>
            <a:ext cx="1091379" cy="11909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961458" y="2914329"/>
            <a:ext cx="1091379" cy="1190932"/>
          </a:xfrm>
          <a:prstGeom prst="rect">
            <a:avLst/>
          </a:prstGeom>
          <a:solidFill>
            <a:srgbClr val="0070C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283273" y="1710493"/>
            <a:ext cx="1091379" cy="1190932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178722" y="1710493"/>
            <a:ext cx="1091379" cy="1190932"/>
          </a:xfrm>
          <a:prstGeom prst="rect">
            <a:avLst/>
          </a:prstGeom>
          <a:solidFill>
            <a:srgbClr val="FF66FF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066008" y="2914329"/>
            <a:ext cx="1091379" cy="1190932"/>
          </a:xfrm>
          <a:prstGeom prst="rect">
            <a:avLst/>
          </a:prstGeom>
          <a:solidFill>
            <a:srgbClr val="FF0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283273" y="2914328"/>
            <a:ext cx="1091379" cy="1190932"/>
          </a:xfrm>
          <a:prstGeom prst="rect">
            <a:avLst/>
          </a:prstGeom>
          <a:solidFill>
            <a:srgbClr val="954ECA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178722" y="2914328"/>
            <a:ext cx="1091379" cy="1190932"/>
          </a:xfrm>
          <a:prstGeom prst="rect">
            <a:avLst/>
          </a:prstGeom>
          <a:solidFill>
            <a:srgbClr val="FE7751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148533" y="4383426"/>
            <a:ext cx="7053416" cy="663526"/>
            <a:chOff x="2168014" y="2912732"/>
            <a:chExt cx="7492180" cy="1579310"/>
          </a:xfrm>
        </p:grpSpPr>
        <p:sp>
          <p:nvSpPr>
            <p:cNvPr id="39" name="Round Diagonal Corner Rectangle 38"/>
            <p:cNvSpPr/>
            <p:nvPr/>
          </p:nvSpPr>
          <p:spPr>
            <a:xfrm>
              <a:off x="2168014" y="2912732"/>
              <a:ext cx="7492180" cy="1501952"/>
            </a:xfrm>
            <a:prstGeom prst="round2DiagRect">
              <a:avLst>
                <a:gd name="adj1" fmla="val 0"/>
                <a:gd name="adj2" fmla="val 29427"/>
              </a:avLst>
            </a:prstGeom>
            <a:solidFill>
              <a:schemeClr val="bg1">
                <a:alpha val="81000"/>
              </a:schemeClr>
            </a:solidFill>
            <a:ln w="38100">
              <a:solidFill>
                <a:srgbClr val="3B808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46083" y="3063545"/>
              <a:ext cx="6897790" cy="1428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Bút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mực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42A6E9F-56F5-C7AC-6EFC-0CF4DC073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5194" y="200185"/>
            <a:ext cx="1087295" cy="108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8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">
            <a:extLst>
              <a:ext uri="{FF2B5EF4-FFF2-40B4-BE49-F238E27FC236}">
                <a16:creationId xmlns:a16="http://schemas.microsoft.com/office/drawing/2014/main" id="{4764D9A6-56CC-4A57-ACC4-F1FBA35246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0" b="3395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216989" y="582724"/>
            <a:ext cx="4485736" cy="34464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1850627" y="506658"/>
            <a:ext cx="1091379" cy="1190932"/>
          </a:xfrm>
          <a:prstGeom prst="rect">
            <a:avLst/>
          </a:prstGeom>
          <a:solidFill>
            <a:srgbClr val="B07BD7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961458" y="506658"/>
            <a:ext cx="1091379" cy="1190932"/>
          </a:xfrm>
          <a:prstGeom prst="rect">
            <a:avLst/>
          </a:prstGeom>
          <a:solidFill>
            <a:srgbClr val="00B79B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066008" y="506658"/>
            <a:ext cx="1091379" cy="1190932"/>
          </a:xfrm>
          <a:prstGeom prst="rect">
            <a:avLst/>
          </a:prstGeom>
          <a:solidFill>
            <a:srgbClr val="E24D8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178722" y="506658"/>
            <a:ext cx="1091379" cy="1190932"/>
          </a:xfrm>
          <a:prstGeom prst="rect">
            <a:avLst/>
          </a:prstGeom>
          <a:solidFill>
            <a:srgbClr val="FFFF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856909" y="1710493"/>
            <a:ext cx="1091379" cy="1190932"/>
          </a:xfrm>
          <a:prstGeom prst="rect">
            <a:avLst/>
          </a:prstGeom>
          <a:solidFill>
            <a:srgbClr val="FFC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961458" y="1710493"/>
            <a:ext cx="1091379" cy="1190932"/>
          </a:xfrm>
          <a:prstGeom prst="rect">
            <a:avLst/>
          </a:prstGeom>
          <a:solidFill>
            <a:srgbClr val="FE6266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066008" y="1710493"/>
            <a:ext cx="1091379" cy="1190932"/>
          </a:xfrm>
          <a:prstGeom prst="rect">
            <a:avLst/>
          </a:prstGeom>
          <a:solidFill>
            <a:srgbClr val="66FF9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284657" y="506658"/>
            <a:ext cx="1091379" cy="1190932"/>
          </a:xfrm>
          <a:prstGeom prst="rect">
            <a:avLst/>
          </a:prstGeom>
          <a:solidFill>
            <a:srgbClr val="00206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856909" y="2914329"/>
            <a:ext cx="1091379" cy="11909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961458" y="2914329"/>
            <a:ext cx="1091379" cy="1190932"/>
          </a:xfrm>
          <a:prstGeom prst="rect">
            <a:avLst/>
          </a:prstGeom>
          <a:solidFill>
            <a:srgbClr val="0070C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283273" y="1710493"/>
            <a:ext cx="1091379" cy="1190932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178722" y="1710493"/>
            <a:ext cx="1091379" cy="1190932"/>
          </a:xfrm>
          <a:prstGeom prst="rect">
            <a:avLst/>
          </a:prstGeom>
          <a:solidFill>
            <a:srgbClr val="FF66FF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066008" y="2914329"/>
            <a:ext cx="1091379" cy="1190932"/>
          </a:xfrm>
          <a:prstGeom prst="rect">
            <a:avLst/>
          </a:prstGeom>
          <a:solidFill>
            <a:srgbClr val="FF0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283273" y="2914328"/>
            <a:ext cx="1091379" cy="1190932"/>
          </a:xfrm>
          <a:prstGeom prst="rect">
            <a:avLst/>
          </a:prstGeom>
          <a:solidFill>
            <a:srgbClr val="954ECA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178722" y="2914328"/>
            <a:ext cx="1091379" cy="1190932"/>
          </a:xfrm>
          <a:prstGeom prst="rect">
            <a:avLst/>
          </a:prstGeom>
          <a:solidFill>
            <a:srgbClr val="FE7751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148533" y="4383426"/>
            <a:ext cx="7053416" cy="663526"/>
            <a:chOff x="2168014" y="2912732"/>
            <a:chExt cx="7492180" cy="1579310"/>
          </a:xfrm>
        </p:grpSpPr>
        <p:sp>
          <p:nvSpPr>
            <p:cNvPr id="39" name="Round Diagonal Corner Rectangle 38"/>
            <p:cNvSpPr/>
            <p:nvPr/>
          </p:nvSpPr>
          <p:spPr>
            <a:xfrm>
              <a:off x="2168014" y="2912732"/>
              <a:ext cx="7492180" cy="1501952"/>
            </a:xfrm>
            <a:prstGeom prst="round2DiagRect">
              <a:avLst>
                <a:gd name="adj1" fmla="val 0"/>
                <a:gd name="adj2" fmla="val 29427"/>
              </a:avLst>
            </a:prstGeom>
            <a:solidFill>
              <a:schemeClr val="bg1">
                <a:alpha val="81000"/>
              </a:schemeClr>
            </a:solidFill>
            <a:ln w="38100">
              <a:solidFill>
                <a:srgbClr val="3B808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46083" y="3063545"/>
              <a:ext cx="6897790" cy="1428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Bút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chì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42A6E9F-56F5-C7AC-6EFC-0CF4DC073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5194" y="200185"/>
            <a:ext cx="1087295" cy="108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CA25D4-8F2F-A2EE-18B3-EEF0025E5EB2}"/>
              </a:ext>
            </a:extLst>
          </p:cNvPr>
          <p:cNvSpPr txBox="1"/>
          <p:nvPr/>
        </p:nvSpPr>
        <p:spPr>
          <a:xfrm>
            <a:off x="2132881" y="1494525"/>
            <a:ext cx="442319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500" b="1" kern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500" b="1" kern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4500" b="1" kern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kern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hiểu</a:t>
            </a:r>
            <a:r>
              <a:rPr lang="en-US" sz="4500" b="1" kern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kern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r>
              <a:rPr lang="en-US" sz="4500" b="1" kern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kern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r>
              <a:rPr lang="en-US" sz="4500" b="1" kern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kern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4500" b="1" kern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kern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4500" b="1" kern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kern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sz="4500" b="1" kern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kern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4500" b="1" kern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kern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r>
              <a:rPr lang="en-US" sz="4500" b="1" kern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698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1726</TotalTime>
  <Words>316</Words>
  <Application>Microsoft Office PowerPoint</Application>
  <PresentationFormat>On-screen Show (16:9)</PresentationFormat>
  <Paragraphs>60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等线</vt:lpstr>
      <vt:lpstr>微软雅黑</vt:lpstr>
      <vt:lpstr>字魂59号-创粗黑</vt:lpstr>
      <vt:lpstr>Aptos</vt:lpstr>
      <vt:lpstr>Aptos Display</vt:lpstr>
      <vt:lpstr>Arial</vt:lpstr>
      <vt:lpstr>Arial-Rounded</vt:lpstr>
      <vt:lpstr>Calibri</vt:lpstr>
      <vt:lpstr>Lato</vt:lpstr>
      <vt:lpstr>Tahoma</vt:lpstr>
      <vt:lpstr>Times New Roman</vt:lpstr>
      <vt:lpstr>Simple Light</vt:lpstr>
      <vt:lpstr>Office Theme</vt:lpstr>
      <vt:lpstr>1_Office 主题​​</vt:lpstr>
      <vt:lpstr>6_Office 主题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Administrator</dc:creator>
  <cp:lastModifiedBy>Thao Tran</cp:lastModifiedBy>
  <cp:revision>85</cp:revision>
  <dcterms:modified xsi:type="dcterms:W3CDTF">2025-07-27T08:18:27Z</dcterms:modified>
</cp:coreProperties>
</file>