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  <p:sldMasterId id="2147483692" r:id="rId2"/>
    <p:sldMasterId id="2147483707" r:id="rId3"/>
    <p:sldMasterId id="2147483713" r:id="rId4"/>
    <p:sldMasterId id="2147483735" r:id="rId5"/>
  </p:sldMasterIdLst>
  <p:notesMasterIdLst>
    <p:notesMasterId r:id="rId23"/>
  </p:notesMasterIdLst>
  <p:sldIdLst>
    <p:sldId id="258" r:id="rId6"/>
    <p:sldId id="304" r:id="rId7"/>
    <p:sldId id="278" r:id="rId8"/>
    <p:sldId id="312" r:id="rId9"/>
    <p:sldId id="310" r:id="rId10"/>
    <p:sldId id="311" r:id="rId11"/>
    <p:sldId id="313" r:id="rId12"/>
    <p:sldId id="316" r:id="rId13"/>
    <p:sldId id="333" r:id="rId14"/>
    <p:sldId id="334" r:id="rId15"/>
    <p:sldId id="297" r:id="rId16"/>
    <p:sldId id="298" r:id="rId17"/>
    <p:sldId id="302" r:id="rId18"/>
    <p:sldId id="335" r:id="rId19"/>
    <p:sldId id="308" r:id="rId20"/>
    <p:sldId id="336" r:id="rId21"/>
    <p:sldId id="325" r:id="rId22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0E8669-3A3E-4C7C-B1AE-8FA70F364173}">
  <a:tblStyle styleId="{3F0E8669-3A3E-4C7C-B1AE-8FA70F364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68" autoAdjust="0"/>
  </p:normalViewPr>
  <p:slideViewPr>
    <p:cSldViewPr>
      <p:cViewPr varScale="1">
        <p:scale>
          <a:sx n="53" d="100"/>
          <a:sy n="53" d="100"/>
        </p:scale>
        <p:origin x="1160" y="3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90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2150" y="1143000"/>
            <a:ext cx="54737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7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97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026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0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8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35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73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6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5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10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0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34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79306" y="6871855"/>
            <a:ext cx="10966420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47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85690" y="6420407"/>
            <a:ext cx="1584240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5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sz="1895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sz="1895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79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79306" y="-1385455"/>
            <a:ext cx="10966420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79306" y="6871855"/>
            <a:ext cx="10966420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85690" y="6420407"/>
            <a:ext cx="1584240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5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sz="1895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sz="1895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52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16153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09636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9040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43452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89853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06219" y="5127867"/>
            <a:ext cx="3953784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5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15243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44484" y="2726140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48042" y="580665"/>
            <a:ext cx="1388332" cy="858837"/>
          </a:xfrm>
        </p:spPr>
        <p:txBody>
          <a:bodyPr>
            <a:normAutofit/>
          </a:bodyPr>
          <a:lstStyle>
            <a:lvl1pPr marL="0" indent="0" algn="ctr">
              <a:buNone/>
              <a:defRPr sz="2594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0218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6041" y="793218"/>
            <a:ext cx="8855797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0458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442380"/>
            <a:ext cx="3903950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4018" y="974882"/>
            <a:ext cx="3923889" cy="734415"/>
          </a:xfrm>
        </p:spPr>
        <p:txBody>
          <a:bodyPr anchor="b">
            <a:normAutofit/>
          </a:bodyPr>
          <a:lstStyle>
            <a:lvl1pPr>
              <a:defRPr sz="399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989" y="3392622"/>
            <a:ext cx="3903507" cy="2249488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 b="0"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17042" y="0"/>
            <a:ext cx="6324967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68394" y="209525"/>
            <a:ext cx="4636201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0754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03564" y="587196"/>
            <a:ext cx="4873227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36649" y="895260"/>
            <a:ext cx="4723744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62035" y="2442380"/>
            <a:ext cx="3903950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5690" y="3401291"/>
            <a:ext cx="4337177" cy="693295"/>
          </a:xfrm>
        </p:spPr>
        <p:txBody>
          <a:bodyPr>
            <a:normAutofit/>
          </a:bodyPr>
          <a:lstStyle>
            <a:lvl1pPr marL="0" indent="0">
              <a:spcBef>
                <a:spcPts val="599"/>
              </a:spcBef>
              <a:buClr>
                <a:schemeClr val="accent2"/>
              </a:buClr>
              <a:buNone/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5690" y="4200310"/>
            <a:ext cx="4337177" cy="1408743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35" y="-12667"/>
            <a:ext cx="640309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2" y="1"/>
            <a:ext cx="6050959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802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0184" y="2647950"/>
            <a:ext cx="4582236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7590" y="3248025"/>
            <a:ext cx="4562024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28507" y="849316"/>
            <a:ext cx="3913593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92008" y="2647950"/>
            <a:ext cx="5063452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2007" y="3248025"/>
            <a:ext cx="5060860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62856" y="1374622"/>
            <a:ext cx="5190064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190509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395804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85493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755778"/>
            <a:ext cx="2718171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139277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80" y="3314576"/>
            <a:ext cx="3192482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35394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0688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425194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093337" y="-12694"/>
            <a:ext cx="90723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3745" y="2282951"/>
            <a:ext cx="3048020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1995" b="1">
                <a:solidFill>
                  <a:schemeClr val="bg1"/>
                </a:solidFill>
              </a:defRPr>
            </a:lvl1pPr>
          </a:lstStyle>
          <a:p>
            <a:pPr marL="228029" lvl="0" indent="-228029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94815" y="1"/>
            <a:ext cx="8473998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014" y="919126"/>
            <a:ext cx="3880930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706758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580" y="5382175"/>
            <a:ext cx="3958678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99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39143" y="1113044"/>
            <a:ext cx="8683552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697" y="3056551"/>
            <a:ext cx="130635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697" y="2995522"/>
            <a:ext cx="1521964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895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65349" y="-12728"/>
            <a:ext cx="139513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60019" y="-12728"/>
            <a:ext cx="1509282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887575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61981" y="1430186"/>
            <a:ext cx="5512537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71866" y="5240536"/>
            <a:ext cx="1482370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268" y="298480"/>
            <a:ext cx="267333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33065" y="4099515"/>
            <a:ext cx="4434440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268" y="237514"/>
            <a:ext cx="2888721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18837" y="5121145"/>
            <a:ext cx="1710427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08184" y="3516857"/>
            <a:ext cx="3965656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70316" y="2045087"/>
            <a:ext cx="4809292" cy="1325563"/>
          </a:xfrm>
        </p:spPr>
        <p:txBody>
          <a:bodyPr>
            <a:normAutofit/>
          </a:bodyPr>
          <a:lstStyle>
            <a:lvl1pPr algn="ctr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35" y="718133"/>
            <a:ext cx="6428400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6" y="1096296"/>
            <a:ext cx="6037578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05405" y="4052877"/>
            <a:ext cx="3680499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594" b="1">
                <a:solidFill>
                  <a:schemeClr val="bg1"/>
                </a:solidFill>
              </a:defRPr>
            </a:lvl1pPr>
            <a:lvl2pPr marL="456057" indent="0">
              <a:buNone/>
              <a:defRPr sz="2594">
                <a:solidFill>
                  <a:schemeClr val="bg1"/>
                </a:solidFill>
              </a:defRPr>
            </a:lvl2pPr>
            <a:lvl3pPr marL="912114" indent="0">
              <a:buNone/>
              <a:defRPr sz="2594">
                <a:solidFill>
                  <a:schemeClr val="bg1"/>
                </a:solidFill>
              </a:defRPr>
            </a:lvl3pPr>
            <a:lvl4pPr marL="1368171" indent="0">
              <a:buNone/>
              <a:defRPr sz="2594">
                <a:solidFill>
                  <a:schemeClr val="bg1"/>
                </a:solidFill>
              </a:defRPr>
            </a:lvl4pPr>
            <a:lvl5pPr marL="1824228" indent="0">
              <a:buNone/>
              <a:defRPr sz="25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817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28882" y="2818995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58373" y="2826510"/>
            <a:ext cx="4963332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192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66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1275" y="3346000"/>
            <a:ext cx="7301592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793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998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971" y="1825625"/>
            <a:ext cx="10416741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402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951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163" y="312092"/>
            <a:ext cx="4380328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942690"/>
            <a:ext cx="5145027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638097"/>
            <a:ext cx="514502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942690"/>
            <a:ext cx="5170365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638097"/>
            <a:ext cx="5170365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888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97" y="1347789"/>
            <a:ext cx="6156930" cy="4330539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806263"/>
            <a:ext cx="3922509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5373" y="721374"/>
            <a:ext cx="3908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648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70365" y="1347789"/>
            <a:ext cx="6156930" cy="4330539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603601"/>
            <a:ext cx="3922509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5530" y="725129"/>
            <a:ext cx="38237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133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4630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868" y="2373246"/>
            <a:ext cx="9280104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985"/>
            </a:lvl1pPr>
            <a:lvl2pPr marL="456057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2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9446403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7951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46" y="429785"/>
            <a:ext cx="7587482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441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2929" y="2088090"/>
            <a:ext cx="3095433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2714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6368" y="2088090"/>
            <a:ext cx="2238367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1192" y="1913782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4847" y="2105869"/>
            <a:ext cx="2951795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517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3940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2931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57469" y="2942030"/>
            <a:ext cx="3509174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9517" y="5607548"/>
            <a:ext cx="3388846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82930" y="4909834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1192" y="4909834"/>
            <a:ext cx="2686277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9517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83940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82931" y="3816446"/>
            <a:ext cx="204318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57468" y="3864572"/>
            <a:ext cx="1477663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889992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0682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06219" y="5127867"/>
            <a:ext cx="3953784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5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15243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44484" y="2726140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48042" y="580665"/>
            <a:ext cx="1388332" cy="858837"/>
          </a:xfrm>
        </p:spPr>
        <p:txBody>
          <a:bodyPr>
            <a:normAutofit/>
          </a:bodyPr>
          <a:lstStyle>
            <a:lvl1pPr marL="0" indent="0" algn="ctr">
              <a:buNone/>
              <a:defRPr sz="2594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50091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6041" y="793218"/>
            <a:ext cx="8855797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2313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442380"/>
            <a:ext cx="3903950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4018" y="974882"/>
            <a:ext cx="3923889" cy="734415"/>
          </a:xfrm>
        </p:spPr>
        <p:txBody>
          <a:bodyPr anchor="b">
            <a:normAutofit/>
          </a:bodyPr>
          <a:lstStyle>
            <a:lvl1pPr>
              <a:defRPr sz="399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989" y="3392622"/>
            <a:ext cx="3903507" cy="2249488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 b="0"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17042" y="0"/>
            <a:ext cx="6324967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68394" y="209525"/>
            <a:ext cx="4636201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3629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03564" y="587196"/>
            <a:ext cx="4873227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36649" y="895260"/>
            <a:ext cx="4723744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62035" y="2442380"/>
            <a:ext cx="3903950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5690" y="3401291"/>
            <a:ext cx="4337177" cy="693295"/>
          </a:xfrm>
        </p:spPr>
        <p:txBody>
          <a:bodyPr>
            <a:normAutofit/>
          </a:bodyPr>
          <a:lstStyle>
            <a:lvl1pPr marL="0" indent="0">
              <a:spcBef>
                <a:spcPts val="599"/>
              </a:spcBef>
              <a:buClr>
                <a:schemeClr val="accent2"/>
              </a:buClr>
              <a:buNone/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5690" y="4200310"/>
            <a:ext cx="4337177" cy="1408743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35" y="-12667"/>
            <a:ext cx="640309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2" y="1"/>
            <a:ext cx="6050959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339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0184" y="2647950"/>
            <a:ext cx="4582236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7590" y="3248025"/>
            <a:ext cx="4562024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28507" y="849316"/>
            <a:ext cx="3913593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92008" y="2647950"/>
            <a:ext cx="5063452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2007" y="3248025"/>
            <a:ext cx="5060860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62856" y="1374622"/>
            <a:ext cx="5190064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190509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395804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4183445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755778"/>
            <a:ext cx="2718171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260801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80" y="3314576"/>
            <a:ext cx="3192482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35394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0688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483385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093337" y="-12694"/>
            <a:ext cx="90723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3745" y="2282951"/>
            <a:ext cx="3048020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1995" b="1">
                <a:solidFill>
                  <a:schemeClr val="bg1"/>
                </a:solidFill>
              </a:defRPr>
            </a:lvl1pPr>
          </a:lstStyle>
          <a:p>
            <a:pPr marL="228029" lvl="0" indent="-228029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94815" y="1"/>
            <a:ext cx="8473998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014" y="919126"/>
            <a:ext cx="3880930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088281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580" y="5382175"/>
            <a:ext cx="3958678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99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39143" y="1113044"/>
            <a:ext cx="8683552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697" y="3056551"/>
            <a:ext cx="130635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697" y="2995522"/>
            <a:ext cx="1521964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895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65349" y="-12728"/>
            <a:ext cx="139513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60019" y="-12728"/>
            <a:ext cx="1509282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82427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61981" y="1430186"/>
            <a:ext cx="5512537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71866" y="5240536"/>
            <a:ext cx="1482370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268" y="298480"/>
            <a:ext cx="267333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33065" y="4099515"/>
            <a:ext cx="4434440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268" y="237514"/>
            <a:ext cx="2888721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18837" y="5121145"/>
            <a:ext cx="1710427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08184" y="3516857"/>
            <a:ext cx="3965656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70316" y="2045087"/>
            <a:ext cx="4809292" cy="1325563"/>
          </a:xfrm>
        </p:spPr>
        <p:txBody>
          <a:bodyPr>
            <a:normAutofit/>
          </a:bodyPr>
          <a:lstStyle>
            <a:lvl1pPr algn="ctr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35" y="718133"/>
            <a:ext cx="6428400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6" y="1096296"/>
            <a:ext cx="6037578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05405" y="4052877"/>
            <a:ext cx="3680499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594" b="1">
                <a:solidFill>
                  <a:schemeClr val="bg1"/>
                </a:solidFill>
              </a:defRPr>
            </a:lvl1pPr>
            <a:lvl2pPr marL="456057" indent="0">
              <a:buNone/>
              <a:defRPr sz="2594">
                <a:solidFill>
                  <a:schemeClr val="bg1"/>
                </a:solidFill>
              </a:defRPr>
            </a:lvl2pPr>
            <a:lvl3pPr marL="912114" indent="0">
              <a:buNone/>
              <a:defRPr sz="2594">
                <a:solidFill>
                  <a:schemeClr val="bg1"/>
                </a:solidFill>
              </a:defRPr>
            </a:lvl3pPr>
            <a:lvl4pPr marL="1368171" indent="0">
              <a:buNone/>
              <a:defRPr sz="2594">
                <a:solidFill>
                  <a:schemeClr val="bg1"/>
                </a:solidFill>
              </a:defRPr>
            </a:lvl4pPr>
            <a:lvl5pPr marL="1824228" indent="0">
              <a:buNone/>
              <a:defRPr sz="25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3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28882" y="2818995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58373" y="2826510"/>
            <a:ext cx="4963332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192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69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1275" y="3346000"/>
            <a:ext cx="7301592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793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15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971" y="1825625"/>
            <a:ext cx="10416741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524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523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163" y="312092"/>
            <a:ext cx="4380328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942690"/>
            <a:ext cx="5145027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638097"/>
            <a:ext cx="514502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942690"/>
            <a:ext cx="5170365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638097"/>
            <a:ext cx="5170365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523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97" y="1347789"/>
            <a:ext cx="6156930" cy="4330539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806263"/>
            <a:ext cx="3922509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5373" y="721374"/>
            <a:ext cx="3908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177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70365" y="1347789"/>
            <a:ext cx="6156930" cy="4330539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603601"/>
            <a:ext cx="3922509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5530" y="725129"/>
            <a:ext cx="38237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3862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5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868" y="2373246"/>
            <a:ext cx="9280104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985"/>
            </a:lvl1pPr>
            <a:lvl2pPr marL="456057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751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070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46" y="429785"/>
            <a:ext cx="7587482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441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2929" y="2088090"/>
            <a:ext cx="3095433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2714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6368" y="2088090"/>
            <a:ext cx="2238367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1192" y="1913782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4847" y="2105869"/>
            <a:ext cx="2951795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517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3940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2931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57469" y="2942030"/>
            <a:ext cx="3509174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9517" y="5607548"/>
            <a:ext cx="3388846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82930" y="4909834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1192" y="4909834"/>
            <a:ext cx="2686277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9517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83940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82931" y="3816446"/>
            <a:ext cx="204318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57468" y="3864572"/>
            <a:ext cx="1477663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889992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159614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A8A1B9-2378-CF7A-C405-6A2BF3E313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920081" y="228600"/>
            <a:ext cx="1695152" cy="169515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86" r:id="rId6"/>
    <p:sldLayoutId id="2147483687" r:id="rId7"/>
    <p:sldLayoutId id="2147483688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BBA767-2AA8-0AD5-321C-3C6B444059B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920081" y="228600"/>
            <a:ext cx="1695152" cy="169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2CE2F30-3E35-4B3A-81CC-73906DE92C05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-28721"/>
            <a:ext cx="12161838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3FB435F-5CC6-4887-862B-D529A43DE9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559" y="-1278286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76E91-0432-4DED-9010-A4F8F35830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07" y="24612600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A2104-4A86-42A6-805E-F314C0104B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574" y="-2926613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 spd="slow">
    <p:push dir="u"/>
  </p:transition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10738" y="594582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971" y="5945825"/>
            <a:ext cx="263279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596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25" y="5945825"/>
            <a:ext cx="64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03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99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accent4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10738" y="594582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971" y="5945825"/>
            <a:ext cx="263279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596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25" y="5945825"/>
            <a:ext cx="64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14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99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accent4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2" y="207292"/>
            <a:ext cx="1740453" cy="16369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520" y="679377"/>
            <a:ext cx="3225042" cy="5959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523" y="207293"/>
            <a:ext cx="8459291" cy="9286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1795" y="0"/>
            <a:ext cx="11158248" cy="6654001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12796AC-4193-FE11-3B7B-CDDBFF011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755078" y="1075713"/>
            <a:ext cx="5256583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7572C1-0BF2-C6C7-783B-259AABFE0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65278" y="1075712"/>
            <a:ext cx="5249641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CA1927-6FB8-F141-51FE-55F955091B37}"/>
              </a:ext>
            </a:extLst>
          </p:cNvPr>
          <p:cNvSpPr txBox="1"/>
          <p:nvPr/>
        </p:nvSpPr>
        <p:spPr>
          <a:xfrm>
            <a:off x="753861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nằm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2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57200"/>
            <a:ext cx="4256402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3" y="468085"/>
            <a:ext cx="4290010" cy="607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35" y="457200"/>
            <a:ext cx="4239289" cy="6085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44209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37319" y="4876800"/>
            <a:ext cx="1436980" cy="1030782"/>
          </a:xfrm>
          <a:prstGeom prst="wedgeEllipseCallout">
            <a:avLst>
              <a:gd name="adj1" fmla="val 57846"/>
              <a:gd name="adj2" fmla="val 6290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1" y="478971"/>
            <a:ext cx="4290010" cy="61124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84748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2438" y="4909457"/>
            <a:ext cx="1436980" cy="1030782"/>
          </a:xfrm>
          <a:prstGeom prst="wedgeEllipseCallout">
            <a:avLst>
              <a:gd name="adj1" fmla="val -54270"/>
              <a:gd name="adj2" fmla="val 727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279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17973" y="16145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4050" y="141881"/>
            <a:ext cx="5396166" cy="475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Tiến trình bài học gồm 4 bước.</a:t>
            </a:r>
          </a:p>
        </p:txBody>
      </p:sp>
      <p:sp>
        <p:nvSpPr>
          <p:cNvPr id="5" name="Down Arrow 4"/>
          <p:cNvSpPr/>
          <p:nvPr/>
        </p:nvSpPr>
        <p:spPr>
          <a:xfrm rot="20635577">
            <a:off x="1787294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34173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20635577">
            <a:off x="4544444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678578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71185" y="1721190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4549772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42919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35843" y="467291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054" y="2003424"/>
            <a:ext cx="2284529" cy="1142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4859" y="1283096"/>
            <a:ext cx="2536136" cy="126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6" y="190997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13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30369"/>
            <a:ext cx="7341434" cy="3387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8" y="-381000"/>
            <a:ext cx="4590327" cy="355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8518F-E294-9EBF-4B76-F4C70B670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0"/>
            <a:ext cx="5017734" cy="51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8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F15296-F816-46B8-4759-DC543ACB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" y="-24114"/>
            <a:ext cx="5377120" cy="6818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5FB87-C676-49AB-13F0-50ADCF1C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319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51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15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1422A-D2DA-5900-DF10-64550833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119" y="0"/>
            <a:ext cx="5638800" cy="6921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DE948-09AF-DD80-991B-B42100BC6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8" y="1"/>
            <a:ext cx="5145911" cy="68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7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16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5243230" cy="6841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1" y="8483"/>
            <a:ext cx="5184166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43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2487"/>
            <a:ext cx="12161838" cy="24070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76088" y="443339"/>
            <a:ext cx="11233696" cy="4349389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Tx/>
              </a:pPr>
              <a:endParaRPr lang="zh-CN" altLang="en-US" sz="2394" kern="12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Tx/>
              </a:pPr>
              <a:endParaRPr lang="zh-CN" altLang="en-US" sz="2394" kern="12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3124" y="4404657"/>
            <a:ext cx="2292147" cy="223756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120" y="4862137"/>
            <a:ext cx="2229670" cy="2001636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DAAE84C2-A20D-9508-9E4D-C344EE88A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498023" y="2977540"/>
            <a:ext cx="9420261" cy="3892353"/>
          </a:xfrm>
          <a:prstGeom prst="rect">
            <a:avLst/>
          </a:prstGeom>
        </p:spPr>
      </p:pic>
      <p:pic>
        <p:nvPicPr>
          <p:cNvPr id="43" name="图片 40">
            <a:extLst>
              <a:ext uri="{FF2B5EF4-FFF2-40B4-BE49-F238E27FC236}">
                <a16:creationId xmlns:a16="http://schemas.microsoft.com/office/drawing/2014/main" id="{FFE9382F-5F3F-7F41-5CE6-0ECEB0B6E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159" y="4721616"/>
            <a:ext cx="2059390" cy="1848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0FA2E-DB7C-4FDA-A4B6-1E1D57CE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645" y="139546"/>
            <a:ext cx="8702549" cy="42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5FE69D7-2752-DA62-1718-B9A1E2DB7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83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>
            <a:extLst>
              <a:ext uri="{FF2B5EF4-FFF2-40B4-BE49-F238E27FC236}">
                <a16:creationId xmlns:a16="http://schemas.microsoft.com/office/drawing/2014/main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4904" y="889701"/>
            <a:ext cx="3225042" cy="5959816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4041" y="4876786"/>
            <a:ext cx="2071165" cy="185138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05" y="214972"/>
            <a:ext cx="2471030" cy="66345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FD402C-17B2-B005-21A7-9215FC9A1113}"/>
              </a:ext>
            </a:extLst>
          </p:cNvPr>
          <p:cNvGrpSpPr/>
          <p:nvPr/>
        </p:nvGrpSpPr>
        <p:grpSpPr>
          <a:xfrm>
            <a:off x="6866742" y="9050795"/>
            <a:ext cx="4619938" cy="1442971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altLang="ko-KR" sz="8778" b="1" kern="1200" spc="-15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altLang="ko-KR" sz="8778" b="1" kern="1200" spc="-150" dirty="0">
                  <a:solidFill>
                    <a:srgbClr val="683900"/>
                  </a:solidFill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122C36-8A4B-CB02-754D-D4C61260BB3D}"/>
              </a:ext>
            </a:extLst>
          </p:cNvPr>
          <p:cNvGrpSpPr/>
          <p:nvPr/>
        </p:nvGrpSpPr>
        <p:grpSpPr>
          <a:xfrm>
            <a:off x="-91281" y="0"/>
            <a:ext cx="2630710" cy="1446068"/>
            <a:chOff x="1143000" y="742950"/>
            <a:chExt cx="3962400" cy="2521527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CD9ED44A-D2B6-A8C8-69EF-655408CED45F}"/>
                </a:ext>
              </a:extLst>
            </p:cNvPr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loud 18">
              <a:extLst>
                <a:ext uri="{FF2B5EF4-FFF2-40B4-BE49-F238E27FC236}">
                  <a16:creationId xmlns:a16="http://schemas.microsoft.com/office/drawing/2014/main" id="{A41C6E5E-2E1B-3CA1-E804-09AE1B7FF832}"/>
                </a:ext>
              </a:extLst>
            </p:cNvPr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FDF487B0-8583-9CAF-E0F0-E47CF02679B7}"/>
              </a:ext>
            </a:extLst>
          </p:cNvPr>
          <p:cNvSpPr txBox="1">
            <a:spLocks/>
          </p:cNvSpPr>
          <p:nvPr/>
        </p:nvSpPr>
        <p:spPr>
          <a:xfrm rot="20980918">
            <a:off x="-678663" y="737389"/>
            <a:ext cx="4034806" cy="612375"/>
          </a:xfrm>
          <a:prstGeom prst="rect">
            <a:avLst/>
          </a:prstGeom>
        </p:spPr>
        <p:txBody>
          <a:bodyPr spcFirstLastPara="1" vert="horz" lIns="91428" tIns="45713" rIns="91428" bIns="45713" numCol="1" rtlCol="0" anchor="ctr">
            <a:prstTxWarp prst="textArchUp">
              <a:avLst>
                <a:gd name="adj" fmla="val 11075838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0969DC-5CDB-287D-16A5-2B2642526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919" y="457200"/>
            <a:ext cx="7986452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8FFA2F-5D35-2931-CC2D-B83E50648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519" y="1600200"/>
            <a:ext cx="748044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9"/>
          <p:cNvSpPr/>
          <p:nvPr/>
        </p:nvSpPr>
        <p:spPr>
          <a:xfrm>
            <a:off x="-2065271" y="539760"/>
            <a:ext cx="16886962" cy="6183065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319" y="228600"/>
            <a:ext cx="5943547" cy="2207240"/>
          </a:xfrm>
          <a:prstGeom prst="wedgeEllipseCallout">
            <a:avLst>
              <a:gd name="adj1" fmla="val 31246"/>
              <a:gd name="adj2" fmla="val 62038"/>
            </a:avLst>
          </a:prstGeom>
          <a:noFill/>
          <a:ln w="57150">
            <a:solidFill>
              <a:srgbClr val="00642D"/>
            </a:solidFill>
          </a:ln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thiệu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lang="en-US" sz="4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6502446" y="-40235"/>
            <a:ext cx="2718345" cy="2114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9" y="-533400"/>
            <a:ext cx="2291785" cy="1956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18" y="-779562"/>
            <a:ext cx="7017576" cy="744125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342373"/>
            <a:ext cx="12161838" cy="1514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85" l="0" r="100000">
                        <a14:backgroundMark x1="43000" y1="5288" x2="47500" y2="47495"/>
                        <a14:backgroundMark x1="40900" y1="42393" x2="53700" y2="51113"/>
                        <a14:backgroundMark x1="91600" y1="2412" x2="98700" y2="13358"/>
                        <a14:backgroundMark x1="51900" y1="3896" x2="51400" y2="17254"/>
                        <a14:backgroundMark x1="5400" y1="3154" x2="2300" y2="10204"/>
                        <a14:backgroundMark x1="4600" y1="36085" x2="4600" y2="79777"/>
                        <a14:backgroundMark x1="98700" y1="20130" x2="98400" y2="26902"/>
                        <a14:backgroundMark x1="93200" y1="61596" x2="96900" y2="88033"/>
                        <a14:backgroundMark x1="98200" y1="44156" x2="98400" y2="51113"/>
                        <a14:backgroundMark x1="39100" y1="61596" x2="47500" y2="72727"/>
                        <a14:backgroundMark x1="61600" y1="59647" x2="55300" y2="69852"/>
                        <a14:backgroundMark x1="42200" y1="89425" x2="66600" y2="89425"/>
                        <a14:backgroundMark x1="30000" y1="76623" x2="33400" y2="93321"/>
                        <a14:backgroundMark x1="15100" y1="73469" x2="7000" y2="9044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21" y="2380861"/>
            <a:ext cx="4273806" cy="45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1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1795" y="470936"/>
            <a:ext cx="11158248" cy="6183065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9A0E9D-D013-D556-FDF1-A0806875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19" y="1752600"/>
            <a:ext cx="8566697" cy="4536001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1FA8DDB-E37B-1ED1-FC1C-7D373C2464E4}"/>
              </a:ext>
            </a:extLst>
          </p:cNvPr>
          <p:cNvSpPr txBox="1">
            <a:spLocks/>
          </p:cNvSpPr>
          <p:nvPr/>
        </p:nvSpPr>
        <p:spPr>
          <a:xfrm>
            <a:off x="4252119" y="609600"/>
            <a:ext cx="3657600" cy="860023"/>
          </a:xfrm>
          <a:prstGeom prst="rect">
            <a:avLst/>
          </a:prstGeom>
          <a:solidFill>
            <a:srgbClr val="00B0F0"/>
          </a:solidFill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2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TUYẾN NHÂN VẬT XUYÊN SUỐT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2487"/>
            <a:ext cx="12161838" cy="2407030"/>
          </a:xfrm>
          <a:prstGeom prst="rect">
            <a:avLst/>
          </a:prstGeom>
        </p:spPr>
      </p:pic>
      <p:sp>
        <p:nvSpPr>
          <p:cNvPr id="42" name="圆角矩形 9"/>
          <p:cNvSpPr/>
          <p:nvPr/>
        </p:nvSpPr>
        <p:spPr>
          <a:xfrm>
            <a:off x="-1520228" y="339220"/>
            <a:ext cx="14594205" cy="1888809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A7C7CF-A524-AE75-9F0A-19EFBD78AB08}"/>
              </a:ext>
            </a:extLst>
          </p:cNvPr>
          <p:cNvGrpSpPr/>
          <p:nvPr/>
        </p:nvGrpSpPr>
        <p:grpSpPr>
          <a:xfrm>
            <a:off x="-396081" y="1066800"/>
            <a:ext cx="8829150" cy="4876745"/>
            <a:chOff x="3146" y="1970852"/>
            <a:chExt cx="9184676" cy="4888840"/>
          </a:xfrm>
        </p:grpSpPr>
        <p:grpSp>
          <p:nvGrpSpPr>
            <p:cNvPr id="14" name="Group 13"/>
            <p:cNvGrpSpPr/>
            <p:nvPr/>
          </p:nvGrpSpPr>
          <p:grpSpPr>
            <a:xfrm>
              <a:off x="826325" y="1970852"/>
              <a:ext cx="8361497" cy="4259101"/>
              <a:chOff x="5125306" y="548641"/>
              <a:chExt cx="5723577" cy="2988754"/>
            </a:xfrm>
          </p:grpSpPr>
          <p:grpSp>
            <p:nvGrpSpPr>
              <p:cNvPr id="38" name="组合 32"/>
              <p:cNvGrpSpPr/>
              <p:nvPr/>
            </p:nvGrpSpPr>
            <p:grpSpPr>
              <a:xfrm>
                <a:off x="5125306" y="548641"/>
                <a:ext cx="5723577" cy="2988754"/>
                <a:chOff x="1020" y="1424"/>
                <a:chExt cx="11012" cy="8708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云形 33"/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cloud">
                  <a:avLst/>
                </a:prstGeom>
                <a:solidFill>
                  <a:srgbClr val="FBE09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思源黑体 CN"/>
                    <a:cs typeface="+mn-cs"/>
                    <a:sym typeface="Arial"/>
                  </a:endParaRPr>
                </a:p>
              </p:txBody>
            </p:sp>
            <p:sp>
              <p:nvSpPr>
                <p:cNvPr id="40" name="云形 34"/>
                <p:cNvSpPr/>
                <p:nvPr/>
              </p:nvSpPr>
              <p:spPr>
                <a:xfrm>
                  <a:off x="1020" y="1424"/>
                  <a:ext cx="10812" cy="8508"/>
                </a:xfrm>
                <a:prstGeom prst="cloud">
                  <a:avLst/>
                </a:prstGeom>
                <a:solidFill>
                  <a:schemeClr val="bg1"/>
                </a:solidFill>
                <a:ln w="25400" cmpd="sng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思源黑体 CN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6012106" y="961850"/>
                <a:ext cx="3754696" cy="1797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50800" h="38100" prst="riblet"/>
                </a:sp3d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631" y="2305730"/>
              <a:ext cx="1038748" cy="2030127"/>
            </a:xfrm>
            <a:prstGeom prst="rect">
              <a:avLst/>
            </a:prstGeom>
          </p:spPr>
        </p:pic>
        <p:pic>
          <p:nvPicPr>
            <p:cNvPr id="17" name="Hộp màu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4" b="98272" l="9744" r="897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87" y="4706659"/>
              <a:ext cx="1583952" cy="2049523"/>
            </a:xfrm>
            <a:prstGeom prst="rect">
              <a:avLst/>
            </a:prstGeom>
          </p:spPr>
        </p:pic>
        <p:pic>
          <p:nvPicPr>
            <p:cNvPr id="16" name="图片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001699">
              <a:off x="3146" y="2348619"/>
              <a:ext cx="2340863" cy="25023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9" b="92642" l="0" r="9872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579" y="4575124"/>
              <a:ext cx="1430730" cy="1812662"/>
            </a:xfrm>
            <a:prstGeom prst="rect">
              <a:avLst/>
            </a:prstGeom>
          </p:spPr>
        </p:pic>
        <p:pic>
          <p:nvPicPr>
            <p:cNvPr id="19" name="tẩy">
              <a:extLst>
                <a:ext uri="{FF2B5EF4-FFF2-40B4-BE49-F238E27FC236}">
                  <a16:creationId xmlns:a16="http://schemas.microsoft.com/office/drawing/2014/main" id="{69D30F14-6A6B-CD8E-8009-53EFBE36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67778" y1="21406" x2="35667" y2="52812"/>
                          <a14:foregroundMark x1="23667" y1="48906" x2="38556" y2="76719"/>
                          <a14:foregroundMark x1="20333" y1="61094" x2="33333" y2="79375"/>
                          <a14:foregroundMark x1="78444" y1="40156" x2="50222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7760" y="5566721"/>
              <a:ext cx="1818240" cy="129297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84" y="2584926"/>
            <a:ext cx="3692984" cy="40704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EEFA715-04A4-437F-A039-48BF262D711A}"/>
              </a:ext>
            </a:extLst>
          </p:cNvPr>
          <p:cNvGrpSpPr/>
          <p:nvPr/>
        </p:nvGrpSpPr>
        <p:grpSpPr>
          <a:xfrm>
            <a:off x="262199" y="-2670106"/>
            <a:ext cx="11410410" cy="1775952"/>
            <a:chOff x="365760" y="184114"/>
            <a:chExt cx="11438709" cy="178035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F88694-E455-4FBF-9E8A-E252397072A0}"/>
                </a:ext>
              </a:extLst>
            </p:cNvPr>
            <p:cNvSpPr txBox="1"/>
            <p:nvPr/>
          </p:nvSpPr>
          <p:spPr>
            <a:xfrm>
              <a:off x="387532" y="210145"/>
              <a:ext cx="11416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985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Trò</a:t>
              </a:r>
              <a:r>
                <a:rPr kumimoji="0" lang="en-US" sz="5985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5985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chơi</a:t>
              </a:r>
              <a:endParaRPr kumimoji="0" lang="en-US" sz="5985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Chuẩn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đồ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dùng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lớp</a:t>
              </a:r>
              <a:endParaRPr kumimoji="0" lang="en-US" sz="4788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05EAD4-9A1E-45E4-A1AF-451640474F29}"/>
                </a:ext>
              </a:extLst>
            </p:cNvPr>
            <p:cNvSpPr txBox="1"/>
            <p:nvPr/>
          </p:nvSpPr>
          <p:spPr>
            <a:xfrm>
              <a:off x="365760" y="184114"/>
              <a:ext cx="11416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985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Trò</a:t>
              </a:r>
              <a:r>
                <a:rPr kumimoji="0" lang="en-US" sz="5985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5985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chơi</a:t>
              </a:r>
              <a:endParaRPr kumimoji="0" lang="en-US" sz="5985" b="0" i="0" u="none" strike="noStrike" kern="1200" cap="none" spc="0" normalizeH="0" baseline="0" noProof="0" dirty="0">
                <a:ln w="0"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22A675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Chuẩn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DE673F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đồ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7030A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dùng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lớp</a:t>
              </a:r>
              <a:endParaRPr kumimoji="0" lang="en-US" sz="4788" b="0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1795" y="0"/>
            <a:ext cx="11158248" cy="6654001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5490E-093D-5554-4E2D-D54889ED6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9" y="284534"/>
            <a:ext cx="3707227" cy="5167702"/>
          </a:xfrm>
          <a:prstGeom prst="rect">
            <a:avLst/>
          </a:prstGeom>
        </p:spPr>
      </p:pic>
      <p:pic>
        <p:nvPicPr>
          <p:cNvPr id="5" name="Picture 2" descr="Vở bài tập Toán lớp 1 - tập một (Kết nối tri thức với cuộc sống) | Shopee  Việt Nam">
            <a:extLst>
              <a:ext uri="{FF2B5EF4-FFF2-40B4-BE49-F238E27FC236}">
                <a16:creationId xmlns:a16="http://schemas.microsoft.com/office/drawing/2014/main" id="{ECF72BE4-7F44-81CA-05F0-5013B860B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11787"/>
          <a:stretch/>
        </p:blipFill>
        <p:spPr bwMode="auto">
          <a:xfrm>
            <a:off x="6273232" y="284534"/>
            <a:ext cx="3939739" cy="5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3A9EF-EFCA-13C2-6E87-C11DD254433B}"/>
              </a:ext>
            </a:extLst>
          </p:cNvPr>
          <p:cNvSpPr txBox="1"/>
          <p:nvPr/>
        </p:nvSpPr>
        <p:spPr>
          <a:xfrm>
            <a:off x="1950009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 Toán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2D76C-EE96-44F7-E93E-F12088551195}"/>
              </a:ext>
            </a:extLst>
          </p:cNvPr>
          <p:cNvSpPr txBox="1"/>
          <p:nvPr/>
        </p:nvSpPr>
        <p:spPr>
          <a:xfrm>
            <a:off x="6383264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VBT Toán 1</a:t>
            </a:r>
          </a:p>
        </p:txBody>
      </p:sp>
    </p:spTree>
    <p:extLst>
      <p:ext uri="{BB962C8B-B14F-4D97-AF65-F5344CB8AC3E}">
        <p14:creationId xmlns:p14="http://schemas.microsoft.com/office/powerpoint/2010/main" val="44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id="{F8889F4B-81E9-CCCC-C1F0-AA8BAF3F2121}"/>
              </a:ext>
            </a:extLst>
          </p:cNvPr>
          <p:cNvSpPr/>
          <p:nvPr/>
        </p:nvSpPr>
        <p:spPr>
          <a:xfrm>
            <a:off x="-47788" y="293526"/>
            <a:ext cx="12209626" cy="2755416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1335" y="2573871"/>
            <a:ext cx="9879169" cy="450368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6663" y="125045"/>
            <a:ext cx="3481986" cy="2708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50" y="-691154"/>
            <a:ext cx="2291785" cy="1956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678D3-C4F9-4D17-96D9-9FCDB408D8A8}"/>
              </a:ext>
            </a:extLst>
          </p:cNvPr>
          <p:cNvSpPr txBox="1"/>
          <p:nvPr/>
        </p:nvSpPr>
        <p:spPr>
          <a:xfrm>
            <a:off x="1364330" y="-2566985"/>
            <a:ext cx="9806487" cy="156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9576" kern="1200"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Ôn</a:t>
            </a:r>
            <a:r>
              <a:rPr lang="en-US" sz="9576" kern="120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 </a:t>
            </a:r>
            <a:r>
              <a:rPr lang="en-US" sz="9576" kern="1200">
                <a:solidFill>
                  <a:srgbClr val="C93B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chữ</a:t>
            </a:r>
            <a:r>
              <a:rPr lang="en-US" sz="9576" kern="120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 </a:t>
            </a:r>
            <a:r>
              <a:rPr lang="en-US" sz="9576" kern="1200"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hoa </a:t>
            </a:r>
            <a:r>
              <a:rPr lang="en-US" sz="9576" kern="120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D, Đ</a:t>
            </a:r>
            <a:endParaRPr lang="en-US" sz="9576" kern="1200" dirty="0"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UTM Arruba KT" panose="0204060305050602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E4EF5-706F-87B7-1F72-8F9D86D201F6}"/>
              </a:ext>
            </a:extLst>
          </p:cNvPr>
          <p:cNvSpPr txBox="1"/>
          <p:nvPr/>
        </p:nvSpPr>
        <p:spPr>
          <a:xfrm>
            <a:off x="2347119" y="990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CÙNG </a:t>
            </a:r>
          </a:p>
          <a:p>
            <a:pPr algn="ctr"/>
            <a:r>
              <a:rPr lang="en-US" sz="4800" b="1" dirty="0"/>
              <a:t>KHÁM PHÁ SÁCH TOÁN 1</a:t>
            </a:r>
          </a:p>
        </p:txBody>
      </p:sp>
    </p:spTree>
    <p:extLst>
      <p:ext uri="{BB962C8B-B14F-4D97-AF65-F5344CB8AC3E}">
        <p14:creationId xmlns:p14="http://schemas.microsoft.com/office/powerpoint/2010/main" val="532237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9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313847" y="892564"/>
            <a:ext cx="4779873" cy="1025213"/>
          </a:xfrm>
        </p:spPr>
        <p:txBody>
          <a:bodyPr>
            <a:noAutofit/>
          </a:bodyPr>
          <a:lstStyle/>
          <a:p>
            <a:r>
              <a:rPr lang="en-US" sz="3591" dirty="0">
                <a:latin typeface="Arial" pitchFamily="34" charset="0"/>
                <a:cs typeface="Arial" pitchFamily="34" charset="0"/>
              </a:rPr>
              <a:t>SGK </a:t>
            </a:r>
            <a:r>
              <a:rPr lang="en-US" sz="359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3591" dirty="0">
                <a:latin typeface="Arial" pitchFamily="34" charset="0"/>
                <a:cs typeface="Arial" pitchFamily="34" charset="0"/>
              </a:rPr>
              <a:t> 1</a:t>
            </a:r>
            <a:br>
              <a:rPr lang="en-US" sz="1995" dirty="0">
                <a:latin typeface="Arial" pitchFamily="34" charset="0"/>
                <a:cs typeface="Arial" pitchFamily="34" charset="0"/>
              </a:rPr>
            </a:br>
            <a:r>
              <a:rPr lang="en-US" sz="1995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nối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tri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199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05701" y="5200387"/>
            <a:ext cx="4886272" cy="1324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GS.TSKH. HÀ HUY KHOÁI (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PGS. TS. LÊ ANH VINH (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NGUYỄN ÁNG – VŨ VĂN DƯƠNG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NGUYỄN MINH HẢI – BÙI BÁ MẠNH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7" y="3373892"/>
            <a:ext cx="1982633" cy="1677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92988" y="2118738"/>
            <a:ext cx="2602481" cy="2082715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9115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5.xml><?xml version="1.0" encoding="utf-8"?>
<a:theme xmlns:a="http://schemas.openxmlformats.org/drawingml/2006/main" name="1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160</Words>
  <Application>Microsoft Office PowerPoint</Application>
  <PresentationFormat>Custom</PresentationFormat>
  <Paragraphs>39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Poppins</vt:lpstr>
      <vt:lpstr>UTM Banque</vt:lpstr>
      <vt:lpstr>Cambria</vt:lpstr>
      <vt:lpstr>Neucha</vt:lpstr>
      <vt:lpstr>#9Slide06 FS Playlist Script</vt:lpstr>
      <vt:lpstr>SVN-Good Dog</vt:lpstr>
      <vt:lpstr>Calibri</vt:lpstr>
      <vt:lpstr>思源黑体 CN</vt:lpstr>
      <vt:lpstr>Class Awards Certificates by Slidesgo</vt:lpstr>
      <vt:lpstr>Office 主题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SGK Toán 1 Kết nối tri thức với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Awards CERTIFICATES</dc:title>
  <dc:creator>PC</dc:creator>
  <cp:lastModifiedBy>Thao Tran</cp:lastModifiedBy>
  <cp:revision>28</cp:revision>
  <dcterms:modified xsi:type="dcterms:W3CDTF">2025-06-04T01:41:46Z</dcterms:modified>
</cp:coreProperties>
</file>