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7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8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99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8507" autoAdjust="0"/>
  </p:normalViewPr>
  <p:slideViewPr>
    <p:cSldViewPr>
      <p:cViewPr>
        <p:scale>
          <a:sx n="70" d="100"/>
          <a:sy n="70" d="100"/>
        </p:scale>
        <p:origin x="-138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49F83-F2E5-424E-B95F-10607C0B6CCE}" type="datetimeFigureOut">
              <a:rPr lang="vi-VN" smtClean="0"/>
              <a:pPr/>
              <a:t>04/11/2020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443CC7-9C2E-40B0-B1CF-F4E559136DA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3775855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43CC7-9C2E-40B0-B1CF-F4E559136DAB}" type="slidenum">
              <a:rPr lang="vi-VN" smtClean="0"/>
              <a:pPr/>
              <a:t>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934884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43CC7-9C2E-40B0-B1CF-F4E559136DAB}" type="slidenum">
              <a:rPr lang="vi-VN" smtClean="0"/>
              <a:pPr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934884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9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LUYÖN</a:t>
              </a: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 </a:t>
              </a:r>
              <a:r>
                <a:rPr lang="en-US" sz="40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TËP</a:t>
              </a: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 CHUNG</a:t>
              </a:r>
              <a:endParaRPr lang="vi-VN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57474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420208" y="231338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0208" y="1304668"/>
            <a:ext cx="567579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hãy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xếp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que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600" dirty="0">
              <a:solidFill>
                <a:srgbClr val="002060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6373503" y="347791"/>
            <a:ext cx="2541897" cy="2555588"/>
            <a:chOff x="5638799" y="347791"/>
            <a:chExt cx="2541897" cy="2555588"/>
          </a:xfrm>
        </p:grpSpPr>
        <p:grpSp>
          <p:nvGrpSpPr>
            <p:cNvPr id="11" name="Group 10"/>
            <p:cNvGrpSpPr/>
            <p:nvPr/>
          </p:nvGrpSpPr>
          <p:grpSpPr>
            <a:xfrm>
              <a:off x="5638799" y="1597725"/>
              <a:ext cx="2541897" cy="76945"/>
              <a:chOff x="5638799" y="1597725"/>
              <a:chExt cx="2541897" cy="76945"/>
            </a:xfrm>
          </p:grpSpPr>
          <p:sp>
            <p:nvSpPr>
              <p:cNvPr id="7" name="Rounded Rectangle 6"/>
              <p:cNvSpPr/>
              <p:nvPr/>
            </p:nvSpPr>
            <p:spPr>
              <a:xfrm>
                <a:off x="6961496" y="1597725"/>
                <a:ext cx="1219200" cy="74470"/>
              </a:xfrm>
              <a:prstGeom prst="roundRect">
                <a:avLst/>
              </a:prstGeom>
              <a:solidFill>
                <a:srgbClr val="92D050"/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8" name="Rounded Rectangle 7"/>
              <p:cNvSpPr/>
              <p:nvPr/>
            </p:nvSpPr>
            <p:spPr>
              <a:xfrm>
                <a:off x="5638799" y="1600200"/>
                <a:ext cx="1219200" cy="74470"/>
              </a:xfrm>
              <a:prstGeom prst="roundRect">
                <a:avLst/>
              </a:prstGeom>
              <a:solidFill>
                <a:srgbClr val="92D050"/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 rot="3558924">
              <a:off x="5645470" y="1580267"/>
              <a:ext cx="2541897" cy="76945"/>
              <a:chOff x="5638799" y="1597725"/>
              <a:chExt cx="2541897" cy="76945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961496" y="1597725"/>
                <a:ext cx="1219200" cy="74470"/>
              </a:xfrm>
              <a:prstGeom prst="roundRect">
                <a:avLst/>
              </a:prstGeom>
              <a:solidFill>
                <a:srgbClr val="92D050"/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5638799" y="1600200"/>
                <a:ext cx="1219200" cy="74470"/>
              </a:xfrm>
              <a:prstGeom prst="roundRect">
                <a:avLst/>
              </a:prstGeom>
              <a:solidFill>
                <a:srgbClr val="92D050"/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 rot="17997651">
              <a:off x="5638637" y="1593958"/>
              <a:ext cx="2541897" cy="76945"/>
              <a:chOff x="5638799" y="1597725"/>
              <a:chExt cx="2541897" cy="76945"/>
            </a:xfrm>
          </p:grpSpPr>
          <p:sp>
            <p:nvSpPr>
              <p:cNvPr id="16" name="Rounded Rectangle 15"/>
              <p:cNvSpPr/>
              <p:nvPr/>
            </p:nvSpPr>
            <p:spPr>
              <a:xfrm>
                <a:off x="6961496" y="1597725"/>
                <a:ext cx="1219200" cy="74470"/>
              </a:xfrm>
              <a:prstGeom prst="roundRect">
                <a:avLst/>
              </a:prstGeom>
              <a:solidFill>
                <a:srgbClr val="92D050"/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5638799" y="1600200"/>
                <a:ext cx="1219200" cy="74470"/>
              </a:xfrm>
              <a:prstGeom prst="roundRect">
                <a:avLst/>
              </a:prstGeom>
              <a:solidFill>
                <a:srgbClr val="92D050"/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sp>
          <p:nvSpPr>
            <p:cNvPr id="19" name="Rounded Rectangle 18"/>
            <p:cNvSpPr/>
            <p:nvPr/>
          </p:nvSpPr>
          <p:spPr>
            <a:xfrm rot="17997651">
              <a:off x="5378301" y="1016864"/>
              <a:ext cx="1219200" cy="7447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0" name="Rounded Rectangle 19"/>
            <p:cNvSpPr/>
            <p:nvPr/>
          </p:nvSpPr>
          <p:spPr>
            <a:xfrm rot="17997651">
              <a:off x="7235643" y="2164041"/>
              <a:ext cx="1219200" cy="7447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2" name="Rounded Rectangle 21"/>
            <p:cNvSpPr/>
            <p:nvPr/>
          </p:nvSpPr>
          <p:spPr>
            <a:xfrm rot="3558924">
              <a:off x="5385956" y="2157586"/>
              <a:ext cx="1219200" cy="7447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3" name="Rounded Rectangle 22"/>
            <p:cNvSpPr/>
            <p:nvPr/>
          </p:nvSpPr>
          <p:spPr>
            <a:xfrm rot="3558924">
              <a:off x="7258279" y="1034991"/>
              <a:ext cx="1219200" cy="7447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6324600" y="2682378"/>
              <a:ext cx="1219200" cy="7447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6310952" y="500619"/>
              <a:ext cx="1219200" cy="7447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420208" y="2514600"/>
            <a:ext cx="596694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hãy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xếp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5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que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6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tam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giác</a:t>
            </a:r>
            <a:endParaRPr lang="vi-VN" sz="2600" dirty="0">
              <a:solidFill>
                <a:srgbClr val="002060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 rot="16200000">
            <a:off x="1611868" y="4383968"/>
            <a:ext cx="1219200" cy="74470"/>
          </a:xfrm>
          <a:prstGeom prst="roundRect">
            <a:avLst/>
          </a:prstGeom>
          <a:solidFill>
            <a:srgbClr val="92D050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2" name="Rounded Rectangle 51"/>
          <p:cNvSpPr/>
          <p:nvPr/>
        </p:nvSpPr>
        <p:spPr>
          <a:xfrm rot="5400000">
            <a:off x="1307068" y="4383968"/>
            <a:ext cx="1219200" cy="74470"/>
          </a:xfrm>
          <a:prstGeom prst="roundRect">
            <a:avLst/>
          </a:prstGeom>
          <a:solidFill>
            <a:srgbClr val="92D050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5" name="Rounded Rectangle 54"/>
          <p:cNvSpPr/>
          <p:nvPr/>
        </p:nvSpPr>
        <p:spPr>
          <a:xfrm rot="5400000">
            <a:off x="1916668" y="4383968"/>
            <a:ext cx="1219200" cy="74470"/>
          </a:xfrm>
          <a:prstGeom prst="roundRect">
            <a:avLst/>
          </a:prstGeom>
          <a:solidFill>
            <a:srgbClr val="92D050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2" name="Rounded Rectangle 61"/>
          <p:cNvSpPr/>
          <p:nvPr/>
        </p:nvSpPr>
        <p:spPr>
          <a:xfrm rot="16200000">
            <a:off x="2553564" y="4383968"/>
            <a:ext cx="1219200" cy="74470"/>
          </a:xfrm>
          <a:prstGeom prst="roundRect">
            <a:avLst/>
          </a:prstGeom>
          <a:solidFill>
            <a:srgbClr val="92D050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3" name="Rounded Rectangle 62"/>
          <p:cNvSpPr/>
          <p:nvPr/>
        </p:nvSpPr>
        <p:spPr>
          <a:xfrm rot="5400000">
            <a:off x="2248764" y="4383968"/>
            <a:ext cx="1219200" cy="74470"/>
          </a:xfrm>
          <a:prstGeom prst="roundRect">
            <a:avLst/>
          </a:prstGeom>
          <a:solidFill>
            <a:srgbClr val="92D050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3150358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3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8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-0.00624 L 0.2533 -0.08418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69" y="-39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45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0.00416 L 0.35642 -0.08488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25" y="-4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52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-0.00624 L 0.32621 0.0823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58" y="4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59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2 -0.00208 L 0.42622 0.0753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58" y="38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50" grpId="0" animBg="1"/>
      <p:bldP spid="50" grpId="1" animBg="1"/>
      <p:bldP spid="50" grpId="2" animBg="1"/>
      <p:bldP spid="52" grpId="0" animBg="1"/>
      <p:bldP spid="52" grpId="1" animBg="1"/>
      <p:bldP spid="52" grpId="2" animBg="1"/>
      <p:bldP spid="55" grpId="0" animBg="1"/>
      <p:bldP spid="55" grpId="1" animBg="1"/>
      <p:bldP spid="55" grpId="2" animBg="1"/>
      <p:bldP spid="62" grpId="0" animBg="1"/>
      <p:bldP spid="62" grpId="1" animBg="1"/>
      <p:bldP spid="62" grpId="2" animBg="1"/>
      <p:bldP spid="63" grpId="0" animBg="1"/>
      <p:bldP spid="63" grpId="1" animBg="1"/>
      <p:bldP spid="63" grpId="2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>
            <a:off x="2309879" y="5699962"/>
            <a:ext cx="439971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           B            C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29687" y="3103602"/>
            <a:ext cx="439971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           B            C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39323" y="457200"/>
            <a:ext cx="800947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thích</a:t>
            </a:r>
            <a:r>
              <a:rPr lang="en-US" sz="2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2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đặt</a:t>
            </a:r>
            <a:r>
              <a:rPr lang="en-US" sz="2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sz="2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sz="2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“?” </a:t>
            </a:r>
            <a:r>
              <a:rPr lang="en-US" sz="26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420208" y="231338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  <p:sp>
        <p:nvSpPr>
          <p:cNvPr id="2" name="Rounded Rectangle 1"/>
          <p:cNvSpPr/>
          <p:nvPr/>
        </p:nvSpPr>
        <p:spPr>
          <a:xfrm>
            <a:off x="420208" y="1371600"/>
            <a:ext cx="8305800" cy="2514600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Oval 2"/>
          <p:cNvSpPr/>
          <p:nvPr/>
        </p:nvSpPr>
        <p:spPr>
          <a:xfrm>
            <a:off x="1366185" y="1839604"/>
            <a:ext cx="647700" cy="647700"/>
          </a:xfrm>
          <a:prstGeom prst="ellipse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Oval 19"/>
          <p:cNvSpPr/>
          <p:nvPr/>
        </p:nvSpPr>
        <p:spPr>
          <a:xfrm>
            <a:off x="2074167" y="1832780"/>
            <a:ext cx="647700" cy="647700"/>
          </a:xfrm>
          <a:prstGeom prst="ellipse">
            <a:avLst/>
          </a:prstGeom>
          <a:solidFill>
            <a:srgbClr val="FFFF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1" name="Oval 20"/>
          <p:cNvSpPr/>
          <p:nvPr/>
        </p:nvSpPr>
        <p:spPr>
          <a:xfrm>
            <a:off x="2767652" y="1828800"/>
            <a:ext cx="647700" cy="647700"/>
          </a:xfrm>
          <a:prstGeom prst="ellipse">
            <a:avLst/>
          </a:prstGeom>
          <a:solidFill>
            <a:srgbClr val="00B0F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2" name="Oval 21"/>
          <p:cNvSpPr/>
          <p:nvPr/>
        </p:nvSpPr>
        <p:spPr>
          <a:xfrm>
            <a:off x="3477904" y="1847564"/>
            <a:ext cx="647700" cy="647700"/>
          </a:xfrm>
          <a:prstGeom prst="ellipse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3" name="Oval 22"/>
          <p:cNvSpPr/>
          <p:nvPr/>
        </p:nvSpPr>
        <p:spPr>
          <a:xfrm>
            <a:off x="4185886" y="1840740"/>
            <a:ext cx="647700" cy="647700"/>
          </a:xfrm>
          <a:prstGeom prst="ellipse">
            <a:avLst/>
          </a:prstGeom>
          <a:solidFill>
            <a:srgbClr val="FFFF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4" name="Oval 23"/>
          <p:cNvSpPr/>
          <p:nvPr/>
        </p:nvSpPr>
        <p:spPr>
          <a:xfrm>
            <a:off x="4879371" y="1836760"/>
            <a:ext cx="647700" cy="647700"/>
          </a:xfrm>
          <a:prstGeom prst="ellipse">
            <a:avLst/>
          </a:prstGeom>
          <a:solidFill>
            <a:srgbClr val="00B0F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Oval 24"/>
          <p:cNvSpPr/>
          <p:nvPr/>
        </p:nvSpPr>
        <p:spPr>
          <a:xfrm>
            <a:off x="5570833" y="1839604"/>
            <a:ext cx="647700" cy="647700"/>
          </a:xfrm>
          <a:prstGeom prst="ellipse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6" name="Oval 25"/>
          <p:cNvSpPr/>
          <p:nvPr/>
        </p:nvSpPr>
        <p:spPr>
          <a:xfrm>
            <a:off x="6278815" y="1832780"/>
            <a:ext cx="647700" cy="647700"/>
          </a:xfrm>
          <a:prstGeom prst="ellipse">
            <a:avLst/>
          </a:prstGeom>
          <a:solidFill>
            <a:srgbClr val="FFFF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7" name="Oval 26"/>
          <p:cNvSpPr/>
          <p:nvPr/>
        </p:nvSpPr>
        <p:spPr>
          <a:xfrm>
            <a:off x="6972300" y="1828800"/>
            <a:ext cx="647700" cy="647700"/>
          </a:xfrm>
          <a:prstGeom prst="ellipse">
            <a:avLst/>
          </a:prstGeom>
          <a:solidFill>
            <a:srgbClr val="00B0F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TextBox 27"/>
          <p:cNvSpPr txBox="1"/>
          <p:nvPr/>
        </p:nvSpPr>
        <p:spPr>
          <a:xfrm>
            <a:off x="5661990" y="1371600"/>
            <a:ext cx="4477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2738309" y="2968956"/>
            <a:ext cx="647700" cy="647700"/>
          </a:xfrm>
          <a:prstGeom prst="ellipse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0" name="Oval 29"/>
          <p:cNvSpPr/>
          <p:nvPr/>
        </p:nvSpPr>
        <p:spPr>
          <a:xfrm>
            <a:off x="4129846" y="2962132"/>
            <a:ext cx="647700" cy="647700"/>
          </a:xfrm>
          <a:prstGeom prst="ellipse">
            <a:avLst/>
          </a:prstGeom>
          <a:solidFill>
            <a:srgbClr val="FFFF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1" name="Oval 30"/>
          <p:cNvSpPr/>
          <p:nvPr/>
        </p:nvSpPr>
        <p:spPr>
          <a:xfrm>
            <a:off x="5661531" y="2958152"/>
            <a:ext cx="647700" cy="647700"/>
          </a:xfrm>
          <a:prstGeom prst="ellipse">
            <a:avLst/>
          </a:prstGeom>
          <a:solidFill>
            <a:srgbClr val="00B0F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4" name="Rounded Rectangle 33"/>
          <p:cNvSpPr/>
          <p:nvPr/>
        </p:nvSpPr>
        <p:spPr>
          <a:xfrm>
            <a:off x="394648" y="4114800"/>
            <a:ext cx="8305800" cy="2514600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Isosceles Triangle 3"/>
          <p:cNvSpPr/>
          <p:nvPr/>
        </p:nvSpPr>
        <p:spPr>
          <a:xfrm>
            <a:off x="1607202" y="4402618"/>
            <a:ext cx="691215" cy="595875"/>
          </a:xfrm>
          <a:prstGeom prst="triangle">
            <a:avLst/>
          </a:prstGeom>
          <a:solidFill>
            <a:srgbClr val="FF669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5" name="Oval 34"/>
          <p:cNvSpPr/>
          <p:nvPr/>
        </p:nvSpPr>
        <p:spPr>
          <a:xfrm>
            <a:off x="2285561" y="4350793"/>
            <a:ext cx="647700" cy="647700"/>
          </a:xfrm>
          <a:prstGeom prst="ellipse">
            <a:avLst/>
          </a:prstGeom>
          <a:solidFill>
            <a:srgbClr val="FF669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Rectangle 5"/>
          <p:cNvSpPr/>
          <p:nvPr/>
        </p:nvSpPr>
        <p:spPr>
          <a:xfrm>
            <a:off x="3006853" y="4402618"/>
            <a:ext cx="587951" cy="587951"/>
          </a:xfrm>
          <a:prstGeom prst="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6" name="Isosceles Triangle 35"/>
          <p:cNvSpPr/>
          <p:nvPr/>
        </p:nvSpPr>
        <p:spPr>
          <a:xfrm>
            <a:off x="3693700" y="4419677"/>
            <a:ext cx="691215" cy="595875"/>
          </a:xfrm>
          <a:prstGeom prst="triangle">
            <a:avLst/>
          </a:prstGeom>
          <a:solidFill>
            <a:srgbClr val="FF669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7" name="Oval 36"/>
          <p:cNvSpPr/>
          <p:nvPr/>
        </p:nvSpPr>
        <p:spPr>
          <a:xfrm>
            <a:off x="4372059" y="4367852"/>
            <a:ext cx="647700" cy="647700"/>
          </a:xfrm>
          <a:prstGeom prst="ellipse">
            <a:avLst/>
          </a:prstGeom>
          <a:solidFill>
            <a:srgbClr val="FF669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8" name="Rectangle 37"/>
          <p:cNvSpPr/>
          <p:nvPr/>
        </p:nvSpPr>
        <p:spPr>
          <a:xfrm>
            <a:off x="5093351" y="4419677"/>
            <a:ext cx="587951" cy="587951"/>
          </a:xfrm>
          <a:prstGeom prst="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0" name="Oval 39"/>
          <p:cNvSpPr/>
          <p:nvPr/>
        </p:nvSpPr>
        <p:spPr>
          <a:xfrm>
            <a:off x="6463157" y="4357048"/>
            <a:ext cx="647700" cy="647700"/>
          </a:xfrm>
          <a:prstGeom prst="ellipse">
            <a:avLst/>
          </a:prstGeom>
          <a:solidFill>
            <a:srgbClr val="FF669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1" name="Rectangle 40"/>
          <p:cNvSpPr/>
          <p:nvPr/>
        </p:nvSpPr>
        <p:spPr>
          <a:xfrm>
            <a:off x="7184449" y="4408873"/>
            <a:ext cx="587951" cy="587951"/>
          </a:xfrm>
          <a:prstGeom prst="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2" name="TextBox 41"/>
          <p:cNvSpPr txBox="1"/>
          <p:nvPr/>
        </p:nvSpPr>
        <p:spPr>
          <a:xfrm>
            <a:off x="5884320" y="4442826"/>
            <a:ext cx="4477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Isosceles Triangle 42"/>
          <p:cNvSpPr/>
          <p:nvPr/>
        </p:nvSpPr>
        <p:spPr>
          <a:xfrm>
            <a:off x="2812998" y="5652525"/>
            <a:ext cx="691215" cy="595875"/>
          </a:xfrm>
          <a:prstGeom prst="triangle">
            <a:avLst/>
          </a:prstGeom>
          <a:solidFill>
            <a:srgbClr val="FF669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4" name="Oval 43"/>
          <p:cNvSpPr/>
          <p:nvPr/>
        </p:nvSpPr>
        <p:spPr>
          <a:xfrm>
            <a:off x="4253357" y="5600700"/>
            <a:ext cx="647700" cy="647700"/>
          </a:xfrm>
          <a:prstGeom prst="ellipse">
            <a:avLst/>
          </a:prstGeom>
          <a:solidFill>
            <a:srgbClr val="FF669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5" name="Rectangle 44"/>
          <p:cNvSpPr/>
          <p:nvPr/>
        </p:nvSpPr>
        <p:spPr>
          <a:xfrm>
            <a:off x="5812849" y="5652525"/>
            <a:ext cx="587951" cy="587951"/>
          </a:xfrm>
          <a:prstGeom prst="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7" name="Oval 46"/>
          <p:cNvSpPr/>
          <p:nvPr/>
        </p:nvSpPr>
        <p:spPr>
          <a:xfrm>
            <a:off x="2190520" y="3139901"/>
            <a:ext cx="504051" cy="50405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8" name="Oval 47"/>
          <p:cNvSpPr/>
          <p:nvPr/>
        </p:nvSpPr>
        <p:spPr>
          <a:xfrm>
            <a:off x="2263601" y="5724935"/>
            <a:ext cx="504051" cy="50405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65908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0.00625 L 0.30833 -0.1639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30" y="-78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9.25069E-9 L 0.32136 -0.1785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59" y="-89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43" grpId="0" animBg="1"/>
      <p:bldP spid="47" grpId="0" animBg="1"/>
      <p:bldP spid="4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3580" y="1076980"/>
            <a:ext cx="49873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</a:rPr>
              <a:t>Với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các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miếng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bìa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hình</a:t>
            </a:r>
            <a:r>
              <a:rPr lang="en-US" sz="2800" b="1" dirty="0" smtClean="0">
                <a:solidFill>
                  <a:srgbClr val="0070C0"/>
                </a:solidFill>
              </a:rPr>
              <a:t> tam </a:t>
            </a:r>
            <a:r>
              <a:rPr lang="en-US" sz="2800" b="1" dirty="0" err="1" smtClean="0">
                <a:solidFill>
                  <a:srgbClr val="0070C0"/>
                </a:solidFill>
              </a:rPr>
              <a:t>giác</a:t>
            </a:r>
            <a:r>
              <a:rPr lang="en-US" sz="2800" b="1" dirty="0" smtClean="0">
                <a:solidFill>
                  <a:srgbClr val="0070C0"/>
                </a:solidFill>
              </a:rPr>
              <a:t>:</a:t>
            </a:r>
            <a:endParaRPr lang="vi-VN" sz="2800" b="1" dirty="0">
              <a:solidFill>
                <a:srgbClr val="0070C0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>
            <a:off x="6629400" y="49800"/>
            <a:ext cx="2160000" cy="2160000"/>
          </a:xfrm>
          <a:prstGeom prst="rt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400"/>
          </a:p>
        </p:txBody>
      </p:sp>
      <p:sp>
        <p:nvSpPr>
          <p:cNvPr id="7" name="TextBox 6"/>
          <p:cNvSpPr txBox="1"/>
          <p:nvPr/>
        </p:nvSpPr>
        <p:spPr>
          <a:xfrm>
            <a:off x="83580" y="1754169"/>
            <a:ext cx="4639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</a:rPr>
              <a:t>Bạn</a:t>
            </a:r>
            <a:r>
              <a:rPr lang="en-US" sz="2800" b="1" dirty="0" smtClean="0">
                <a:solidFill>
                  <a:srgbClr val="0070C0"/>
                </a:solidFill>
              </a:rPr>
              <a:t> Mai </a:t>
            </a:r>
            <a:r>
              <a:rPr lang="en-US" sz="2800" b="1" dirty="0" err="1" smtClean="0">
                <a:solidFill>
                  <a:srgbClr val="0070C0"/>
                </a:solidFill>
              </a:rPr>
              <a:t>ghép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thành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hình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sau</a:t>
            </a:r>
            <a:r>
              <a:rPr lang="en-US" sz="2800" b="1" dirty="0">
                <a:solidFill>
                  <a:srgbClr val="0070C0"/>
                </a:solidFill>
              </a:rPr>
              <a:t>:</a:t>
            </a:r>
            <a:endParaRPr lang="vi-VN" sz="2800" b="1" dirty="0">
              <a:solidFill>
                <a:srgbClr val="0070C0"/>
              </a:solidFill>
            </a:endParaRPr>
          </a:p>
        </p:txBody>
      </p:sp>
      <p:sp>
        <p:nvSpPr>
          <p:cNvPr id="8" name="Right Triangle 7"/>
          <p:cNvSpPr/>
          <p:nvPr/>
        </p:nvSpPr>
        <p:spPr>
          <a:xfrm>
            <a:off x="1066802" y="2636325"/>
            <a:ext cx="2160000" cy="2160000"/>
          </a:xfrm>
          <a:prstGeom prst="rt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400"/>
          </a:p>
        </p:txBody>
      </p:sp>
      <p:sp>
        <p:nvSpPr>
          <p:cNvPr id="9" name="Right Triangle 8"/>
          <p:cNvSpPr/>
          <p:nvPr/>
        </p:nvSpPr>
        <p:spPr>
          <a:xfrm rot="10800000">
            <a:off x="1066801" y="2651073"/>
            <a:ext cx="2160000" cy="2160000"/>
          </a:xfrm>
          <a:prstGeom prst="rt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400"/>
          </a:p>
        </p:txBody>
      </p:sp>
      <p:sp>
        <p:nvSpPr>
          <p:cNvPr id="10" name="Right Triangle 9"/>
          <p:cNvSpPr/>
          <p:nvPr/>
        </p:nvSpPr>
        <p:spPr>
          <a:xfrm>
            <a:off x="3221886" y="2638784"/>
            <a:ext cx="2160000" cy="2160000"/>
          </a:xfrm>
          <a:prstGeom prst="rt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400"/>
          </a:p>
        </p:txBody>
      </p:sp>
      <p:sp>
        <p:nvSpPr>
          <p:cNvPr id="11" name="Right Triangle 10"/>
          <p:cNvSpPr/>
          <p:nvPr/>
        </p:nvSpPr>
        <p:spPr>
          <a:xfrm rot="10800000">
            <a:off x="3221885" y="2653532"/>
            <a:ext cx="2160000" cy="2160000"/>
          </a:xfrm>
          <a:prstGeom prst="rt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400"/>
          </a:p>
        </p:txBody>
      </p:sp>
      <p:sp>
        <p:nvSpPr>
          <p:cNvPr id="12" name="Right Triangle 11"/>
          <p:cNvSpPr/>
          <p:nvPr/>
        </p:nvSpPr>
        <p:spPr>
          <a:xfrm>
            <a:off x="5381885" y="1600200"/>
            <a:ext cx="2160000" cy="2160000"/>
          </a:xfrm>
          <a:prstGeom prst="rt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1400"/>
          </a:p>
        </p:txBody>
      </p:sp>
      <p:sp>
        <p:nvSpPr>
          <p:cNvPr id="13" name="Right Triangle 12"/>
          <p:cNvSpPr/>
          <p:nvPr/>
        </p:nvSpPr>
        <p:spPr>
          <a:xfrm rot="5400000">
            <a:off x="5375520" y="3751377"/>
            <a:ext cx="2160000" cy="2160000"/>
          </a:xfrm>
          <a:prstGeom prst="rt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15" name="Straight Connector 14"/>
          <p:cNvCxnSpPr>
            <a:stCxn id="10" idx="0"/>
            <a:endCxn id="8" idx="4"/>
          </p:cNvCxnSpPr>
          <p:nvPr/>
        </p:nvCxnSpPr>
        <p:spPr>
          <a:xfrm>
            <a:off x="3221886" y="2638784"/>
            <a:ext cx="4916" cy="215754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390268" y="2619119"/>
            <a:ext cx="4916" cy="215754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955" y="5791200"/>
            <a:ext cx="913551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</a:rPr>
              <a:t>Hỏi</a:t>
            </a:r>
            <a:r>
              <a:rPr lang="en-US" sz="2800" b="1" dirty="0" smtClean="0">
                <a:solidFill>
                  <a:srgbClr val="0070C0"/>
                </a:solidFill>
              </a:rPr>
              <a:t> Mai </a:t>
            </a:r>
            <a:r>
              <a:rPr lang="en-US" sz="2800" b="1" dirty="0" err="1" smtClean="0">
                <a:solidFill>
                  <a:srgbClr val="0070C0"/>
                </a:solidFill>
              </a:rPr>
              <a:t>đã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dùng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bao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nhiêu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miếng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bìa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hình</a:t>
            </a:r>
            <a:r>
              <a:rPr lang="en-US" sz="2800" b="1" dirty="0" smtClean="0">
                <a:solidFill>
                  <a:srgbClr val="0070C0"/>
                </a:solidFill>
              </a:rPr>
              <a:t> tam </a:t>
            </a:r>
            <a:r>
              <a:rPr lang="en-US" sz="2800" b="1" dirty="0" err="1" smtClean="0">
                <a:solidFill>
                  <a:srgbClr val="0070C0"/>
                </a:solidFill>
              </a:rPr>
              <a:t>giác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để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ghép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r>
              <a:rPr lang="en-US" sz="2800" b="1" dirty="0" err="1">
                <a:solidFill>
                  <a:srgbClr val="0070C0"/>
                </a:solidFill>
              </a:rPr>
              <a:t>đ</a:t>
            </a:r>
            <a:r>
              <a:rPr lang="en-US" sz="2800" b="1" dirty="0" err="1" smtClean="0">
                <a:solidFill>
                  <a:srgbClr val="0070C0"/>
                </a:solidFill>
              </a:rPr>
              <a:t>ược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hình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trên</a:t>
            </a:r>
            <a:r>
              <a:rPr lang="en-US" sz="2800" b="1" dirty="0" smtClean="0">
                <a:solidFill>
                  <a:srgbClr val="0070C0"/>
                </a:solidFill>
              </a:rPr>
              <a:t>?</a:t>
            </a:r>
            <a:endParaRPr lang="vi-VN" sz="2800" b="1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47800" y="3581400"/>
            <a:ext cx="497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1</a:t>
            </a:r>
            <a:endParaRPr lang="vi-VN" sz="48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03895" y="2840024"/>
            <a:ext cx="497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2</a:t>
            </a:r>
            <a:endParaRPr lang="vi-VN" sz="4800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81400" y="3697889"/>
            <a:ext cx="497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3</a:t>
            </a:r>
            <a:endParaRPr lang="vi-VN" sz="4800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99712" y="2750403"/>
            <a:ext cx="497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4</a:t>
            </a:r>
            <a:endParaRPr lang="vi-VN" sz="4800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91200" y="2587838"/>
            <a:ext cx="497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5</a:t>
            </a:r>
            <a:endParaRPr lang="vi-VN" sz="4800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38800" y="3980076"/>
            <a:ext cx="497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6</a:t>
            </a:r>
            <a:endParaRPr lang="vi-VN" sz="4800" b="1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29912" y="6074942"/>
            <a:ext cx="26516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6 </a:t>
            </a:r>
            <a:r>
              <a:rPr lang="en-US" sz="4000" b="1" dirty="0" err="1" smtClean="0">
                <a:solidFill>
                  <a:srgbClr val="FF0000"/>
                </a:solidFill>
              </a:rPr>
              <a:t>miếng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bìa</a:t>
            </a:r>
            <a:endParaRPr lang="vi-VN" sz="4000" b="1" dirty="0">
              <a:solidFill>
                <a:srgbClr val="FF0000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420208" y="231338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4</a:t>
            </a:r>
            <a:endParaRPr lang="vi-VN" sz="5400" b="1" dirty="0"/>
          </a:p>
        </p:txBody>
      </p:sp>
    </p:spTree>
    <p:extLst>
      <p:ext uri="{BB962C8B-B14F-4D97-AF65-F5344CB8AC3E}">
        <p14:creationId xmlns:p14="http://schemas.microsoft.com/office/powerpoint/2010/main" xmlns="" val="47152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8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9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9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0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7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8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2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3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0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1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8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9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9506" y="175589"/>
            <a:ext cx="3544293" cy="1575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3014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231338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24000" y="155138"/>
            <a:ext cx="746759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Liên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Bạn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Việt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nêu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tên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đồ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vật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dạng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vi-VN" sz="2600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00200"/>
            <a:ext cx="1057275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48113" y="1600200"/>
            <a:ext cx="1247775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638301"/>
            <a:ext cx="1057275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114675"/>
            <a:ext cx="1247775" cy="122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76662" y="3238499"/>
            <a:ext cx="1590675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8950" y="3143556"/>
            <a:ext cx="1076325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02368" y="5286375"/>
            <a:ext cx="85725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9760" y="5095875"/>
            <a:ext cx="108585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07466" y="4838700"/>
            <a:ext cx="923765" cy="1297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738187" y="2601767"/>
            <a:ext cx="1904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Khung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cửa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sổ</a:t>
            </a:r>
            <a:endParaRPr lang="vi-VN" sz="2000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05200" y="2578321"/>
            <a:ext cx="2666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Biển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báo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giao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thông</a:t>
            </a:r>
            <a:endPara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0" y="2601767"/>
            <a:ext cx="1266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Đĩa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DVD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12517" y="4262838"/>
            <a:ext cx="1530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Bánh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xe</a:t>
            </a:r>
            <a:endParaRPr lang="vi-VN" sz="2000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31917" y="4267200"/>
            <a:ext cx="1530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Bảng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lớp</a:t>
            </a:r>
            <a:endParaRPr lang="vi-VN" sz="2000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27517" y="4267200"/>
            <a:ext cx="1530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Cái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bánh</a:t>
            </a:r>
            <a:endParaRPr lang="vi-VN" sz="2000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88717" y="6224373"/>
            <a:ext cx="1530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Bìa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sách</a:t>
            </a:r>
            <a:endParaRPr lang="vi-VN" sz="2000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60517" y="6271075"/>
            <a:ext cx="1530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Ê-</a:t>
            </a:r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</a:t>
            </a:r>
            <a:endParaRPr lang="vi-VN" sz="2000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781800" y="6271075"/>
            <a:ext cx="15306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 tem</a:t>
            </a:r>
            <a:endParaRPr lang="vi-VN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890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9668" y="-228600"/>
            <a:ext cx="8261932" cy="73731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43420" y="1295400"/>
            <a:ext cx="563442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/>
              <a:t>Mỗi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đồ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vật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trên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có</a:t>
            </a:r>
            <a:r>
              <a:rPr lang="en-US" sz="5400" b="1" dirty="0" smtClean="0"/>
              <a:t> </a:t>
            </a:r>
          </a:p>
          <a:p>
            <a:r>
              <a:rPr lang="en-US" sz="5400" b="1" dirty="0" err="1" smtClean="0"/>
              <a:t>dạng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hình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gì</a:t>
            </a:r>
            <a:r>
              <a:rPr lang="en-US" sz="5400" b="1" dirty="0" smtClean="0"/>
              <a:t>?</a:t>
            </a:r>
            <a:endParaRPr lang="vi-VN" sz="5400" b="1" dirty="0"/>
          </a:p>
        </p:txBody>
      </p:sp>
    </p:spTree>
    <p:extLst>
      <p:ext uri="{BB962C8B-B14F-4D97-AF65-F5344CB8AC3E}">
        <p14:creationId xmlns:p14="http://schemas.microsoft.com/office/powerpoint/2010/main" xmlns="" val="309772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725495" y="4572000"/>
            <a:ext cx="34644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Hình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vuông</a:t>
            </a:r>
            <a:endParaRPr lang="vi-VN" sz="5400" b="1" dirty="0">
              <a:solidFill>
                <a:srgbClr val="FF0000"/>
              </a:solidFill>
            </a:endParaRPr>
          </a:p>
        </p:txBody>
      </p:sp>
      <p:sp>
        <p:nvSpPr>
          <p:cNvPr id="7" name="Explosion 1 6"/>
          <p:cNvSpPr/>
          <p:nvPr/>
        </p:nvSpPr>
        <p:spPr>
          <a:xfrm>
            <a:off x="1295400" y="3593013"/>
            <a:ext cx="6324600" cy="3195935"/>
          </a:xfrm>
          <a:prstGeom prst="irregularSeal1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3" name="Group 2"/>
          <p:cNvGrpSpPr/>
          <p:nvPr/>
        </p:nvGrpSpPr>
        <p:grpSpPr>
          <a:xfrm>
            <a:off x="1374058" y="1062037"/>
            <a:ext cx="2893142" cy="1982524"/>
            <a:chOff x="1069258" y="1062037"/>
            <a:chExt cx="1904999" cy="1254811"/>
          </a:xfrm>
        </p:grpSpPr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7871" y="1062037"/>
              <a:ext cx="1057275" cy="1076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1069258" y="2063604"/>
              <a:ext cx="1904999" cy="2532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Khung</a:t>
              </a:r>
              <a:r>
                <a:rPr lang="en-US" sz="20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dirty="0" err="1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cửa</a:t>
              </a:r>
              <a:r>
                <a:rPr lang="en-US" sz="20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dirty="0" err="1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sổ</a:t>
              </a:r>
              <a:endParaRPr lang="vi-VN" sz="20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562600" y="1062036"/>
            <a:ext cx="1531286" cy="1928874"/>
            <a:chOff x="6506190" y="1062037"/>
            <a:chExt cx="1113810" cy="1420982"/>
          </a:xfrm>
        </p:grpSpPr>
        <p:pic>
          <p:nvPicPr>
            <p:cNvPr id="9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4150" y="1062037"/>
              <a:ext cx="1085850" cy="1076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6506190" y="2188262"/>
              <a:ext cx="1113810" cy="2947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  Con tem</a:t>
              </a:r>
              <a:endParaRPr lang="vi-VN" sz="2000" dirty="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419951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330244" y="4572000"/>
            <a:ext cx="41181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Hình</a:t>
            </a:r>
            <a:r>
              <a:rPr lang="en-US" sz="5400" b="1" dirty="0" smtClean="0">
                <a:solidFill>
                  <a:srgbClr val="FF0000"/>
                </a:solidFill>
              </a:rPr>
              <a:t> tam </a:t>
            </a:r>
            <a:r>
              <a:rPr lang="en-US" sz="5400" b="1" dirty="0" err="1" smtClean="0">
                <a:solidFill>
                  <a:srgbClr val="FF0000"/>
                </a:solidFill>
              </a:rPr>
              <a:t>giác</a:t>
            </a:r>
            <a:endParaRPr lang="vi-VN" sz="5400" b="1" dirty="0">
              <a:solidFill>
                <a:srgbClr val="FF0000"/>
              </a:solidFill>
            </a:endParaRPr>
          </a:p>
        </p:txBody>
      </p:sp>
      <p:sp>
        <p:nvSpPr>
          <p:cNvPr id="7" name="Explosion 1 6"/>
          <p:cNvSpPr/>
          <p:nvPr/>
        </p:nvSpPr>
        <p:spPr>
          <a:xfrm>
            <a:off x="1295400" y="3593013"/>
            <a:ext cx="6324600" cy="3195935"/>
          </a:xfrm>
          <a:prstGeom prst="irregularSeal1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01440" y="502296"/>
            <a:ext cx="3105669" cy="277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38800" y="914400"/>
            <a:ext cx="2133666" cy="220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83529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27865" y="4572000"/>
            <a:ext cx="291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Hình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tròn</a:t>
            </a:r>
            <a:endParaRPr lang="vi-VN" sz="5400" b="1" dirty="0">
              <a:solidFill>
                <a:srgbClr val="FF0000"/>
              </a:solidFill>
            </a:endParaRPr>
          </a:p>
        </p:txBody>
      </p:sp>
      <p:sp>
        <p:nvSpPr>
          <p:cNvPr id="8" name="Explosion 1 7"/>
          <p:cNvSpPr/>
          <p:nvPr/>
        </p:nvSpPr>
        <p:spPr>
          <a:xfrm>
            <a:off x="1295400" y="3593013"/>
            <a:ext cx="6324600" cy="3195935"/>
          </a:xfrm>
          <a:prstGeom prst="irregularSeal1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21501" y="945559"/>
            <a:ext cx="2196998" cy="2157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747632"/>
            <a:ext cx="2592853" cy="2553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07017" y="811324"/>
            <a:ext cx="2236583" cy="2256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78679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0" y="4572000"/>
            <a:ext cx="42803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Hình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chữ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nhật</a:t>
            </a:r>
            <a:endParaRPr lang="vi-VN" sz="5400" b="1" dirty="0">
              <a:solidFill>
                <a:srgbClr val="FF0000"/>
              </a:solidFill>
            </a:endParaRPr>
          </a:p>
        </p:txBody>
      </p:sp>
      <p:sp>
        <p:nvSpPr>
          <p:cNvPr id="7" name="Explosion 1 6"/>
          <p:cNvSpPr/>
          <p:nvPr/>
        </p:nvSpPr>
        <p:spPr>
          <a:xfrm>
            <a:off x="1295400" y="3593013"/>
            <a:ext cx="6324600" cy="3195935"/>
          </a:xfrm>
          <a:prstGeom prst="irregularSeal1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07690" y="811238"/>
            <a:ext cx="3017886" cy="1861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400" y="653146"/>
            <a:ext cx="1752600" cy="2461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500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420208" y="231338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0208" y="1304668"/>
            <a:ext cx="567579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hãy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xếp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que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bên</a:t>
            </a:r>
            <a:r>
              <a:rPr lang="en-US" sz="2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600" dirty="0">
              <a:solidFill>
                <a:srgbClr val="002060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6373503" y="0"/>
            <a:ext cx="2541897" cy="2555588"/>
            <a:chOff x="5638799" y="347791"/>
            <a:chExt cx="2541897" cy="2555588"/>
          </a:xfrm>
        </p:grpSpPr>
        <p:grpSp>
          <p:nvGrpSpPr>
            <p:cNvPr id="11" name="Group 10"/>
            <p:cNvGrpSpPr/>
            <p:nvPr/>
          </p:nvGrpSpPr>
          <p:grpSpPr>
            <a:xfrm>
              <a:off x="5638799" y="1597725"/>
              <a:ext cx="2541897" cy="76945"/>
              <a:chOff x="5638799" y="1597725"/>
              <a:chExt cx="2541897" cy="76945"/>
            </a:xfrm>
          </p:grpSpPr>
          <p:sp>
            <p:nvSpPr>
              <p:cNvPr id="7" name="Rounded Rectangle 6"/>
              <p:cNvSpPr/>
              <p:nvPr/>
            </p:nvSpPr>
            <p:spPr>
              <a:xfrm>
                <a:off x="6961496" y="1597725"/>
                <a:ext cx="1219200" cy="74470"/>
              </a:xfrm>
              <a:prstGeom prst="roundRect">
                <a:avLst/>
              </a:prstGeom>
              <a:solidFill>
                <a:srgbClr val="92D050"/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8" name="Rounded Rectangle 7"/>
              <p:cNvSpPr/>
              <p:nvPr/>
            </p:nvSpPr>
            <p:spPr>
              <a:xfrm>
                <a:off x="5638799" y="1600200"/>
                <a:ext cx="1219200" cy="74470"/>
              </a:xfrm>
              <a:prstGeom prst="roundRect">
                <a:avLst/>
              </a:prstGeom>
              <a:solidFill>
                <a:srgbClr val="92D050"/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 rot="3558924">
              <a:off x="5645470" y="1580267"/>
              <a:ext cx="2541897" cy="76945"/>
              <a:chOff x="5638799" y="1597725"/>
              <a:chExt cx="2541897" cy="76945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961496" y="1597725"/>
                <a:ext cx="1219200" cy="74470"/>
              </a:xfrm>
              <a:prstGeom prst="roundRect">
                <a:avLst/>
              </a:prstGeom>
              <a:solidFill>
                <a:srgbClr val="92D050"/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5638799" y="1600200"/>
                <a:ext cx="1219200" cy="74470"/>
              </a:xfrm>
              <a:prstGeom prst="roundRect">
                <a:avLst/>
              </a:prstGeom>
              <a:solidFill>
                <a:srgbClr val="92D050"/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 rot="17997651">
              <a:off x="5638637" y="1593958"/>
              <a:ext cx="2541897" cy="76945"/>
              <a:chOff x="5638799" y="1597725"/>
              <a:chExt cx="2541897" cy="76945"/>
            </a:xfrm>
          </p:grpSpPr>
          <p:sp>
            <p:nvSpPr>
              <p:cNvPr id="16" name="Rounded Rectangle 15"/>
              <p:cNvSpPr/>
              <p:nvPr/>
            </p:nvSpPr>
            <p:spPr>
              <a:xfrm>
                <a:off x="6961496" y="1597725"/>
                <a:ext cx="1219200" cy="74470"/>
              </a:xfrm>
              <a:prstGeom prst="roundRect">
                <a:avLst/>
              </a:prstGeom>
              <a:solidFill>
                <a:srgbClr val="92D050"/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5638799" y="1600200"/>
                <a:ext cx="1219200" cy="74470"/>
              </a:xfrm>
              <a:prstGeom prst="roundRect">
                <a:avLst/>
              </a:prstGeom>
              <a:solidFill>
                <a:srgbClr val="92D050"/>
              </a:solidFill>
              <a:ln w="31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sp>
          <p:nvSpPr>
            <p:cNvPr id="19" name="Rounded Rectangle 18"/>
            <p:cNvSpPr/>
            <p:nvPr/>
          </p:nvSpPr>
          <p:spPr>
            <a:xfrm rot="17997651">
              <a:off x="5378301" y="1016864"/>
              <a:ext cx="1219200" cy="7447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0" name="Rounded Rectangle 19"/>
            <p:cNvSpPr/>
            <p:nvPr/>
          </p:nvSpPr>
          <p:spPr>
            <a:xfrm rot="17997651">
              <a:off x="7235643" y="2164041"/>
              <a:ext cx="1219200" cy="7447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2" name="Rounded Rectangle 21"/>
            <p:cNvSpPr/>
            <p:nvPr/>
          </p:nvSpPr>
          <p:spPr>
            <a:xfrm rot="3558924">
              <a:off x="5385956" y="2157586"/>
              <a:ext cx="1219200" cy="7447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3" name="Rounded Rectangle 22"/>
            <p:cNvSpPr/>
            <p:nvPr/>
          </p:nvSpPr>
          <p:spPr>
            <a:xfrm rot="3558924">
              <a:off x="7258279" y="1034991"/>
              <a:ext cx="1219200" cy="7447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6324600" y="2682378"/>
              <a:ext cx="1219200" cy="7447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6310952" y="500619"/>
              <a:ext cx="1219200" cy="7447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29" name="Rounded Rectangle 28"/>
          <p:cNvSpPr/>
          <p:nvPr/>
        </p:nvSpPr>
        <p:spPr>
          <a:xfrm rot="16200000">
            <a:off x="875435" y="4087504"/>
            <a:ext cx="1219200" cy="74470"/>
          </a:xfrm>
          <a:prstGeom prst="roundRect">
            <a:avLst/>
          </a:prstGeom>
          <a:solidFill>
            <a:srgbClr val="92D050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0" name="Rounded Rectangle 29"/>
          <p:cNvSpPr/>
          <p:nvPr/>
        </p:nvSpPr>
        <p:spPr>
          <a:xfrm rot="5400000">
            <a:off x="570635" y="4087504"/>
            <a:ext cx="1219200" cy="74470"/>
          </a:xfrm>
          <a:prstGeom prst="roundRect">
            <a:avLst/>
          </a:prstGeom>
          <a:solidFill>
            <a:srgbClr val="92D050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1" name="Rounded Rectangle 30"/>
          <p:cNvSpPr/>
          <p:nvPr/>
        </p:nvSpPr>
        <p:spPr>
          <a:xfrm rot="5400000">
            <a:off x="1180235" y="4087504"/>
            <a:ext cx="1219200" cy="74470"/>
          </a:xfrm>
          <a:prstGeom prst="roundRect">
            <a:avLst/>
          </a:prstGeom>
          <a:solidFill>
            <a:srgbClr val="92D050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2" name="Rounded Rectangle 31"/>
          <p:cNvSpPr/>
          <p:nvPr/>
        </p:nvSpPr>
        <p:spPr>
          <a:xfrm rot="16200000">
            <a:off x="1817131" y="4087504"/>
            <a:ext cx="1219200" cy="74470"/>
          </a:xfrm>
          <a:prstGeom prst="roundRect">
            <a:avLst/>
          </a:prstGeom>
          <a:solidFill>
            <a:srgbClr val="92D050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Rounded Rectangle 32"/>
          <p:cNvSpPr/>
          <p:nvPr/>
        </p:nvSpPr>
        <p:spPr>
          <a:xfrm rot="5400000">
            <a:off x="1512331" y="4087504"/>
            <a:ext cx="1219200" cy="74470"/>
          </a:xfrm>
          <a:prstGeom prst="roundRect">
            <a:avLst/>
          </a:prstGeom>
          <a:solidFill>
            <a:srgbClr val="92D050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4" name="Rounded Rectangle 33"/>
          <p:cNvSpPr/>
          <p:nvPr/>
        </p:nvSpPr>
        <p:spPr>
          <a:xfrm rot="16200000">
            <a:off x="570635" y="5574268"/>
            <a:ext cx="1219200" cy="74470"/>
          </a:xfrm>
          <a:prstGeom prst="roundRect">
            <a:avLst/>
          </a:prstGeom>
          <a:solidFill>
            <a:srgbClr val="92D050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5" name="Rounded Rectangle 34"/>
          <p:cNvSpPr/>
          <p:nvPr/>
        </p:nvSpPr>
        <p:spPr>
          <a:xfrm rot="5400000">
            <a:off x="2109989" y="4077565"/>
            <a:ext cx="1219200" cy="74470"/>
          </a:xfrm>
          <a:prstGeom prst="roundRect">
            <a:avLst/>
          </a:prstGeom>
          <a:solidFill>
            <a:srgbClr val="92D050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6" name="Rounded Rectangle 35"/>
          <p:cNvSpPr/>
          <p:nvPr/>
        </p:nvSpPr>
        <p:spPr>
          <a:xfrm rot="5400000">
            <a:off x="875435" y="5587916"/>
            <a:ext cx="1219200" cy="74470"/>
          </a:xfrm>
          <a:prstGeom prst="roundRect">
            <a:avLst/>
          </a:prstGeom>
          <a:solidFill>
            <a:srgbClr val="92D050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7" name="Rounded Rectangle 36"/>
          <p:cNvSpPr/>
          <p:nvPr/>
        </p:nvSpPr>
        <p:spPr>
          <a:xfrm rot="16200000">
            <a:off x="1512331" y="5574268"/>
            <a:ext cx="1219200" cy="74470"/>
          </a:xfrm>
          <a:prstGeom prst="roundRect">
            <a:avLst/>
          </a:prstGeom>
          <a:solidFill>
            <a:srgbClr val="92D050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8" name="Rounded Rectangle 37"/>
          <p:cNvSpPr/>
          <p:nvPr/>
        </p:nvSpPr>
        <p:spPr>
          <a:xfrm rot="5400000">
            <a:off x="1207531" y="5574268"/>
            <a:ext cx="1219200" cy="74470"/>
          </a:xfrm>
          <a:prstGeom prst="roundRect">
            <a:avLst/>
          </a:prstGeom>
          <a:solidFill>
            <a:srgbClr val="92D050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9" name="Rounded Rectangle 38"/>
          <p:cNvSpPr/>
          <p:nvPr/>
        </p:nvSpPr>
        <p:spPr>
          <a:xfrm rot="16200000">
            <a:off x="2164605" y="5586186"/>
            <a:ext cx="1219200" cy="74470"/>
          </a:xfrm>
          <a:prstGeom prst="roundRect">
            <a:avLst/>
          </a:prstGeom>
          <a:solidFill>
            <a:srgbClr val="92D050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0" name="Rounded Rectangle 39"/>
          <p:cNvSpPr/>
          <p:nvPr/>
        </p:nvSpPr>
        <p:spPr>
          <a:xfrm rot="5400000">
            <a:off x="1859805" y="5586186"/>
            <a:ext cx="1219200" cy="74470"/>
          </a:xfrm>
          <a:prstGeom prst="roundRect">
            <a:avLst/>
          </a:prstGeom>
          <a:solidFill>
            <a:srgbClr val="92D050"/>
          </a:solidFill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24458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11656E-6 L 0.62101 -0.00532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42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4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03608E-6 L 0.446 -0.0032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92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5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03608E-6 L 0.37934 -0.09204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58" y="-4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9 0.00208 L 0.4059 -0.08996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52" y="-4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6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03608E-6 L 0.45122 -0.09204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52" y="-4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7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-0.00832 L 0.48281 -0.08788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88" y="-39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8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8 -0.01249 L 0.54966 -0.38784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08" y="-187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8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0.00833 L 0.41475 -0.13599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42" y="-72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9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46161E-6 L 0.44289 -0.13113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35" y="-65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10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46161E-6 L 0.48455 -0.13113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19" y="-65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11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0417 L 0.51163 -0.13691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60" y="-66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11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25 2.59019E-6 L 0.37778 -0.05504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76" y="-27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2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39" grpId="0" animBg="1"/>
      <p:bldP spid="39" grpId="1" animBg="1"/>
      <p:bldP spid="39" grpId="2" animBg="1"/>
      <p:bldP spid="40" grpId="0" animBg="1"/>
      <p:bldP spid="40" grpId="1" animBg="1"/>
      <p:bldP spid="40" grpId="2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185</Words>
  <Application>Microsoft Office PowerPoint</Application>
  <PresentationFormat>On-screen Show (4:3)</PresentationFormat>
  <Paragraphs>46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21</cp:revision>
  <dcterms:created xsi:type="dcterms:W3CDTF">2006-08-16T00:00:00Z</dcterms:created>
  <dcterms:modified xsi:type="dcterms:W3CDTF">2020-11-04T03:53:55Z</dcterms:modified>
</cp:coreProperties>
</file>