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7" r:id="rId3"/>
    <p:sldId id="260" r:id="rId4"/>
    <p:sldId id="261" r:id="rId5"/>
    <p:sldId id="302" r:id="rId6"/>
    <p:sldId id="262" r:id="rId7"/>
    <p:sldId id="263" r:id="rId8"/>
    <p:sldId id="264" r:id="rId9"/>
    <p:sldId id="265" r:id="rId10"/>
    <p:sldId id="267" r:id="rId11"/>
    <p:sldId id="258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0DA92-8050-4AAD-93EA-F58A7E550820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A669-4C1F-455E-9C52-001999438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21AEF-2FEE-42C0-8BE0-EF59F7CCA1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3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59C3F-FAA4-4CC3-A3A5-EB657C3F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150EF3-302E-4A88-B91B-79A5E06E8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A5013-EFD3-49D4-8171-43334AC4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9C82AB-E2B2-44C5-8863-680B384F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F0560D-50BE-4759-8775-B374DF2C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A94D4-B94F-486C-B7C3-E98A8E25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359180-71FC-4561-8F8F-42DCC1FC5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484817-A344-4D7A-8AD7-2B254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EFDCDA-EF31-4D83-86DE-47D18C73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0D8CCC-88E9-4FAB-915D-96BE8BD0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F4F5ED-666F-4230-9477-FB0D0C258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6C003A-6C7B-4B41-A2EB-8E2D42923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A65B1-8C28-414D-9526-DCE5ABBD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6AF85E-8425-4AE3-BE28-B3FCD569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AA9644-FD3A-4687-A532-E512E6C6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6841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121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2E33D-F9FB-4274-8440-6EB9B62B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CD8F15-EB0D-45C4-94F4-DF9D3C65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21BD2-88C4-49A5-8B29-45E474E9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28BB4C-F059-4AF7-8B3B-DD009F1C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4954B-41A1-46E2-81FD-3B8F0B69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7CE9F-1D4E-4CF5-A5A8-3F250295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8FF5FF-AC0E-4BDC-9409-02F4E3B3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0415E2-68A2-4AF5-A4CE-692C32F9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95757-52B5-49C0-8389-1D069BC2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A74F8B-2168-4F05-ACAB-D0F7637C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CECC9-5C56-43CE-AD10-68529B1D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2304A-B86B-4F65-B630-9AF3D2E7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63E129-6733-44EC-952B-CC128F7B2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C3BF1C-2CC8-4EBF-81B0-1D758921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F2C9E8-6809-4B89-A012-45447E1B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D844A1-3E2A-4F85-9CFC-26461866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0F3A3-D4F9-4B41-8890-E7845A56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F8DF66-B7FC-436D-826C-E3D81559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2BA080-F951-4F7E-ABC8-48A874765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0E60D76-B259-4840-A9FB-65AD23DC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9CC333-F7AD-4556-8336-44DE36D24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2A464DC-A91B-4E2D-B138-E2892BA2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D516EA7-CAB1-4CCF-BA93-B511993A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E7C7873-039D-4326-AF2F-50E64303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6273A7-0CDF-4D03-83E3-94235273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8FB7D4-BBB6-4201-AD4B-609E5320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84FFF6-90B2-4D35-9474-C046FED1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0CD8AC-1592-472F-9152-3F86CDAF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B8515B-2B3F-4499-89CE-DE2C5182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16CFE9-2BA7-4EBB-9F60-846348B6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D2B498-4737-4F74-A189-B2F9E4C4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7FEE0-4129-473D-A0A4-D6683E9C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7DDF8C-2B4D-454F-8868-A654AB904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B02CCC-B922-4B8F-B512-BCED8390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514524-FF74-4ADC-8F59-98C58406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467590-6CC7-408C-9B4A-F5145D62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CFDCD1-F232-4FD6-B20C-99E5AD98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0935C-7A1A-4547-8271-A05FF719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83CBB1-80D4-49BD-A1A8-76ED93CBB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0B91BE-464D-46F3-93EA-FD8ABA284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AC33A4-3A09-4135-92D1-EB6E5A77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0AFA2E-9F16-44FF-94B6-9FC69FEE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EDC591-A3F5-47FF-BB9A-A9CE6CCC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21298DD-77A3-43CE-9E4F-61AA6C99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4D03B2-14B8-4DB0-9C69-9925CDF58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6E3A6-2D93-4A92-AA77-CEA905386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E083-B485-410A-952A-CF489573103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89B7ED-A472-49B1-BB84-FB0A0E13D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4F1B60-4321-4B04-B234-5D17DC023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4DDE-EB70-4081-8DF8-9B5A2375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6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5849">
            <a:off x="19984" y="-345197"/>
            <a:ext cx="1758766" cy="15215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452642" y="270004"/>
            <a:ext cx="10903895" cy="535371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920444">
            <a:off x="856616" y="3020333"/>
            <a:ext cx="577446" cy="566828"/>
            <a:chOff x="10646778" y="4753862"/>
            <a:chExt cx="751521" cy="737702"/>
          </a:xfrm>
        </p:grpSpPr>
        <p:sp>
          <p:nvSpPr>
            <p:cNvPr id="1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31" y="4293942"/>
            <a:ext cx="10369152" cy="2288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0" y="4532401"/>
            <a:ext cx="12191999" cy="2326243"/>
            <a:chOff x="1" y="4546271"/>
            <a:chExt cx="12191999" cy="2326243"/>
          </a:xfrm>
        </p:grpSpPr>
        <p:sp>
          <p:nvSpPr>
            <p:cNvPr id="23" name="任意多边形 22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175" y="-214182"/>
            <a:ext cx="2591951" cy="2467172"/>
          </a:xfrm>
          <a:prstGeom prst="rect">
            <a:avLst/>
          </a:prstGeom>
        </p:spPr>
      </p:pic>
      <p:sp>
        <p:nvSpPr>
          <p:cNvPr id="31" name="Freeform 6"/>
          <p:cNvSpPr>
            <a:spLocks/>
          </p:cNvSpPr>
          <p:nvPr/>
        </p:nvSpPr>
        <p:spPr bwMode="auto">
          <a:xfrm>
            <a:off x="9247852" y="1196752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3975817"/>
            <a:ext cx="2052005" cy="253650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"/>
          <a:stretch/>
        </p:blipFill>
        <p:spPr>
          <a:xfrm>
            <a:off x="27849" y="978019"/>
            <a:ext cx="2842187" cy="1828588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 rot="2224307">
            <a:off x="9225757" y="768314"/>
            <a:ext cx="639755" cy="627991"/>
            <a:chOff x="10646778" y="4753862"/>
            <a:chExt cx="751521" cy="737702"/>
          </a:xfrm>
        </p:grpSpPr>
        <p:sp>
          <p:nvSpPr>
            <p:cNvPr id="7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 rot="2427509">
            <a:off x="6330611" y="383995"/>
            <a:ext cx="661032" cy="648877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 rot="610562">
            <a:off x="9695024" y="4089853"/>
            <a:ext cx="477936" cy="469148"/>
            <a:chOff x="10646778" y="4753862"/>
            <a:chExt cx="751521" cy="737702"/>
          </a:xfrm>
        </p:grpSpPr>
        <p:sp>
          <p:nvSpPr>
            <p:cNvPr id="8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FF5B7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8114" b="7145"/>
          <a:stretch/>
        </p:blipFill>
        <p:spPr>
          <a:xfrm>
            <a:off x="1614892" y="149995"/>
            <a:ext cx="2047599" cy="1656048"/>
          </a:xfrm>
          <a:prstGeom prst="rect">
            <a:avLst/>
          </a:prstGeom>
        </p:spPr>
      </p:pic>
      <p:pic>
        <p:nvPicPr>
          <p:cNvPr id="91" name="忧伤与快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588382" y="-760366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37EA8E-498E-429B-97C3-D76F85B2F2E7}"/>
              </a:ext>
            </a:extLst>
          </p:cNvPr>
          <p:cNvSpPr txBox="1"/>
          <p:nvPr/>
        </p:nvSpPr>
        <p:spPr>
          <a:xfrm>
            <a:off x="4077561" y="1607109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9A862C0-9C49-4061-96C9-4847D5600C41}"/>
              </a:ext>
            </a:extLst>
          </p:cNvPr>
          <p:cNvSpPr txBox="1"/>
          <p:nvPr/>
        </p:nvSpPr>
        <p:spPr>
          <a:xfrm>
            <a:off x="2007135" y="2757440"/>
            <a:ext cx="847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34: 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am   ¨m   ©m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89208"/>
            <a:ext cx="10660126" cy="4344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¶ c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am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¨m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tre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                                                                        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cñ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©m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9340" y="180536"/>
            <a:ext cx="1600200" cy="795843"/>
          </a:xfrm>
          <a:prstGeom prst="roundRect">
            <a:avLst/>
          </a:prstGeom>
          <a:solidFill>
            <a:srgbClr val="12882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Đọc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0346" y="288310"/>
            <a:ext cx="593188" cy="58029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7732" y="61200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685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¨m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64577"/>
              </p:ext>
            </p:extLst>
          </p:nvPr>
        </p:nvGraphicFramePr>
        <p:xfrm>
          <a:off x="4800600" y="1676400"/>
          <a:ext cx="281002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5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l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µm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9700" y="3206697"/>
            <a:ext cx="1039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cam    </a:t>
            </a:r>
            <a:r>
              <a:rPr lang="en-US" sz="3600" b="1" dirty="0" err="1">
                <a:latin typeface=".VnAvant" pitchFamily="34" charset="0"/>
              </a:rPr>
              <a:t>kh¸m</a:t>
            </a:r>
            <a:r>
              <a:rPr lang="en-US" sz="3600" b="1" dirty="0">
                <a:latin typeface=".VnAvant" pitchFamily="34" charset="0"/>
              </a:rPr>
              <a:t>     ½m     </a:t>
            </a:r>
            <a:r>
              <a:rPr lang="en-US" sz="3600" b="1" dirty="0" err="1">
                <a:latin typeface=".VnAvant" pitchFamily="34" charset="0"/>
              </a:rPr>
              <a:t>c»m</a:t>
            </a:r>
            <a:r>
              <a:rPr lang="en-US" sz="3600" b="1" dirty="0">
                <a:latin typeface=".VnAvant" pitchFamily="34" charset="0"/>
              </a:rPr>
              <a:t>     ®</a:t>
            </a:r>
            <a:r>
              <a:rPr lang="en-US" sz="3600" b="1" dirty="0" err="1">
                <a:latin typeface=".VnAvant" pitchFamily="34" charset="0"/>
              </a:rPr>
              <a:t>Ëm</a:t>
            </a:r>
            <a:r>
              <a:rPr lang="en-US" sz="3600" b="1" dirty="0">
                <a:latin typeface=".VnAvant" pitchFamily="34" charset="0"/>
              </a:rPr>
              <a:t>     </a:t>
            </a:r>
            <a:r>
              <a:rPr lang="en-US" sz="3600" b="1" dirty="0" err="1">
                <a:latin typeface=".VnAvant" pitchFamily="34" charset="0"/>
              </a:rPr>
              <a:t>nhÈm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96470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qu</a:t>
            </a:r>
            <a:r>
              <a:rPr lang="en-US" sz="3600" b="1" dirty="0">
                <a:latin typeface=".VnAvant" pitchFamily="34" charset="0"/>
              </a:rPr>
              <a:t>¶ cam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4606" y="588162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t¨m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tre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87729" y="599401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cñ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s©m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060" y="69693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©m</a:t>
            </a:r>
          </a:p>
        </p:txBody>
      </p:sp>
      <p:pic>
        <p:nvPicPr>
          <p:cNvPr id="3" name="Picture 2" descr="A bowl of oranges on a table&#10;&#10;Description automatically generated">
            <a:extLst>
              <a:ext uri="{FF2B5EF4-FFF2-40B4-BE49-F238E27FC236}">
                <a16:creationId xmlns="" xmlns:a16="http://schemas.microsoft.com/office/drawing/2014/main" id="{0850E84C-1CE4-4D9D-82B7-AC922D162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4483102"/>
            <a:ext cx="2362200" cy="1398518"/>
          </a:xfrm>
          <a:prstGeom prst="rect">
            <a:avLst/>
          </a:prstGeom>
        </p:spPr>
      </p:pic>
      <p:pic>
        <p:nvPicPr>
          <p:cNvPr id="20" name="Content Placeholder 5" descr="A picture containing root, sitting, table, laying&#10;&#10;Description automatically generated">
            <a:extLst>
              <a:ext uri="{FF2B5EF4-FFF2-40B4-BE49-F238E27FC236}">
                <a16:creationId xmlns="" xmlns:a16="http://schemas.microsoft.com/office/drawing/2014/main" id="{103048F5-4CB0-42F7-9E49-CD65AD4A3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61" y="4010799"/>
            <a:ext cx="2525084" cy="1688603"/>
          </a:xfrm>
        </p:spPr>
      </p:pic>
    </p:spTree>
    <p:extLst>
      <p:ext uri="{BB962C8B-B14F-4D97-AF65-F5344CB8AC3E}">
        <p14:creationId xmlns:p14="http://schemas.microsoft.com/office/powerpoint/2010/main" val="30779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158255" y="95307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添加本张幻灯片标题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00669" y="1677266"/>
            <a:ext cx="1808162" cy="3844925"/>
            <a:chOff x="1673399" y="1978088"/>
            <a:chExt cx="1808162" cy="3844925"/>
          </a:xfrm>
        </p:grpSpPr>
        <p:sp>
          <p:nvSpPr>
            <p:cNvPr id="4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MH_SubTitle_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16893" y="2058265"/>
            <a:ext cx="1695450" cy="3233738"/>
            <a:chOff x="3618086" y="2343213"/>
            <a:chExt cx="1695450" cy="3233738"/>
          </a:xfrm>
        </p:grpSpPr>
        <p:sp>
          <p:nvSpPr>
            <p:cNvPr id="7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highlight>
                  <a:srgbClr val="FF00FF"/>
                </a:highlight>
              </a:endParaRPr>
            </a:p>
          </p:txBody>
        </p:sp>
        <p:sp>
          <p:nvSpPr>
            <p:cNvPr id="8" name="MH_SubTitle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2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14300" y="3056803"/>
            <a:ext cx="1389063" cy="2635250"/>
            <a:chOff x="2770361" y="3341751"/>
            <a:chExt cx="1389063" cy="2635250"/>
          </a:xfrm>
        </p:grpSpPr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MH_Other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MH_SubTitle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Other_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7013" y="3456853"/>
            <a:ext cx="1187450" cy="2081212"/>
            <a:chOff x="4608686" y="3741801"/>
            <a:chExt cx="1187450" cy="2081212"/>
          </a:xfrm>
        </p:grpSpPr>
        <p:sp>
          <p:nvSpPr>
            <p:cNvPr id="15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" fmla="*/ 73609 w 118265"/>
                <a:gd name="connsiteY0" fmla="*/ 0 h 696489"/>
                <a:gd name="connsiteX1" fmla="*/ 117507 w 118265"/>
                <a:gd name="connsiteY1" fmla="*/ 140864 h 696489"/>
                <a:gd name="connsiteX2" fmla="*/ 38132 w 118265"/>
                <a:gd name="connsiteY2" fmla="*/ 293264 h 696489"/>
                <a:gd name="connsiteX3" fmla="*/ 32 w 118265"/>
                <a:gd name="connsiteY3" fmla="*/ 429789 h 696489"/>
                <a:gd name="connsiteX4" fmla="*/ 31782 w 118265"/>
                <a:gd name="connsiteY4" fmla="*/ 594889 h 696489"/>
                <a:gd name="connsiteX5" fmla="*/ 47657 w 118265"/>
                <a:gd name="connsiteY5" fmla="*/ 696489 h 6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16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 b="28470"/>
          <a:stretch/>
        </p:blipFill>
        <p:spPr>
          <a:xfrm>
            <a:off x="1171852" y="4567891"/>
            <a:ext cx="4358095" cy="1940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71" y="1160480"/>
            <a:ext cx="1101505" cy="1033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 rot="2427509">
            <a:off x="10314371" y="4573467"/>
            <a:ext cx="538433" cy="528532"/>
            <a:chOff x="10646778" y="4753862"/>
            <a:chExt cx="751521" cy="737702"/>
          </a:xfrm>
        </p:grpSpPr>
        <p:sp>
          <p:nvSpPr>
            <p:cNvPr id="2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7176121" y="1718938"/>
            <a:ext cx="408334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977171" y="5538065"/>
            <a:ext cx="40833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hought Bubble: Cloud 18">
            <a:extLst>
              <a:ext uri="{FF2B5EF4-FFF2-40B4-BE49-F238E27FC236}">
                <a16:creationId xmlns="" xmlns:a16="http://schemas.microsoft.com/office/drawing/2014/main" id="{6AB81B41-2D97-4301-9C1C-C33C1081D790}"/>
              </a:ext>
            </a:extLst>
          </p:cNvPr>
          <p:cNvSpPr/>
          <p:nvPr/>
        </p:nvSpPr>
        <p:spPr bwMode="auto">
          <a:xfrm>
            <a:off x="5738009" y="1869389"/>
            <a:ext cx="5647485" cy="3453045"/>
          </a:xfrm>
          <a:prstGeom prst="cloudCallout">
            <a:avLst>
              <a:gd name="adj1" fmla="val -57465"/>
              <a:gd name="adj2" fmla="val 3741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1E1D600-0E60-40EC-817F-D8BEB2DD399B}"/>
              </a:ext>
            </a:extLst>
          </p:cNvPr>
          <p:cNvSpPr txBox="1"/>
          <p:nvPr/>
        </p:nvSpPr>
        <p:spPr>
          <a:xfrm>
            <a:off x="7023043" y="2829168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  <p:extLst>
      <p:ext uri="{BB962C8B-B14F-4D97-AF65-F5344CB8AC3E}">
        <p14:creationId xmlns:p14="http://schemas.microsoft.com/office/powerpoint/2010/main" val="11654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405296" y="353451"/>
            <a:ext cx="5687766" cy="6708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1BEE722-3D63-46A3-8E5B-2DF1DE0D0247}"/>
              </a:ext>
            </a:extLst>
          </p:cNvPr>
          <p:cNvSpPr txBox="1"/>
          <p:nvPr/>
        </p:nvSpPr>
        <p:spPr>
          <a:xfrm>
            <a:off x="3596703" y="1147641"/>
            <a:ext cx="1166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en</a:t>
            </a:r>
            <a:r>
              <a:rPr lang="en-US" sz="4000" b="1" dirty="0">
                <a:solidFill>
                  <a:srgbClr val="C00000"/>
                </a:solidFill>
                <a:latin typeface=".VnAvant" pitchFamily="34" charset="0"/>
              </a:rPr>
              <a:t>       ªn       in      un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7876F0-76DF-49E4-A824-8878CDA45D34}"/>
              </a:ext>
            </a:extLst>
          </p:cNvPr>
          <p:cNvSpPr/>
          <p:nvPr/>
        </p:nvSpPr>
        <p:spPr>
          <a:xfrm>
            <a:off x="4093028" y="6402951"/>
            <a:ext cx="232229" cy="15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994BBB1-6C7E-46F8-B8E9-859D58E1FFC1}"/>
              </a:ext>
            </a:extLst>
          </p:cNvPr>
          <p:cNvSpPr/>
          <p:nvPr/>
        </p:nvSpPr>
        <p:spPr>
          <a:xfrm>
            <a:off x="10544628" y="4857180"/>
            <a:ext cx="232229" cy="15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3D4FFB-9821-4CA7-A6AE-B8527DF9EB3D}"/>
              </a:ext>
            </a:extLst>
          </p:cNvPr>
          <p:cNvSpPr txBox="1"/>
          <p:nvPr/>
        </p:nvSpPr>
        <p:spPr>
          <a:xfrm>
            <a:off x="101598" y="1855527"/>
            <a:ext cx="1229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khÌn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sen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nÕn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nghÓn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chÝn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mÞn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 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cón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vun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755D67-0EE7-4605-B8E2-7EA7C7ECDAD6}"/>
              </a:ext>
            </a:extLst>
          </p:cNvPr>
          <p:cNvSpPr txBox="1"/>
          <p:nvPr/>
        </p:nvSpPr>
        <p:spPr>
          <a:xfrm>
            <a:off x="1015217" y="262515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ngän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nÕn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9C508C-DFDD-41AF-AD27-1D1DBBA53356}"/>
              </a:ext>
            </a:extLst>
          </p:cNvPr>
          <p:cNvSpPr txBox="1"/>
          <p:nvPr/>
        </p:nvSpPr>
        <p:spPr>
          <a:xfrm>
            <a:off x="5269524" y="262515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®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Ìn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pin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CDA93D-6370-4B4C-86ED-096399FB2288}"/>
              </a:ext>
            </a:extLst>
          </p:cNvPr>
          <p:cNvSpPr txBox="1"/>
          <p:nvPr/>
        </p:nvSpPr>
        <p:spPr>
          <a:xfrm>
            <a:off x="8789964" y="2625159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cón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con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04F6D42-178B-40A8-9AED-BEFDCA506AD5}"/>
              </a:ext>
            </a:extLst>
          </p:cNvPr>
          <p:cNvSpPr txBox="1"/>
          <p:nvPr/>
        </p:nvSpPr>
        <p:spPr>
          <a:xfrm>
            <a:off x="2196317" y="3843280"/>
            <a:ext cx="1073833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           </a:t>
            </a:r>
            <a:r>
              <a:rPr lang="en-US" sz="3600" b="1" dirty="0" smtClean="0">
                <a:latin typeface=".VnAvant" pitchFamily="34" charset="0"/>
              </a:rPr>
              <a:t>Con g× </a:t>
            </a:r>
            <a:r>
              <a:rPr lang="en-US" sz="3600" b="1" dirty="0" err="1" smtClean="0">
                <a:latin typeface=".VnAvant" pitchFamily="34" charset="0"/>
              </a:rPr>
              <a:t>tªn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cã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</a:t>
            </a:r>
            <a:r>
              <a:rPr lang="en-US" sz="3600" b="1" dirty="0" smtClean="0">
                <a:latin typeface=".VnAvant" pitchFamily="34" charset="0"/>
              </a:rPr>
              <a:t>÷ “</a:t>
            </a:r>
            <a:r>
              <a:rPr lang="en-US" sz="3600" b="1" dirty="0" err="1" smtClean="0">
                <a:latin typeface=".VnAvant" pitchFamily="34" charset="0"/>
              </a:rPr>
              <a:t>ba</a:t>
            </a:r>
            <a:r>
              <a:rPr lang="en-US" sz="3600" b="1" dirty="0" smtClean="0">
                <a:latin typeface=".VnAvant" pitchFamily="34" charset="0"/>
              </a:rPr>
              <a:t>”</a:t>
            </a:r>
          </a:p>
          <a:p>
            <a:r>
              <a:rPr lang="en-US" sz="3600" b="1" dirty="0" smtClean="0">
                <a:latin typeface=".VnAvant" pitchFamily="34" charset="0"/>
              </a:rPr>
              <a:t>¡n </a:t>
            </a:r>
            <a:r>
              <a:rPr lang="en-US" sz="3600" b="1" dirty="0" err="1" smtClean="0">
                <a:latin typeface=".VnAvant" pitchFamily="34" charset="0"/>
              </a:rPr>
              <a:t>cua</a:t>
            </a:r>
            <a:r>
              <a:rPr lang="en-US" sz="3600" b="1" dirty="0" smtClean="0">
                <a:latin typeface=".VnAvant" pitchFamily="34" charset="0"/>
              </a:rPr>
              <a:t> ¨n c¸, </a:t>
            </a:r>
            <a:r>
              <a:rPr lang="en-US" sz="3600" b="1" dirty="0" err="1" smtClean="0">
                <a:latin typeface=".VnAvant" pitchFamily="34" charset="0"/>
              </a:rPr>
              <a:t>nh×n</a:t>
            </a:r>
            <a:r>
              <a:rPr lang="en-US" sz="3600" b="1" dirty="0" smtClean="0">
                <a:latin typeface=".VnAvant" pitchFamily="34" charset="0"/>
              </a:rPr>
              <a:t> qua </a:t>
            </a:r>
            <a:r>
              <a:rPr lang="en-US" sz="3600" b="1" dirty="0" err="1" smtClean="0">
                <a:latin typeface=".VnAvant" pitchFamily="34" charset="0"/>
              </a:rPr>
              <a:t>ngì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rïa</a:t>
            </a:r>
            <a:r>
              <a:rPr lang="en-US" sz="3600" b="1" dirty="0" smtClean="0">
                <a:latin typeface=".VnAvant" pitchFamily="34" charset="0"/>
              </a:rPr>
              <a:t>?</a:t>
            </a:r>
            <a:endParaRPr lang="en-US" sz="3600" b="1" dirty="0">
              <a:latin typeface=".VnAvant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latin typeface=".VnAvant" pitchFamily="34" charset="0"/>
              </a:rPr>
              <a:t>           Con g× </a:t>
            </a:r>
            <a:r>
              <a:rPr lang="en-US" sz="3600" b="1" dirty="0" err="1">
                <a:latin typeface=".VnAvant" pitchFamily="34" charset="0"/>
              </a:rPr>
              <a:t>quen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gi</a:t>
            </a:r>
            <a:r>
              <a:rPr lang="en-US" sz="3600" b="1" dirty="0">
                <a:latin typeface=".VnAvant" pitchFamily="34" charset="0"/>
              </a:rPr>
              <a:t>µ </a:t>
            </a:r>
            <a:r>
              <a:rPr lang="en-US" sz="3600" b="1" dirty="0" err="1">
                <a:latin typeface=".VnAvant" pitchFamily="34" charset="0"/>
              </a:rPr>
              <a:t>nua</a:t>
            </a:r>
            <a:endParaRPr lang="en-US" sz="3600" b="1" dirty="0">
              <a:latin typeface=".VnAvant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b="1" dirty="0" err="1">
                <a:latin typeface=".VnAvant" pitchFamily="34" charset="0"/>
              </a:rPr>
              <a:t>Bèn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ch©n</a:t>
            </a:r>
            <a:r>
              <a:rPr lang="en-US" sz="3600" b="1" dirty="0">
                <a:latin typeface=".VnAvant" pitchFamily="34" charset="0"/>
              </a:rPr>
              <a:t> ng¾n </a:t>
            </a:r>
            <a:r>
              <a:rPr lang="en-US" sz="3600" b="1" dirty="0" err="1">
                <a:latin typeface=".VnAvant" pitchFamily="34" charset="0"/>
              </a:rPr>
              <a:t>ngñn</a:t>
            </a:r>
            <a:r>
              <a:rPr lang="en-US" sz="3600" b="1" dirty="0">
                <a:latin typeface=".VnAvant" pitchFamily="34" charset="0"/>
              </a:rPr>
              <a:t>, </a:t>
            </a:r>
            <a:r>
              <a:rPr lang="en-US" sz="3600" b="1" dirty="0" err="1">
                <a:latin typeface=".VnAvant" pitchFamily="34" charset="0"/>
              </a:rPr>
              <a:t>thá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thua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</a:t>
            </a:r>
            <a:r>
              <a:rPr lang="en-US" sz="3600" b="1" dirty="0">
                <a:latin typeface=".VnAvant" pitchFamily="34" charset="0"/>
              </a:rPr>
              <a:t>¶ </a:t>
            </a:r>
            <a:r>
              <a:rPr lang="en-US" sz="3600" b="1" dirty="0" err="1">
                <a:latin typeface=".VnAvant" pitchFamily="34" charset="0"/>
              </a:rPr>
              <a:t>ngê</a:t>
            </a:r>
            <a:r>
              <a:rPr lang="en-US" sz="3600" b="1" dirty="0">
                <a:latin typeface=".VnAvant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latin typeface=".VnAvant" pitchFamily="34" charset="0"/>
              </a:rPr>
              <a:t>                                                                                       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4" grpId="0"/>
      <p:bldP spid="10" grpId="0"/>
      <p:bldP spid="11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9873FC-8ABA-47F7-BEA8-9FE1321E2F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69" y="47169"/>
            <a:ext cx="11980645" cy="522438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288637" y="781548"/>
            <a:ext cx="2791098" cy="1076282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781583" y="831153"/>
            <a:ext cx="772509" cy="88205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765724" y="5702032"/>
            <a:ext cx="11394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NhÖn</a:t>
            </a:r>
            <a:r>
              <a:rPr lang="en-US" sz="4400" b="1" dirty="0">
                <a:latin typeface=".VnAvant" panose="020B7200000000000000" pitchFamily="34" charset="0"/>
              </a:rPr>
              <a:t> ng¾m </a:t>
            </a:r>
            <a:r>
              <a:rPr lang="en-US" sz="4400" b="1" dirty="0" err="1">
                <a:latin typeface=".VnAvant" panose="020B7200000000000000" pitchFamily="34" charset="0"/>
              </a:rPr>
              <a:t>nh×n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tÊm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l­íi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võa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lµm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xong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3065708" y="5702032"/>
            <a:ext cx="1750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¨m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583228" y="5702031"/>
            <a:ext cx="222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©m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9051562" y="5702031"/>
            <a:ext cx="2008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am</a:t>
            </a:r>
          </a:p>
        </p:txBody>
      </p:sp>
      <p:sp>
        <p:nvSpPr>
          <p:cNvPr id="6" name="Oval 5"/>
          <p:cNvSpPr/>
          <p:nvPr/>
        </p:nvSpPr>
        <p:spPr>
          <a:xfrm>
            <a:off x="4625761" y="6595673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A2AE96-5373-474A-9CAF-198BC2E870AF}"/>
              </a:ext>
            </a:extLst>
          </p:cNvPr>
          <p:cNvSpPr/>
          <p:nvPr/>
        </p:nvSpPr>
        <p:spPr>
          <a:xfrm>
            <a:off x="6959735" y="6299565"/>
            <a:ext cx="156495" cy="281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1935000" y="2313296"/>
            <a:ext cx="11257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am    ¨m    ©m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FF2316-BB7A-4605-9E6D-1F5C9D5A634B}"/>
              </a:ext>
            </a:extLst>
          </p:cNvPr>
          <p:cNvSpPr txBox="1"/>
          <p:nvPr/>
        </p:nvSpPr>
        <p:spPr>
          <a:xfrm>
            <a:off x="2707142" y="231329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554A4F-003B-4B4C-87CF-2E41C93FBD4F}"/>
              </a:ext>
            </a:extLst>
          </p:cNvPr>
          <p:cNvSpPr txBox="1"/>
          <p:nvPr/>
        </p:nvSpPr>
        <p:spPr>
          <a:xfrm>
            <a:off x="5725675" y="233338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75BC00-3919-4041-98AC-7AA7A2A9F70D}"/>
              </a:ext>
            </a:extLst>
          </p:cNvPr>
          <p:cNvSpPr txBox="1"/>
          <p:nvPr/>
        </p:nvSpPr>
        <p:spPr>
          <a:xfrm>
            <a:off x="1931072" y="232589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AEB533-16EF-4B1A-AD30-63FA3262B49C}"/>
              </a:ext>
            </a:extLst>
          </p:cNvPr>
          <p:cNvSpPr txBox="1"/>
          <p:nvPr/>
        </p:nvSpPr>
        <p:spPr>
          <a:xfrm>
            <a:off x="8036284" y="233541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20D026-9648-4EE0-B85A-E5703D1E9955}"/>
              </a:ext>
            </a:extLst>
          </p:cNvPr>
          <p:cNvSpPr txBox="1"/>
          <p:nvPr/>
        </p:nvSpPr>
        <p:spPr>
          <a:xfrm>
            <a:off x="4980235" y="232589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5D82C5-2125-42A4-BC58-D81197788F64}"/>
              </a:ext>
            </a:extLst>
          </p:cNvPr>
          <p:cNvSpPr txBox="1"/>
          <p:nvPr/>
        </p:nvSpPr>
        <p:spPr>
          <a:xfrm>
            <a:off x="8768099" y="233338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0" grpId="0"/>
      <p:bldP spid="13" grpId="0"/>
      <p:bldP spid="14" grpId="0"/>
      <p:bldP spid="1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288035" y="897397"/>
            <a:ext cx="766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am      ¨m     ©m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63309"/>
              </p:ext>
            </p:extLst>
          </p:nvPr>
        </p:nvGraphicFramePr>
        <p:xfrm>
          <a:off x="4666469" y="204119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2891593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µm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288091" y="4097613"/>
            <a:ext cx="11422743" cy="24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cam       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kh¸m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½m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c»m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®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Ëm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nhÈm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512120" y="5648406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cam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483B37E-44C5-4D0C-8408-E4BED411C2F4}"/>
              </a:ext>
            </a:extLst>
          </p:cNvPr>
          <p:cNvSpPr txBox="1"/>
          <p:nvPr/>
        </p:nvSpPr>
        <p:spPr>
          <a:xfrm>
            <a:off x="6897802" y="5644531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am</a:t>
            </a:r>
          </a:p>
        </p:txBody>
      </p:sp>
      <p:pic>
        <p:nvPicPr>
          <p:cNvPr id="4" name="Picture 3" descr="A bowl of oranges on a table&#10;&#10;Description automatically generated">
            <a:extLst>
              <a:ext uri="{FF2B5EF4-FFF2-40B4-BE49-F238E27FC236}">
                <a16:creationId xmlns="" xmlns:a16="http://schemas.microsoft.com/office/drawing/2014/main" id="{4A6A5F03-AE45-4DC9-96BF-11FF77B6C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74" y="0"/>
            <a:ext cx="9507851" cy="56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5312567" y="5733214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t¨m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tre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5562192" y="5735048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¨m</a:t>
            </a:r>
          </a:p>
        </p:txBody>
      </p:sp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879483" y="5664559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cñ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s©m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02F6E01-9B6E-48A0-9E0E-AFD5A3D0D8BF}"/>
              </a:ext>
            </a:extLst>
          </p:cNvPr>
          <p:cNvSpPr txBox="1"/>
          <p:nvPr/>
        </p:nvSpPr>
        <p:spPr>
          <a:xfrm>
            <a:off x="6528205" y="5665328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©m</a:t>
            </a:r>
          </a:p>
        </p:txBody>
      </p:sp>
      <p:pic>
        <p:nvPicPr>
          <p:cNvPr id="6" name="Content Placeholder 5" descr="A picture containing root, sitting, table, laying&#10;&#10;Description automatically generated">
            <a:extLst>
              <a:ext uri="{FF2B5EF4-FFF2-40B4-BE49-F238E27FC236}">
                <a16:creationId xmlns="" xmlns:a16="http://schemas.microsoft.com/office/drawing/2014/main" id="{D9C280F8-F3D3-4E6B-A63B-72B742B4E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58" y="-1"/>
            <a:ext cx="9010522" cy="5628111"/>
          </a:xfr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208</Words>
  <Application>Microsoft Office PowerPoint</Application>
  <PresentationFormat>Custom</PresentationFormat>
  <Paragraphs>64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10</cp:revision>
  <dcterms:created xsi:type="dcterms:W3CDTF">2020-08-23T09:36:27Z</dcterms:created>
  <dcterms:modified xsi:type="dcterms:W3CDTF">2025-11-07T08:19:36Z</dcterms:modified>
</cp:coreProperties>
</file>