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87" r:id="rId3"/>
    <p:sldId id="260" r:id="rId4"/>
    <p:sldId id="261" r:id="rId5"/>
    <p:sldId id="301" r:id="rId6"/>
    <p:sldId id="262" r:id="rId7"/>
    <p:sldId id="298" r:id="rId8"/>
    <p:sldId id="290" r:id="rId9"/>
    <p:sldId id="302" r:id="rId10"/>
    <p:sldId id="307" r:id="rId11"/>
    <p:sldId id="303" r:id="rId12"/>
    <p:sldId id="3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F0C"/>
    <a:srgbClr val="DD6570"/>
    <a:srgbClr val="B10F77"/>
    <a:srgbClr val="149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F2F82-CBA8-4531-941C-5FCE091E9887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8D32D-70F4-4F70-88BC-E13F0099C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9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21AEF-2FEE-42C0-8BE0-EF59F7CCA14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63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657E94-F584-471F-B307-E6B59439D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6E194CE-4824-49D2-B8CF-9112FF516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1F133D-8E70-48D1-9190-649783336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40A4-F2A5-4E2D-AEE4-736017C06475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A9BC5C-341B-462C-A426-CBA9AD66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A4748C-6D43-4357-A8AD-EA3C8114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77D8-5FFE-4231-B128-B13F18387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EA9B81-5CB9-49A5-BB87-5FBBF5391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EDEFB7-F67C-476F-AC69-01C64A146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4620C-1A7E-4284-B2ED-93A1DD646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40A4-F2A5-4E2D-AEE4-736017C06475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A9CAFF-32B9-42AA-971D-27F96597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20F808-D6BA-4B7A-8169-D6F3420C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77D8-5FFE-4231-B128-B13F18387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1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221246E-5DFD-4A12-929E-B5321E8A8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8AD86D-4587-4933-A667-96C02FC89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0B549A-7075-4FB5-985B-04B2DA4A5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40A4-F2A5-4E2D-AEE4-736017C06475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40C890-B85F-4BF2-B43B-CF6DB955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CE4CBD-B6D3-4D89-84D8-A283BCCE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77D8-5FFE-4231-B128-B13F18387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0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内页">
    <p:bg>
      <p:bgPr>
        <a:pattFill prst="pct40">
          <a:fgClr>
            <a:srgbClr val="F2EDD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 userDrawn="1"/>
        </p:nvSpPr>
        <p:spPr>
          <a:xfrm>
            <a:off x="3916530" y="174168"/>
            <a:ext cx="8277058" cy="510988"/>
          </a:xfrm>
          <a:custGeom>
            <a:avLst/>
            <a:gdLst>
              <a:gd name="connsiteX0" fmla="*/ 85166 w 9116251"/>
              <a:gd name="connsiteY0" fmla="*/ 0 h 510988"/>
              <a:gd name="connsiteX1" fmla="*/ 9116251 w 9116251"/>
              <a:gd name="connsiteY1" fmla="*/ 0 h 510988"/>
              <a:gd name="connsiteX2" fmla="*/ 9116251 w 9116251"/>
              <a:gd name="connsiteY2" fmla="*/ 510988 h 510988"/>
              <a:gd name="connsiteX3" fmla="*/ 85166 w 9116251"/>
              <a:gd name="connsiteY3" fmla="*/ 510988 h 510988"/>
              <a:gd name="connsiteX4" fmla="*/ 0 w 9116251"/>
              <a:gd name="connsiteY4" fmla="*/ 425822 h 510988"/>
              <a:gd name="connsiteX5" fmla="*/ 0 w 9116251"/>
              <a:gd name="connsiteY5" fmla="*/ 85166 h 510988"/>
              <a:gd name="connsiteX6" fmla="*/ 85166 w 9116251"/>
              <a:gd name="connsiteY6" fmla="*/ 0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6251" h="510988">
                <a:moveTo>
                  <a:pt x="85166" y="0"/>
                </a:moveTo>
                <a:lnTo>
                  <a:pt x="9116251" y="0"/>
                </a:lnTo>
                <a:lnTo>
                  <a:pt x="9116251" y="510988"/>
                </a:lnTo>
                <a:lnTo>
                  <a:pt x="85166" y="510988"/>
                </a:lnTo>
                <a:cubicBezTo>
                  <a:pt x="38130" y="510988"/>
                  <a:pt x="0" y="472858"/>
                  <a:pt x="0" y="425822"/>
                </a:cubicBezTo>
                <a:lnTo>
                  <a:pt x="0" y="85166"/>
                </a:lnTo>
                <a:cubicBezTo>
                  <a:pt x="0" y="38130"/>
                  <a:pt x="38130" y="0"/>
                  <a:pt x="85166" y="0"/>
                </a:cubicBez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635965" y="174168"/>
            <a:ext cx="3204417" cy="510988"/>
          </a:xfrm>
          <a:prstGeom prst="roundRect">
            <a:avLst/>
          </a:prstGeom>
          <a:solidFill>
            <a:srgbClr val="EC70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709963" y="217254"/>
            <a:ext cx="3057310" cy="413489"/>
          </a:xfrm>
          <a:prstGeom prst="roundRect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3984778" y="174171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6" name="任意多边形 5"/>
          <p:cNvSpPr/>
          <p:nvPr userDrawn="1"/>
        </p:nvSpPr>
        <p:spPr>
          <a:xfrm>
            <a:off x="-2260" y="174168"/>
            <a:ext cx="558779" cy="510988"/>
          </a:xfrm>
          <a:custGeom>
            <a:avLst/>
            <a:gdLst>
              <a:gd name="connsiteX0" fmla="*/ 0 w 558706"/>
              <a:gd name="connsiteY0" fmla="*/ 0 h 510988"/>
              <a:gd name="connsiteX1" fmla="*/ 473540 w 558706"/>
              <a:gd name="connsiteY1" fmla="*/ 0 h 510988"/>
              <a:gd name="connsiteX2" fmla="*/ 558706 w 558706"/>
              <a:gd name="connsiteY2" fmla="*/ 85166 h 510988"/>
              <a:gd name="connsiteX3" fmla="*/ 558706 w 558706"/>
              <a:gd name="connsiteY3" fmla="*/ 425822 h 510988"/>
              <a:gd name="connsiteX4" fmla="*/ 473540 w 558706"/>
              <a:gd name="connsiteY4" fmla="*/ 510988 h 510988"/>
              <a:gd name="connsiteX5" fmla="*/ 0 w 558706"/>
              <a:gd name="connsiteY5" fmla="*/ 510988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706" h="510988">
                <a:moveTo>
                  <a:pt x="0" y="0"/>
                </a:moveTo>
                <a:lnTo>
                  <a:pt x="473540" y="0"/>
                </a:lnTo>
                <a:cubicBezTo>
                  <a:pt x="520576" y="0"/>
                  <a:pt x="558706" y="38130"/>
                  <a:pt x="558706" y="85166"/>
                </a:cubicBezTo>
                <a:lnTo>
                  <a:pt x="558706" y="425822"/>
                </a:lnTo>
                <a:cubicBezTo>
                  <a:pt x="558706" y="472858"/>
                  <a:pt x="520576" y="510988"/>
                  <a:pt x="473540" y="510988"/>
                </a:cubicBezTo>
                <a:lnTo>
                  <a:pt x="0" y="510988"/>
                </a:ln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71822" y="160724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8" name="直接连接符 7"/>
          <p:cNvCxnSpPr/>
          <p:nvPr userDrawn="1"/>
        </p:nvCxnSpPr>
        <p:spPr>
          <a:xfrm flipH="1">
            <a:off x="2" y="6843933"/>
            <a:ext cx="12193586" cy="0"/>
          </a:xfrm>
          <a:prstGeom prst="line">
            <a:avLst/>
          </a:prstGeom>
          <a:noFill/>
          <a:ln w="38100" cap="flat" cmpd="sng" algn="ctr">
            <a:solidFill>
              <a:srgbClr val="7FDADB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4528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308234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5188B9-8E75-47B6-8625-97DB722CF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280DE6-505D-471E-85A9-FBECAB2EC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BA65C0-0F70-4885-B5A0-C03C4A692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40A4-F2A5-4E2D-AEE4-736017C06475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FE473B-D71C-45AD-88D1-63B5C54CC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C193AA-BBE0-4656-8208-38D82897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77D8-5FFE-4231-B128-B13F18387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3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232973-A350-4CC9-99D6-406C58CF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4EE5882-03E7-4D0A-B694-C883415DE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36DE6C-8C60-4CA0-B01C-AFE6356B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40A4-F2A5-4E2D-AEE4-736017C06475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F7983C-4DDB-4EB6-9E6A-5BABF4C1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87BC6C-59D4-4317-9AF9-87ED8913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77D8-5FFE-4231-B128-B13F18387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9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34DCA7-7938-4BF4-900F-832F6D27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57AFDC-EBA8-4A3A-9528-7F9EAF73B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EEC0A4-BCEA-4625-93A0-F9ABD76D5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E1918F-BCDA-435A-99A7-56ADD6ED8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40A4-F2A5-4E2D-AEE4-736017C06475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564B8B-F9D6-4A18-946F-3D0F11501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A0DD7A2-754C-4F6D-B4C7-E22B0D7D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77D8-5FFE-4231-B128-B13F18387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9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EB8812-3264-4045-9751-96512F10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6F28F6-4005-4BED-BA93-0AE59A209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C1FEEA8-D6A8-4C78-B7C0-750F738E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CD0E023-9E68-4CE7-B3E8-EE2E855F2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068193-B30D-40BE-8B9E-C143A5C7A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AE7FE19-4F62-4AC7-ADD5-9FFB517B4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40A4-F2A5-4E2D-AEE4-736017C06475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AB27948-3BD5-4412-9E74-3CFD4CF7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40EB7D-DDA0-46B2-972A-1F930B11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77D8-5FFE-4231-B128-B13F18387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02146C-2535-4DBF-9C28-B043EB20C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4AE3CF8-F31A-44D5-9906-28514C0B8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40A4-F2A5-4E2D-AEE4-736017C06475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21F3C77-D95E-41CF-9FAB-4671CA30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4A6DF46-9EBF-46B9-9AE1-4E74A618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77D8-5FFE-4231-B128-B13F18387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2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436C4F2-D5AC-4F7F-8B8C-5A79201C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40A4-F2A5-4E2D-AEE4-736017C06475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06B6285-D7E0-4894-9C5F-E1E35277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C0950ED-7C07-4607-8E72-5FF9970C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77D8-5FFE-4231-B128-B13F18387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0CDCD2-F2D7-4C0F-B240-0D44FA9F3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1D6EF4-756B-4FEA-9276-9559CB1A0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693932E-625D-40CB-862B-EE4FE6486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AD09567-F6A2-46EE-B3A3-5F40D9D4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40A4-F2A5-4E2D-AEE4-736017C06475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827728-F9AF-4BB1-8E27-8A7305E72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F71613-1616-40FB-8D59-E8ABF2DD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77D8-5FFE-4231-B128-B13F18387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4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FF3923-F28C-476F-9D95-0A544CEB5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BD46846-709D-46E0-A2A4-3B26E90FD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79573A-152F-4608-9C79-8326A0DE3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0D045E-7F87-4679-9FAA-78DAFEE4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40A4-F2A5-4E2D-AEE4-736017C06475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DA39E82-D072-4ABE-9D8C-80586833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005AF4-3001-4BEF-861D-52854C4D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77D8-5FFE-4231-B128-B13F18387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8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F50D359-0BDC-4F0D-907D-B65746B3F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E2FCDC9-BB3E-4E0E-A839-B72609A01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CD4AC6-3C10-4044-8F02-46319232C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740A4-F2A5-4E2D-AEE4-736017C06475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90647B-3D17-4F41-A22F-9D1708A99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F9C21D-9857-4EC1-990E-4EA1CCC64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277D8-5FFE-4231-B128-B13F18387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9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B&#224;i%20d&#7841;y%20tr&#234;n%20m&#225;y\B&#224;i%20PP%20TV,%20To&#225;n\TI&#7870;NG%20VI&#7878;T%20T&#7852;P%201\tuan%207%20ok-20210823T192853Z-001\tuan%207%20ok\33\een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B&#224;i%20d&#7841;y%20tr&#234;n%20m&#225;y\B&#224;i%20PP%20TV,%20To&#225;n\TI&#7870;NG%20VI&#7878;T%20T&#7852;P%201\tuan%207%20ok-20210823T192853Z-001\tuan%207%20ok\33\un.wm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0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图片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5849">
            <a:off x="19984" y="-345197"/>
            <a:ext cx="1758766" cy="152158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/>
        </p:blipFill>
        <p:spPr>
          <a:xfrm>
            <a:off x="452642" y="270004"/>
            <a:ext cx="10903895" cy="535371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 rot="920444">
            <a:off x="856616" y="3020333"/>
            <a:ext cx="577446" cy="566828"/>
            <a:chOff x="10646778" y="4753862"/>
            <a:chExt cx="751521" cy="737702"/>
          </a:xfrm>
        </p:grpSpPr>
        <p:sp>
          <p:nvSpPr>
            <p:cNvPr id="14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6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31" y="4293942"/>
            <a:ext cx="10369152" cy="22881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组合 21"/>
          <p:cNvGrpSpPr/>
          <p:nvPr/>
        </p:nvGrpSpPr>
        <p:grpSpPr>
          <a:xfrm>
            <a:off x="0" y="4532401"/>
            <a:ext cx="12191999" cy="2326243"/>
            <a:chOff x="1" y="4546271"/>
            <a:chExt cx="12191999" cy="2326243"/>
          </a:xfrm>
        </p:grpSpPr>
        <p:sp>
          <p:nvSpPr>
            <p:cNvPr id="23" name="任意多边形 22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175" y="-214182"/>
            <a:ext cx="2591951" cy="2467172"/>
          </a:xfrm>
          <a:prstGeom prst="rect">
            <a:avLst/>
          </a:prstGeom>
        </p:spPr>
      </p:pic>
      <p:sp>
        <p:nvSpPr>
          <p:cNvPr id="31" name="Freeform 6"/>
          <p:cNvSpPr>
            <a:spLocks/>
          </p:cNvSpPr>
          <p:nvPr/>
        </p:nvSpPr>
        <p:spPr bwMode="auto">
          <a:xfrm>
            <a:off x="9247852" y="1196752"/>
            <a:ext cx="2536780" cy="939409"/>
          </a:xfrm>
          <a:custGeom>
            <a:avLst/>
            <a:gdLst>
              <a:gd name="T0" fmla="*/ 159 w 818"/>
              <a:gd name="T1" fmla="*/ 145 h 303"/>
              <a:gd name="T2" fmla="*/ 184 w 818"/>
              <a:gd name="T3" fmla="*/ 127 h 303"/>
              <a:gd name="T4" fmla="*/ 215 w 818"/>
              <a:gd name="T5" fmla="*/ 132 h 303"/>
              <a:gd name="T6" fmla="*/ 233 w 818"/>
              <a:gd name="T7" fmla="*/ 117 h 303"/>
              <a:gd name="T8" fmla="*/ 249 w 818"/>
              <a:gd name="T9" fmla="*/ 117 h 303"/>
              <a:gd name="T10" fmla="*/ 282 w 818"/>
              <a:gd name="T11" fmla="*/ 61 h 303"/>
              <a:gd name="T12" fmla="*/ 336 w 818"/>
              <a:gd name="T13" fmla="*/ 64 h 303"/>
              <a:gd name="T14" fmla="*/ 403 w 818"/>
              <a:gd name="T15" fmla="*/ 10 h 303"/>
              <a:gd name="T16" fmla="*/ 460 w 818"/>
              <a:gd name="T17" fmla="*/ 53 h 303"/>
              <a:gd name="T18" fmla="*/ 541 w 818"/>
              <a:gd name="T19" fmla="*/ 34 h 303"/>
              <a:gd name="T20" fmla="*/ 595 w 818"/>
              <a:gd name="T21" fmla="*/ 72 h 303"/>
              <a:gd name="T22" fmla="*/ 669 w 818"/>
              <a:gd name="T23" fmla="*/ 77 h 303"/>
              <a:gd name="T24" fmla="*/ 707 w 818"/>
              <a:gd name="T25" fmla="*/ 115 h 303"/>
              <a:gd name="T26" fmla="*/ 795 w 818"/>
              <a:gd name="T27" fmla="*/ 133 h 303"/>
              <a:gd name="T28" fmla="*/ 802 w 818"/>
              <a:gd name="T29" fmla="*/ 191 h 303"/>
              <a:gd name="T30" fmla="*/ 772 w 818"/>
              <a:gd name="T31" fmla="*/ 249 h 303"/>
              <a:gd name="T32" fmla="*/ 705 w 818"/>
              <a:gd name="T33" fmla="*/ 253 h 303"/>
              <a:gd name="T34" fmla="*/ 667 w 818"/>
              <a:gd name="T35" fmla="*/ 275 h 303"/>
              <a:gd name="T36" fmla="*/ 603 w 818"/>
              <a:gd name="T37" fmla="*/ 264 h 303"/>
              <a:gd name="T38" fmla="*/ 561 w 818"/>
              <a:gd name="T39" fmla="*/ 290 h 303"/>
              <a:gd name="T40" fmla="*/ 518 w 818"/>
              <a:gd name="T41" fmla="*/ 284 h 303"/>
              <a:gd name="T42" fmla="*/ 450 w 818"/>
              <a:gd name="T43" fmla="*/ 302 h 303"/>
              <a:gd name="T44" fmla="*/ 388 w 818"/>
              <a:gd name="T45" fmla="*/ 277 h 303"/>
              <a:gd name="T46" fmla="*/ 331 w 818"/>
              <a:gd name="T47" fmla="*/ 298 h 303"/>
              <a:gd name="T48" fmla="*/ 285 w 818"/>
              <a:gd name="T49" fmla="*/ 278 h 303"/>
              <a:gd name="T50" fmla="*/ 242 w 818"/>
              <a:gd name="T51" fmla="*/ 286 h 303"/>
              <a:gd name="T52" fmla="*/ 194 w 818"/>
              <a:gd name="T53" fmla="*/ 252 h 303"/>
              <a:gd name="T54" fmla="*/ 131 w 818"/>
              <a:gd name="T55" fmla="*/ 263 h 303"/>
              <a:gd name="T56" fmla="*/ 92 w 818"/>
              <a:gd name="T57" fmla="*/ 228 h 303"/>
              <a:gd name="T58" fmla="*/ 21 w 818"/>
              <a:gd name="T59" fmla="*/ 224 h 303"/>
              <a:gd name="T60" fmla="*/ 56 w 818"/>
              <a:gd name="T61" fmla="*/ 171 h 303"/>
              <a:gd name="T62" fmla="*/ 88 w 818"/>
              <a:gd name="T63" fmla="*/ 172 h 303"/>
              <a:gd name="T64" fmla="*/ 107 w 818"/>
              <a:gd name="T65" fmla="*/ 148 h 303"/>
              <a:gd name="T66" fmla="*/ 159 w 818"/>
              <a:gd name="T67" fmla="*/ 14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303">
                <a:moveTo>
                  <a:pt x="159" y="145"/>
                </a:moveTo>
                <a:cubicBezTo>
                  <a:pt x="159" y="145"/>
                  <a:pt x="166" y="131"/>
                  <a:pt x="184" y="127"/>
                </a:cubicBezTo>
                <a:cubicBezTo>
                  <a:pt x="200" y="123"/>
                  <a:pt x="215" y="132"/>
                  <a:pt x="215" y="132"/>
                </a:cubicBezTo>
                <a:cubicBezTo>
                  <a:pt x="215" y="132"/>
                  <a:pt x="225" y="120"/>
                  <a:pt x="233" y="117"/>
                </a:cubicBezTo>
                <a:cubicBezTo>
                  <a:pt x="240" y="115"/>
                  <a:pt x="249" y="117"/>
                  <a:pt x="249" y="117"/>
                </a:cubicBezTo>
                <a:cubicBezTo>
                  <a:pt x="249" y="117"/>
                  <a:pt x="246" y="71"/>
                  <a:pt x="282" y="61"/>
                </a:cubicBezTo>
                <a:cubicBezTo>
                  <a:pt x="315" y="51"/>
                  <a:pt x="336" y="64"/>
                  <a:pt x="336" y="64"/>
                </a:cubicBezTo>
                <a:cubicBezTo>
                  <a:pt x="336" y="64"/>
                  <a:pt x="353" y="0"/>
                  <a:pt x="403" y="10"/>
                </a:cubicBezTo>
                <a:cubicBezTo>
                  <a:pt x="453" y="20"/>
                  <a:pt x="460" y="53"/>
                  <a:pt x="460" y="53"/>
                </a:cubicBezTo>
                <a:cubicBezTo>
                  <a:pt x="460" y="53"/>
                  <a:pt x="495" y="21"/>
                  <a:pt x="541" y="34"/>
                </a:cubicBezTo>
                <a:cubicBezTo>
                  <a:pt x="577" y="45"/>
                  <a:pt x="595" y="72"/>
                  <a:pt x="595" y="72"/>
                </a:cubicBezTo>
                <a:cubicBezTo>
                  <a:pt x="595" y="72"/>
                  <a:pt x="640" y="61"/>
                  <a:pt x="669" y="77"/>
                </a:cubicBezTo>
                <a:cubicBezTo>
                  <a:pt x="698" y="92"/>
                  <a:pt x="707" y="115"/>
                  <a:pt x="707" y="115"/>
                </a:cubicBezTo>
                <a:cubicBezTo>
                  <a:pt x="707" y="115"/>
                  <a:pt x="773" y="95"/>
                  <a:pt x="795" y="133"/>
                </a:cubicBezTo>
                <a:cubicBezTo>
                  <a:pt x="818" y="171"/>
                  <a:pt x="802" y="191"/>
                  <a:pt x="802" y="191"/>
                </a:cubicBezTo>
                <a:cubicBezTo>
                  <a:pt x="802" y="191"/>
                  <a:pt x="808" y="237"/>
                  <a:pt x="772" y="249"/>
                </a:cubicBezTo>
                <a:cubicBezTo>
                  <a:pt x="728" y="264"/>
                  <a:pt x="705" y="253"/>
                  <a:pt x="705" y="253"/>
                </a:cubicBezTo>
                <a:cubicBezTo>
                  <a:pt x="705" y="253"/>
                  <a:pt x="703" y="267"/>
                  <a:pt x="667" y="275"/>
                </a:cubicBezTo>
                <a:cubicBezTo>
                  <a:pt x="631" y="283"/>
                  <a:pt x="603" y="264"/>
                  <a:pt x="603" y="264"/>
                </a:cubicBezTo>
                <a:cubicBezTo>
                  <a:pt x="603" y="264"/>
                  <a:pt x="596" y="290"/>
                  <a:pt x="561" y="290"/>
                </a:cubicBezTo>
                <a:cubicBezTo>
                  <a:pt x="526" y="290"/>
                  <a:pt x="518" y="284"/>
                  <a:pt x="518" y="284"/>
                </a:cubicBezTo>
                <a:cubicBezTo>
                  <a:pt x="518" y="284"/>
                  <a:pt x="485" y="303"/>
                  <a:pt x="450" y="302"/>
                </a:cubicBezTo>
                <a:cubicBezTo>
                  <a:pt x="418" y="301"/>
                  <a:pt x="388" y="277"/>
                  <a:pt x="388" y="277"/>
                </a:cubicBezTo>
                <a:cubicBezTo>
                  <a:pt x="388" y="277"/>
                  <a:pt x="369" y="300"/>
                  <a:pt x="331" y="298"/>
                </a:cubicBezTo>
                <a:cubicBezTo>
                  <a:pt x="291" y="296"/>
                  <a:pt x="293" y="280"/>
                  <a:pt x="285" y="278"/>
                </a:cubicBezTo>
                <a:cubicBezTo>
                  <a:pt x="278" y="277"/>
                  <a:pt x="260" y="290"/>
                  <a:pt x="242" y="286"/>
                </a:cubicBezTo>
                <a:cubicBezTo>
                  <a:pt x="220" y="282"/>
                  <a:pt x="194" y="252"/>
                  <a:pt x="194" y="252"/>
                </a:cubicBezTo>
                <a:cubicBezTo>
                  <a:pt x="194" y="252"/>
                  <a:pt x="154" y="270"/>
                  <a:pt x="131" y="263"/>
                </a:cubicBezTo>
                <a:cubicBezTo>
                  <a:pt x="108" y="256"/>
                  <a:pt x="92" y="228"/>
                  <a:pt x="92" y="228"/>
                </a:cubicBezTo>
                <a:cubicBezTo>
                  <a:pt x="80" y="238"/>
                  <a:pt x="42" y="233"/>
                  <a:pt x="21" y="224"/>
                </a:cubicBezTo>
                <a:cubicBezTo>
                  <a:pt x="0" y="215"/>
                  <a:pt x="16" y="172"/>
                  <a:pt x="56" y="171"/>
                </a:cubicBezTo>
                <a:cubicBezTo>
                  <a:pt x="71" y="170"/>
                  <a:pt x="88" y="172"/>
                  <a:pt x="88" y="172"/>
                </a:cubicBezTo>
                <a:cubicBezTo>
                  <a:pt x="88" y="172"/>
                  <a:pt x="101" y="155"/>
                  <a:pt x="107" y="148"/>
                </a:cubicBezTo>
                <a:cubicBezTo>
                  <a:pt x="118" y="138"/>
                  <a:pt x="140" y="136"/>
                  <a:pt x="159" y="145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3975817"/>
            <a:ext cx="2052005" cy="2536506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17"/>
          <a:stretch/>
        </p:blipFill>
        <p:spPr>
          <a:xfrm>
            <a:off x="27849" y="978019"/>
            <a:ext cx="2842187" cy="1828588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 rot="2224307">
            <a:off x="9225757" y="768314"/>
            <a:ext cx="639755" cy="627991"/>
            <a:chOff x="10646778" y="4753862"/>
            <a:chExt cx="751521" cy="737702"/>
          </a:xfrm>
        </p:grpSpPr>
        <p:sp>
          <p:nvSpPr>
            <p:cNvPr id="71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3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 rot="2427509">
            <a:off x="6330611" y="383995"/>
            <a:ext cx="661032" cy="648877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 rot="610562">
            <a:off x="9695024" y="4089853"/>
            <a:ext cx="477936" cy="469148"/>
            <a:chOff x="10646778" y="4753862"/>
            <a:chExt cx="751521" cy="737702"/>
          </a:xfrm>
        </p:grpSpPr>
        <p:sp>
          <p:nvSpPr>
            <p:cNvPr id="83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5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FF5B76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 t="8114" b="7145"/>
          <a:stretch/>
        </p:blipFill>
        <p:spPr>
          <a:xfrm>
            <a:off x="1614892" y="149995"/>
            <a:ext cx="2047599" cy="1656048"/>
          </a:xfrm>
          <a:prstGeom prst="rect">
            <a:avLst/>
          </a:prstGeom>
        </p:spPr>
      </p:pic>
      <p:pic>
        <p:nvPicPr>
          <p:cNvPr id="91" name="忧伤与快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2588382" y="-760366"/>
            <a:ext cx="487363" cy="487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37EA8E-498E-429B-97C3-D76F85B2F2E7}"/>
              </a:ext>
            </a:extLst>
          </p:cNvPr>
          <p:cNvSpPr txBox="1"/>
          <p:nvPr/>
        </p:nvSpPr>
        <p:spPr>
          <a:xfrm>
            <a:off x="4077561" y="1607109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9A862C0-9C49-4061-96C9-4847D5600C41}"/>
              </a:ext>
            </a:extLst>
          </p:cNvPr>
          <p:cNvSpPr txBox="1"/>
          <p:nvPr/>
        </p:nvSpPr>
        <p:spPr>
          <a:xfrm>
            <a:off x="2007135" y="2757440"/>
            <a:ext cx="8479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33: 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en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   ªn   in   un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een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917" y="1456841"/>
            <a:ext cx="6640558" cy="386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57341" y="92087"/>
            <a:ext cx="1978576" cy="722531"/>
            <a:chOff x="85748" y="76200"/>
            <a:chExt cx="1978576" cy="722531"/>
          </a:xfrm>
        </p:grpSpPr>
        <p:grpSp>
          <p:nvGrpSpPr>
            <p:cNvPr id="8" name="Group 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12" name="Rounded Rectangle 11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660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8" fill="hold"/>
                                        <p:tgtEl>
                                          <p:spTgt spid="7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8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9748" y="76201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3" name="i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048000" y="1219200"/>
            <a:ext cx="6096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1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un.wmv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89" y="1286358"/>
            <a:ext cx="7102229" cy="39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17857" y="200187"/>
            <a:ext cx="1978576" cy="722531"/>
            <a:chOff x="85748" y="76200"/>
            <a:chExt cx="1978576" cy="722531"/>
          </a:xfrm>
        </p:grpSpPr>
        <p:grpSp>
          <p:nvGrpSpPr>
            <p:cNvPr id="8" name="Group 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12" name="Rounded Rectangle 11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661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60" fill="hold"/>
                                        <p:tgtEl>
                                          <p:spTgt spid="7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8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158255" y="95307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添加本张幻灯片标题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00669" y="1677266"/>
            <a:ext cx="1808162" cy="3844925"/>
            <a:chOff x="1673399" y="1978088"/>
            <a:chExt cx="1808162" cy="3844925"/>
          </a:xfrm>
        </p:grpSpPr>
        <p:sp>
          <p:nvSpPr>
            <p:cNvPr id="4" name="MH_Other_1"/>
            <p:cNvSpPr/>
            <p:nvPr>
              <p:custDataLst>
                <p:tags r:id="rId9"/>
              </p:custDataLst>
            </p:nvPr>
          </p:nvSpPr>
          <p:spPr>
            <a:xfrm>
              <a:off x="2511599" y="3397313"/>
              <a:ext cx="166687" cy="2425700"/>
            </a:xfrm>
            <a:custGeom>
              <a:avLst/>
              <a:gdLst>
                <a:gd name="connsiteX0" fmla="*/ 28093 w 103593"/>
                <a:gd name="connsiteY0" fmla="*/ 0 h 1447800"/>
                <a:gd name="connsiteX1" fmla="*/ 2693 w 103593"/>
                <a:gd name="connsiteY1" fmla="*/ 190500 h 1447800"/>
                <a:gd name="connsiteX2" fmla="*/ 85243 w 103593"/>
                <a:gd name="connsiteY2" fmla="*/ 466725 h 1447800"/>
                <a:gd name="connsiteX3" fmla="*/ 97943 w 103593"/>
                <a:gd name="connsiteY3" fmla="*/ 806450 h 1447800"/>
                <a:gd name="connsiteX4" fmla="*/ 12218 w 103593"/>
                <a:gd name="connsiteY4" fmla="*/ 1155700 h 1447800"/>
                <a:gd name="connsiteX5" fmla="*/ 15393 w 103593"/>
                <a:gd name="connsiteY5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593" h="1447800">
                  <a:moveTo>
                    <a:pt x="28093" y="0"/>
                  </a:moveTo>
                  <a:cubicBezTo>
                    <a:pt x="10630" y="56356"/>
                    <a:pt x="-6832" y="112713"/>
                    <a:pt x="2693" y="190500"/>
                  </a:cubicBezTo>
                  <a:cubicBezTo>
                    <a:pt x="12218" y="268287"/>
                    <a:pt x="69368" y="364067"/>
                    <a:pt x="85243" y="466725"/>
                  </a:cubicBezTo>
                  <a:cubicBezTo>
                    <a:pt x="101118" y="569383"/>
                    <a:pt x="110114" y="691621"/>
                    <a:pt x="97943" y="806450"/>
                  </a:cubicBezTo>
                  <a:cubicBezTo>
                    <a:pt x="85772" y="921279"/>
                    <a:pt x="25976" y="1048808"/>
                    <a:pt x="12218" y="1155700"/>
                  </a:cubicBezTo>
                  <a:cubicBezTo>
                    <a:pt x="-1540" y="1262592"/>
                    <a:pt x="6926" y="1355196"/>
                    <a:pt x="15393" y="144780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MH_SubTitle_1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673399" y="1978088"/>
              <a:ext cx="1808162" cy="1460500"/>
            </a:xfrm>
            <a:custGeom>
              <a:avLst/>
              <a:gdLst>
                <a:gd name="T0" fmla="*/ 2147483646 w 310"/>
                <a:gd name="T1" fmla="*/ 0 h 250"/>
                <a:gd name="T2" fmla="*/ 2147483646 w 310"/>
                <a:gd name="T3" fmla="*/ 2147483646 h 250"/>
                <a:gd name="T4" fmla="*/ 2147483646 w 310"/>
                <a:gd name="T5" fmla="*/ 2147483646 h 250"/>
                <a:gd name="T6" fmla="*/ 2147483646 w 310"/>
                <a:gd name="T7" fmla="*/ 2147483646 h 250"/>
                <a:gd name="T8" fmla="*/ 2147483646 w 310"/>
                <a:gd name="T9" fmla="*/ 2147483646 h 250"/>
                <a:gd name="T10" fmla="*/ 2147483646 w 310"/>
                <a:gd name="T11" fmla="*/ 2147483646 h 250"/>
                <a:gd name="T12" fmla="*/ 2147483646 w 310"/>
                <a:gd name="T13" fmla="*/ 2147483646 h 250"/>
                <a:gd name="T14" fmla="*/ 2147483646 w 310"/>
                <a:gd name="T15" fmla="*/ 2147483646 h 250"/>
                <a:gd name="T16" fmla="*/ 2147483646 w 310"/>
                <a:gd name="T17" fmla="*/ 2147483646 h 250"/>
                <a:gd name="T18" fmla="*/ 2147483646 w 310"/>
                <a:gd name="T19" fmla="*/ 2147483646 h 250"/>
                <a:gd name="T20" fmla="*/ 2147483646 w 310"/>
                <a:gd name="T21" fmla="*/ 0 h 2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0"/>
                <a:gd name="T34" fmla="*/ 0 h 250"/>
                <a:gd name="T35" fmla="*/ 310 w 310"/>
                <a:gd name="T36" fmla="*/ 250 h 2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0" h="250">
                  <a:moveTo>
                    <a:pt x="97" y="0"/>
                  </a:moveTo>
                  <a:cubicBezTo>
                    <a:pt x="43" y="0"/>
                    <a:pt x="0" y="97"/>
                    <a:pt x="50" y="158"/>
                  </a:cubicBezTo>
                  <a:cubicBezTo>
                    <a:pt x="79" y="194"/>
                    <a:pt x="121" y="216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2" y="249"/>
                    <a:pt x="153" y="248"/>
                    <a:pt x="154" y="247"/>
                  </a:cubicBezTo>
                  <a:cubicBezTo>
                    <a:pt x="154" y="246"/>
                    <a:pt x="155" y="245"/>
                    <a:pt x="155" y="245"/>
                  </a:cubicBezTo>
                  <a:cubicBezTo>
                    <a:pt x="155" y="245"/>
                    <a:pt x="155" y="245"/>
                    <a:pt x="155" y="245"/>
                  </a:cubicBezTo>
                  <a:cubicBezTo>
                    <a:pt x="185" y="211"/>
                    <a:pt x="225" y="187"/>
                    <a:pt x="255" y="153"/>
                  </a:cubicBezTo>
                  <a:cubicBezTo>
                    <a:pt x="310" y="91"/>
                    <a:pt x="261" y="3"/>
                    <a:pt x="205" y="3"/>
                  </a:cubicBezTo>
                  <a:cubicBezTo>
                    <a:pt x="186" y="3"/>
                    <a:pt x="168" y="12"/>
                    <a:pt x="151" y="35"/>
                  </a:cubicBezTo>
                  <a:cubicBezTo>
                    <a:pt x="134" y="10"/>
                    <a:pt x="115" y="0"/>
                    <a:pt x="97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400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sz="24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516893" y="2058265"/>
            <a:ext cx="1695450" cy="3233738"/>
            <a:chOff x="3618086" y="2343213"/>
            <a:chExt cx="1695450" cy="3233738"/>
          </a:xfrm>
        </p:grpSpPr>
        <p:sp>
          <p:nvSpPr>
            <p:cNvPr id="7" name="MH_Other_3"/>
            <p:cNvSpPr/>
            <p:nvPr>
              <p:custDataLst>
                <p:tags r:id="rId7"/>
              </p:custDataLst>
            </p:nvPr>
          </p:nvSpPr>
          <p:spPr>
            <a:xfrm>
              <a:off x="4283249" y="3602101"/>
              <a:ext cx="222250" cy="1974850"/>
            </a:xfrm>
            <a:custGeom>
              <a:avLst/>
              <a:gdLst>
                <a:gd name="connsiteX0" fmla="*/ 41275 w 92720"/>
                <a:gd name="connsiteY0" fmla="*/ 0 h 1181100"/>
                <a:gd name="connsiteX1" fmla="*/ 82550 w 92720"/>
                <a:gd name="connsiteY1" fmla="*/ 127000 h 1181100"/>
                <a:gd name="connsiteX2" fmla="*/ 85725 w 92720"/>
                <a:gd name="connsiteY2" fmla="*/ 273050 h 1181100"/>
                <a:gd name="connsiteX3" fmla="*/ 0 w 92720"/>
                <a:gd name="connsiteY3" fmla="*/ 523875 h 1181100"/>
                <a:gd name="connsiteX4" fmla="*/ 85725 w 92720"/>
                <a:gd name="connsiteY4" fmla="*/ 857250 h 1181100"/>
                <a:gd name="connsiteX5" fmla="*/ 73025 w 92720"/>
                <a:gd name="connsiteY5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0" h="1181100">
                  <a:moveTo>
                    <a:pt x="41275" y="0"/>
                  </a:moveTo>
                  <a:cubicBezTo>
                    <a:pt x="58208" y="40746"/>
                    <a:pt x="75142" y="81492"/>
                    <a:pt x="82550" y="127000"/>
                  </a:cubicBezTo>
                  <a:cubicBezTo>
                    <a:pt x="89958" y="172508"/>
                    <a:pt x="99483" y="206904"/>
                    <a:pt x="85725" y="273050"/>
                  </a:cubicBezTo>
                  <a:cubicBezTo>
                    <a:pt x="71967" y="339196"/>
                    <a:pt x="0" y="426508"/>
                    <a:pt x="0" y="523875"/>
                  </a:cubicBezTo>
                  <a:cubicBezTo>
                    <a:pt x="0" y="621242"/>
                    <a:pt x="73554" y="747713"/>
                    <a:pt x="85725" y="857250"/>
                  </a:cubicBezTo>
                  <a:cubicBezTo>
                    <a:pt x="97896" y="966787"/>
                    <a:pt x="85460" y="1073943"/>
                    <a:pt x="73025" y="1181100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highlight>
                  <a:srgbClr val="FF00FF"/>
                </a:highlight>
              </a:endParaRPr>
            </a:p>
          </p:txBody>
        </p:sp>
        <p:sp>
          <p:nvSpPr>
            <p:cNvPr id="8" name="MH_SubTitle_3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618086" y="2343213"/>
              <a:ext cx="1695450" cy="1373188"/>
            </a:xfrm>
            <a:custGeom>
              <a:avLst/>
              <a:gdLst>
                <a:gd name="T0" fmla="*/ 2147483646 w 250"/>
                <a:gd name="T1" fmla="*/ 0 h 202"/>
                <a:gd name="T2" fmla="*/ 2147483646 w 250"/>
                <a:gd name="T3" fmla="*/ 2147483646 h 202"/>
                <a:gd name="T4" fmla="*/ 2147483646 w 250"/>
                <a:gd name="T5" fmla="*/ 2147483646 h 202"/>
                <a:gd name="T6" fmla="*/ 2147483646 w 250"/>
                <a:gd name="T7" fmla="*/ 2147483646 h 202"/>
                <a:gd name="T8" fmla="*/ 2147483646 w 250"/>
                <a:gd name="T9" fmla="*/ 2147483646 h 202"/>
                <a:gd name="T10" fmla="*/ 2147483646 w 250"/>
                <a:gd name="T11" fmla="*/ 2147483646 h 202"/>
                <a:gd name="T12" fmla="*/ 2147483646 w 250"/>
                <a:gd name="T13" fmla="*/ 2147483646 h 202"/>
                <a:gd name="T14" fmla="*/ 2147483646 w 250"/>
                <a:gd name="T15" fmla="*/ 2147483646 h 202"/>
                <a:gd name="T16" fmla="*/ 2147483646 w 250"/>
                <a:gd name="T17" fmla="*/ 2147483646 h 202"/>
                <a:gd name="T18" fmla="*/ 2147483646 w 250"/>
                <a:gd name="T19" fmla="*/ 2147483646 h 202"/>
                <a:gd name="T20" fmla="*/ 2147483646 w 250"/>
                <a:gd name="T21" fmla="*/ 2147483646 h 202"/>
                <a:gd name="T22" fmla="*/ 2147483646 w 250"/>
                <a:gd name="T23" fmla="*/ 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0"/>
                <a:gd name="T37" fmla="*/ 0 h 202"/>
                <a:gd name="T38" fmla="*/ 250 w 250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0" h="202">
                  <a:moveTo>
                    <a:pt x="78" y="0"/>
                  </a:moveTo>
                  <a:cubicBezTo>
                    <a:pt x="34" y="0"/>
                    <a:pt x="0" y="78"/>
                    <a:pt x="40" y="128"/>
                  </a:cubicBezTo>
                  <a:cubicBezTo>
                    <a:pt x="64" y="156"/>
                    <a:pt x="97" y="174"/>
                    <a:pt x="121" y="202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22" y="202"/>
                    <a:pt x="122" y="201"/>
                    <a:pt x="122" y="201"/>
                  </a:cubicBezTo>
                  <a:cubicBezTo>
                    <a:pt x="122" y="201"/>
                    <a:pt x="122" y="201"/>
                    <a:pt x="122" y="201"/>
                  </a:cubicBezTo>
                  <a:cubicBezTo>
                    <a:pt x="122" y="200"/>
                    <a:pt x="122" y="200"/>
                    <a:pt x="122" y="200"/>
                  </a:cubicBezTo>
                  <a:cubicBezTo>
                    <a:pt x="122" y="200"/>
                    <a:pt x="122" y="200"/>
                    <a:pt x="122" y="201"/>
                  </a:cubicBezTo>
                  <a:cubicBezTo>
                    <a:pt x="147" y="171"/>
                    <a:pt x="181" y="152"/>
                    <a:pt x="206" y="123"/>
                  </a:cubicBezTo>
                  <a:cubicBezTo>
                    <a:pt x="250" y="73"/>
                    <a:pt x="210" y="2"/>
                    <a:pt x="165" y="2"/>
                  </a:cubicBezTo>
                  <a:cubicBezTo>
                    <a:pt x="150" y="2"/>
                    <a:pt x="135" y="10"/>
                    <a:pt x="122" y="28"/>
                  </a:cubicBezTo>
                  <a:cubicBezTo>
                    <a:pt x="108" y="8"/>
                    <a:pt x="93" y="0"/>
                    <a:pt x="78" y="0"/>
                  </a:cubicBezTo>
                </a:path>
              </a:pathLst>
            </a:custGeom>
            <a:solidFill>
              <a:srgbClr val="FF66CC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200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sz="22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614300" y="3056803"/>
            <a:ext cx="1389063" cy="2635250"/>
            <a:chOff x="2770361" y="3341751"/>
            <a:chExt cx="1389063" cy="2635250"/>
          </a:xfrm>
        </p:grpSpPr>
        <p:sp>
          <p:nvSpPr>
            <p:cNvPr id="10" name="MH_Other_2"/>
            <p:cNvSpPr/>
            <p:nvPr>
              <p:custDataLst>
                <p:tags r:id="rId3"/>
              </p:custDataLst>
            </p:nvPr>
          </p:nvSpPr>
          <p:spPr>
            <a:xfrm>
              <a:off x="3418061" y="4368863"/>
              <a:ext cx="177800" cy="1608138"/>
            </a:xfrm>
            <a:custGeom>
              <a:avLst/>
              <a:gdLst>
                <a:gd name="connsiteX0" fmla="*/ 44450 w 114419"/>
                <a:gd name="connsiteY0" fmla="*/ 0 h 1038225"/>
                <a:gd name="connsiteX1" fmla="*/ 6350 w 114419"/>
                <a:gd name="connsiteY1" fmla="*/ 168275 h 1038225"/>
                <a:gd name="connsiteX2" fmla="*/ 57150 w 114419"/>
                <a:gd name="connsiteY2" fmla="*/ 327025 h 1038225"/>
                <a:gd name="connsiteX3" fmla="*/ 114300 w 114419"/>
                <a:gd name="connsiteY3" fmla="*/ 549275 h 1038225"/>
                <a:gd name="connsiteX4" fmla="*/ 41275 w 114419"/>
                <a:gd name="connsiteY4" fmla="*/ 847725 h 1038225"/>
                <a:gd name="connsiteX5" fmla="*/ 0 w 114419"/>
                <a:gd name="connsiteY5" fmla="*/ 1038225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419" h="1038225">
                  <a:moveTo>
                    <a:pt x="44450" y="0"/>
                  </a:moveTo>
                  <a:cubicBezTo>
                    <a:pt x="24341" y="56885"/>
                    <a:pt x="4233" y="113771"/>
                    <a:pt x="6350" y="168275"/>
                  </a:cubicBezTo>
                  <a:cubicBezTo>
                    <a:pt x="8467" y="222779"/>
                    <a:pt x="39158" y="263525"/>
                    <a:pt x="57150" y="327025"/>
                  </a:cubicBezTo>
                  <a:cubicBezTo>
                    <a:pt x="75142" y="390525"/>
                    <a:pt x="116946" y="462492"/>
                    <a:pt x="114300" y="549275"/>
                  </a:cubicBezTo>
                  <a:cubicBezTo>
                    <a:pt x="111654" y="636058"/>
                    <a:pt x="60325" y="766233"/>
                    <a:pt x="41275" y="847725"/>
                  </a:cubicBezTo>
                  <a:cubicBezTo>
                    <a:pt x="22225" y="929217"/>
                    <a:pt x="1587" y="982663"/>
                    <a:pt x="0" y="1038225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MH_Other_4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70361" y="4078351"/>
              <a:ext cx="4763" cy="12700"/>
            </a:xfrm>
            <a:custGeom>
              <a:avLst/>
              <a:gdLst>
                <a:gd name="T0" fmla="*/ 2147483646 w 1"/>
                <a:gd name="T1" fmla="*/ 0 h 2"/>
                <a:gd name="T2" fmla="*/ 0 w 1"/>
                <a:gd name="T3" fmla="*/ 2147483646 h 2"/>
                <a:gd name="T4" fmla="*/ 2147483646 w 1"/>
                <a:gd name="T5" fmla="*/ 0 h 2"/>
                <a:gd name="T6" fmla="*/ 2147483646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1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MH_SubTitle_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17986" y="3341751"/>
              <a:ext cx="1341438" cy="1085850"/>
            </a:xfrm>
            <a:custGeom>
              <a:avLst/>
              <a:gdLst>
                <a:gd name="T0" fmla="*/ 2147483646 w 230"/>
                <a:gd name="T1" fmla="*/ 0 h 186"/>
                <a:gd name="T2" fmla="*/ 2147483646 w 230"/>
                <a:gd name="T3" fmla="*/ 2147483646 h 186"/>
                <a:gd name="T4" fmla="*/ 2147483646 w 230"/>
                <a:gd name="T5" fmla="*/ 2147483646 h 186"/>
                <a:gd name="T6" fmla="*/ 2147483646 w 230"/>
                <a:gd name="T7" fmla="*/ 2147483646 h 186"/>
                <a:gd name="T8" fmla="*/ 2147483646 w 230"/>
                <a:gd name="T9" fmla="*/ 2147483646 h 186"/>
                <a:gd name="T10" fmla="*/ 2147483646 w 230"/>
                <a:gd name="T11" fmla="*/ 2147483646 h 186"/>
                <a:gd name="T12" fmla="*/ 2147483646 w 230"/>
                <a:gd name="T13" fmla="*/ 2147483646 h 186"/>
                <a:gd name="T14" fmla="*/ 2147483646 w 230"/>
                <a:gd name="T15" fmla="*/ 2147483646 h 186"/>
                <a:gd name="T16" fmla="*/ 2147483646 w 23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186"/>
                <a:gd name="T29" fmla="*/ 230 w 230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186">
                  <a:moveTo>
                    <a:pt x="72" y="0"/>
                  </a:moveTo>
                  <a:cubicBezTo>
                    <a:pt x="31" y="0"/>
                    <a:pt x="0" y="72"/>
                    <a:pt x="37" y="118"/>
                  </a:cubicBezTo>
                  <a:cubicBezTo>
                    <a:pt x="59" y="144"/>
                    <a:pt x="89" y="161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35" y="158"/>
                    <a:pt x="166" y="140"/>
                    <a:pt x="190" y="114"/>
                  </a:cubicBezTo>
                  <a:cubicBezTo>
                    <a:pt x="230" y="67"/>
                    <a:pt x="194" y="2"/>
                    <a:pt x="152" y="2"/>
                  </a:cubicBezTo>
                  <a:cubicBezTo>
                    <a:pt x="138" y="2"/>
                    <a:pt x="124" y="9"/>
                    <a:pt x="112" y="26"/>
                  </a:cubicBezTo>
                  <a:cubicBezTo>
                    <a:pt x="99" y="8"/>
                    <a:pt x="85" y="0"/>
                    <a:pt x="72" y="0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MH_Other_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481561" y="49419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48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97013" y="3456853"/>
            <a:ext cx="1187450" cy="2081212"/>
            <a:chOff x="4608686" y="3741801"/>
            <a:chExt cx="1187450" cy="2081212"/>
          </a:xfrm>
        </p:grpSpPr>
        <p:sp>
          <p:nvSpPr>
            <p:cNvPr id="15" name="MH_Other_6"/>
            <p:cNvSpPr/>
            <p:nvPr>
              <p:custDataLst>
                <p:tags r:id="rId1"/>
              </p:custDataLst>
            </p:nvPr>
          </p:nvSpPr>
          <p:spPr>
            <a:xfrm>
              <a:off x="5040486" y="4645088"/>
              <a:ext cx="207963" cy="1177925"/>
            </a:xfrm>
            <a:custGeom>
              <a:avLst/>
              <a:gdLst>
                <a:gd name="connsiteX0" fmla="*/ 85757 w 119298"/>
                <a:gd name="connsiteY0" fmla="*/ 0 h 742950"/>
                <a:gd name="connsiteX1" fmla="*/ 117507 w 119298"/>
                <a:gd name="connsiteY1" fmla="*/ 187325 h 742950"/>
                <a:gd name="connsiteX2" fmla="*/ 38132 w 119298"/>
                <a:gd name="connsiteY2" fmla="*/ 339725 h 742950"/>
                <a:gd name="connsiteX3" fmla="*/ 32 w 119298"/>
                <a:gd name="connsiteY3" fmla="*/ 476250 h 742950"/>
                <a:gd name="connsiteX4" fmla="*/ 31782 w 119298"/>
                <a:gd name="connsiteY4" fmla="*/ 641350 h 742950"/>
                <a:gd name="connsiteX5" fmla="*/ 47657 w 119298"/>
                <a:gd name="connsiteY5" fmla="*/ 742950 h 742950"/>
                <a:gd name="connsiteX0" fmla="*/ 73609 w 118265"/>
                <a:gd name="connsiteY0" fmla="*/ 0 h 696489"/>
                <a:gd name="connsiteX1" fmla="*/ 117507 w 118265"/>
                <a:gd name="connsiteY1" fmla="*/ 140864 h 696489"/>
                <a:gd name="connsiteX2" fmla="*/ 38132 w 118265"/>
                <a:gd name="connsiteY2" fmla="*/ 293264 h 696489"/>
                <a:gd name="connsiteX3" fmla="*/ 32 w 118265"/>
                <a:gd name="connsiteY3" fmla="*/ 429789 h 696489"/>
                <a:gd name="connsiteX4" fmla="*/ 31782 w 118265"/>
                <a:gd name="connsiteY4" fmla="*/ 594889 h 696489"/>
                <a:gd name="connsiteX5" fmla="*/ 47657 w 118265"/>
                <a:gd name="connsiteY5" fmla="*/ 696489 h 6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265" h="696489">
                  <a:moveTo>
                    <a:pt x="73609" y="0"/>
                  </a:moveTo>
                  <a:cubicBezTo>
                    <a:pt x="93452" y="65352"/>
                    <a:pt x="123420" y="91987"/>
                    <a:pt x="117507" y="140864"/>
                  </a:cubicBezTo>
                  <a:cubicBezTo>
                    <a:pt x="111594" y="189741"/>
                    <a:pt x="57711" y="245110"/>
                    <a:pt x="38132" y="293264"/>
                  </a:cubicBezTo>
                  <a:cubicBezTo>
                    <a:pt x="18553" y="341418"/>
                    <a:pt x="1090" y="379518"/>
                    <a:pt x="32" y="429789"/>
                  </a:cubicBezTo>
                  <a:cubicBezTo>
                    <a:pt x="-1026" y="480060"/>
                    <a:pt x="23845" y="550439"/>
                    <a:pt x="31782" y="594889"/>
                  </a:cubicBezTo>
                  <a:cubicBezTo>
                    <a:pt x="39719" y="639339"/>
                    <a:pt x="43688" y="667914"/>
                    <a:pt x="47657" y="696489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MH_SubTitle_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4608686" y="3741801"/>
              <a:ext cx="1187450" cy="962025"/>
            </a:xfrm>
            <a:custGeom>
              <a:avLst/>
              <a:gdLst>
                <a:gd name="T0" fmla="*/ 2147483646 w 131"/>
                <a:gd name="T1" fmla="*/ 0 h 106"/>
                <a:gd name="T2" fmla="*/ 2147483646 w 131"/>
                <a:gd name="T3" fmla="*/ 2147483646 h 106"/>
                <a:gd name="T4" fmla="*/ 2147483646 w 131"/>
                <a:gd name="T5" fmla="*/ 2147483646 h 106"/>
                <a:gd name="T6" fmla="*/ 2147483646 w 131"/>
                <a:gd name="T7" fmla="*/ 2147483646 h 106"/>
                <a:gd name="T8" fmla="*/ 2147483646 w 131"/>
                <a:gd name="T9" fmla="*/ 2147483646 h 106"/>
                <a:gd name="T10" fmla="*/ 2147483646 w 131"/>
                <a:gd name="T11" fmla="*/ 2147483646 h 106"/>
                <a:gd name="T12" fmla="*/ 2147483646 w 131"/>
                <a:gd name="T13" fmla="*/ 2147483646 h 106"/>
                <a:gd name="T14" fmla="*/ 2147483646 w 131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1"/>
                <a:gd name="T25" fmla="*/ 0 h 106"/>
                <a:gd name="T26" fmla="*/ 131 w 131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1" h="106">
                  <a:moveTo>
                    <a:pt x="41" y="0"/>
                  </a:moveTo>
                  <a:cubicBezTo>
                    <a:pt x="18" y="0"/>
                    <a:pt x="0" y="41"/>
                    <a:pt x="21" y="67"/>
                  </a:cubicBezTo>
                  <a:cubicBezTo>
                    <a:pt x="33" y="82"/>
                    <a:pt x="51" y="91"/>
                    <a:pt x="64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77" y="90"/>
                    <a:pt x="94" y="80"/>
                    <a:pt x="108" y="65"/>
                  </a:cubicBezTo>
                  <a:cubicBezTo>
                    <a:pt x="131" y="38"/>
                    <a:pt x="110" y="1"/>
                    <a:pt x="86" y="1"/>
                  </a:cubicBezTo>
                  <a:cubicBezTo>
                    <a:pt x="79" y="1"/>
                    <a:pt x="71" y="5"/>
                    <a:pt x="64" y="15"/>
                  </a:cubicBezTo>
                  <a:cubicBezTo>
                    <a:pt x="56" y="4"/>
                    <a:pt x="48" y="0"/>
                    <a:pt x="41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sz="16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7" b="28470"/>
          <a:stretch/>
        </p:blipFill>
        <p:spPr>
          <a:xfrm>
            <a:off x="1171852" y="4567891"/>
            <a:ext cx="4358095" cy="19403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71" y="1160480"/>
            <a:ext cx="1101505" cy="10335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组合 19"/>
          <p:cNvGrpSpPr/>
          <p:nvPr/>
        </p:nvGrpSpPr>
        <p:grpSpPr>
          <a:xfrm rot="2427509">
            <a:off x="10314371" y="4573467"/>
            <a:ext cx="538433" cy="528532"/>
            <a:chOff x="10646778" y="4753862"/>
            <a:chExt cx="751521" cy="737702"/>
          </a:xfrm>
        </p:grpSpPr>
        <p:sp>
          <p:nvSpPr>
            <p:cNvPr id="21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3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26" name="直接连接符 25"/>
          <p:cNvCxnSpPr/>
          <p:nvPr/>
        </p:nvCxnSpPr>
        <p:spPr>
          <a:xfrm>
            <a:off x="7176121" y="1718938"/>
            <a:ext cx="408334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977171" y="5538065"/>
            <a:ext cx="4083342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hought Bubble: Cloud 18">
            <a:extLst>
              <a:ext uri="{FF2B5EF4-FFF2-40B4-BE49-F238E27FC236}">
                <a16:creationId xmlns="" xmlns:a16="http://schemas.microsoft.com/office/drawing/2014/main" id="{6AB81B41-2D97-4301-9C1C-C33C1081D790}"/>
              </a:ext>
            </a:extLst>
          </p:cNvPr>
          <p:cNvSpPr/>
          <p:nvPr/>
        </p:nvSpPr>
        <p:spPr bwMode="auto">
          <a:xfrm>
            <a:off x="5738009" y="1869389"/>
            <a:ext cx="5647485" cy="3453045"/>
          </a:xfrm>
          <a:prstGeom prst="cloudCallout">
            <a:avLst>
              <a:gd name="adj1" fmla="val -57465"/>
              <a:gd name="adj2" fmla="val 3741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00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1E1D600-0E60-40EC-817F-D8BEB2DD399B}"/>
              </a:ext>
            </a:extLst>
          </p:cNvPr>
          <p:cNvSpPr txBox="1"/>
          <p:nvPr/>
        </p:nvSpPr>
        <p:spPr>
          <a:xfrm>
            <a:off x="7023043" y="2829168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  <p:extLst>
      <p:ext uri="{BB962C8B-B14F-4D97-AF65-F5344CB8AC3E}">
        <p14:creationId xmlns:p14="http://schemas.microsoft.com/office/powerpoint/2010/main" val="11654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446490" y="192723"/>
            <a:ext cx="5734261" cy="8243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0FC0C6F-5F9A-49DD-98B5-9E7B42115DCA}"/>
              </a:ext>
            </a:extLst>
          </p:cNvPr>
          <p:cNvSpPr txBox="1"/>
          <p:nvPr/>
        </p:nvSpPr>
        <p:spPr>
          <a:xfrm>
            <a:off x="707796" y="1885681"/>
            <a:ext cx="1166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gißn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 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ngon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 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bèn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 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nhén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 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gîn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lín</a:t>
            </a:r>
            <a:endParaRPr lang="en-US" sz="40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25FBD3-298D-4EF9-B2AC-CBC2BEECC45F}"/>
              </a:ext>
            </a:extLst>
          </p:cNvPr>
          <p:cNvSpPr txBox="1"/>
          <p:nvPr/>
        </p:nvSpPr>
        <p:spPr>
          <a:xfrm>
            <a:off x="1638300" y="2826508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nãn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l¸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3870857-D622-45F4-BBF3-81CE6EBBFFEA}"/>
              </a:ext>
            </a:extLst>
          </p:cNvPr>
          <p:cNvSpPr txBox="1"/>
          <p:nvPr/>
        </p:nvSpPr>
        <p:spPr>
          <a:xfrm>
            <a:off x="4942021" y="2832768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con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chån</a:t>
            </a:r>
            <a:endParaRPr lang="en-US" sz="40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E8B1071-82FE-4197-A7DB-23262FE0CEAA}"/>
              </a:ext>
            </a:extLst>
          </p:cNvPr>
          <p:cNvSpPr txBox="1"/>
          <p:nvPr/>
        </p:nvSpPr>
        <p:spPr>
          <a:xfrm>
            <a:off x="8834680" y="2793961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s¬n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ca</a:t>
            </a:r>
            <a:endParaRPr lang="en-US" sz="40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1BEE722-3D63-46A3-8E5B-2DF1DE0D0247}"/>
              </a:ext>
            </a:extLst>
          </p:cNvPr>
          <p:cNvSpPr txBox="1"/>
          <p:nvPr/>
        </p:nvSpPr>
        <p:spPr>
          <a:xfrm>
            <a:off x="3887094" y="1177795"/>
            <a:ext cx="1166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on       «n       ¬n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8526038-4829-4542-BD75-767997CC83AF}"/>
              </a:ext>
            </a:extLst>
          </p:cNvPr>
          <p:cNvSpPr txBox="1"/>
          <p:nvPr/>
        </p:nvSpPr>
        <p:spPr>
          <a:xfrm>
            <a:off x="1077990" y="3695046"/>
            <a:ext cx="91255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                        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Bèn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chó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lîn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con</a:t>
            </a:r>
          </a:p>
          <a:p>
            <a:r>
              <a:rPr lang="en-US" sz="3600" dirty="0">
                <a:latin typeface=".VnAvant" pitchFamily="34" charset="0"/>
              </a:rPr>
              <a:t>   </a:t>
            </a:r>
            <a:r>
              <a:rPr lang="en-US" sz="3600" b="1" dirty="0" err="1">
                <a:latin typeface=".VnAvant" pitchFamily="34" charset="0"/>
              </a:rPr>
              <a:t>Ve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vÎ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vÌ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ve</a:t>
            </a:r>
            <a:endParaRPr lang="en-US" sz="3600" b="1" dirty="0">
              <a:latin typeface=".VnAvant" pitchFamily="34" charset="0"/>
            </a:endParaRPr>
          </a:p>
          <a:p>
            <a:r>
              <a:rPr lang="en-US" sz="3600" b="1" dirty="0">
                <a:latin typeface=".VnAvant" pitchFamily="34" charset="0"/>
              </a:rPr>
              <a:t>   VÌ </a:t>
            </a:r>
            <a:r>
              <a:rPr lang="en-US" sz="3600" b="1" dirty="0" err="1">
                <a:latin typeface=".VnAvant" pitchFamily="34" charset="0"/>
              </a:rPr>
              <a:t>bèn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chó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lîn</a:t>
            </a:r>
            <a:endParaRPr lang="en-US" sz="3600" b="1" dirty="0">
              <a:latin typeface=".VnAvant" pitchFamily="34" charset="0"/>
            </a:endParaRPr>
          </a:p>
          <a:p>
            <a:r>
              <a:rPr lang="en-US" sz="3600" b="1" dirty="0">
                <a:latin typeface=".VnAvant" pitchFamily="34" charset="0"/>
              </a:rPr>
              <a:t>   </a:t>
            </a:r>
            <a:r>
              <a:rPr lang="en-US" sz="3600" b="1" dirty="0" err="1">
                <a:latin typeface=".VnAvant" pitchFamily="34" charset="0"/>
              </a:rPr>
              <a:t>Nhën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nh</a:t>
            </a:r>
            <a:r>
              <a:rPr lang="en-US" sz="3600" b="1" dirty="0">
                <a:latin typeface=".VnAvant" pitchFamily="34" charset="0"/>
              </a:rPr>
              <a:t>¬ n« ®</a:t>
            </a:r>
            <a:r>
              <a:rPr lang="en-US" sz="3600" b="1" dirty="0" err="1">
                <a:latin typeface=".VnAvant" pitchFamily="34" charset="0"/>
              </a:rPr>
              <a:t>ïa</a:t>
            </a:r>
            <a:endParaRPr lang="en-US" sz="3600" b="1" dirty="0">
              <a:latin typeface=".VnAvant" pitchFamily="34" charset="0"/>
            </a:endParaRPr>
          </a:p>
          <a:p>
            <a:r>
              <a:rPr lang="en-US" sz="3600" b="1" dirty="0">
                <a:latin typeface=".VnAvant" pitchFamily="34" charset="0"/>
              </a:rPr>
              <a:t>   ¡n </a:t>
            </a:r>
            <a:r>
              <a:rPr lang="en-US" sz="3600" b="1" dirty="0" err="1">
                <a:latin typeface=".VnAvant" pitchFamily="34" charset="0"/>
              </a:rPr>
              <a:t>ngñ</a:t>
            </a:r>
            <a:r>
              <a:rPr lang="en-US" sz="3600" b="1" dirty="0">
                <a:latin typeface=".VnAvant" pitchFamily="34" charset="0"/>
              </a:rPr>
              <a:t> v« </a:t>
            </a:r>
            <a:r>
              <a:rPr lang="en-US" sz="3600" b="1" dirty="0" err="1">
                <a:latin typeface=".VnAvant" pitchFamily="34" charset="0"/>
              </a:rPr>
              <a:t>tù</a:t>
            </a:r>
            <a:endParaRPr lang="en-US" sz="3600" b="1" dirty="0">
              <a:latin typeface=".VnAvant" pitchFamily="34" charset="0"/>
            </a:endParaRPr>
          </a:p>
          <a:p>
            <a:r>
              <a:rPr lang="en-US" sz="3600" b="1" dirty="0">
                <a:latin typeface=".VnAvant" pitchFamily="34" charset="0"/>
              </a:rPr>
              <a:t>   </a:t>
            </a:r>
            <a:endParaRPr lang="en-US" sz="3600" dirty="0">
              <a:latin typeface=".VnAvant" pitchFamily="34" charset="0"/>
            </a:endParaRPr>
          </a:p>
          <a:p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9C33CCE-6EB1-4308-881F-AF88FBA6C1BF}"/>
              </a:ext>
            </a:extLst>
          </p:cNvPr>
          <p:cNvSpPr txBox="1"/>
          <p:nvPr/>
        </p:nvSpPr>
        <p:spPr>
          <a:xfrm>
            <a:off x="6803519" y="3779855"/>
            <a:ext cx="50664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.VnAvant" pitchFamily="34" charset="0"/>
            </a:endParaRPr>
          </a:p>
          <a:p>
            <a:r>
              <a:rPr lang="en-US" sz="3600" b="1" dirty="0">
                <a:latin typeface=".VnAvant" pitchFamily="34" charset="0"/>
              </a:rPr>
              <a:t>   H¼n </a:t>
            </a:r>
            <a:r>
              <a:rPr lang="en-US" sz="3600" b="1" dirty="0" err="1">
                <a:latin typeface=".VnAvant" pitchFamily="34" charset="0"/>
              </a:rPr>
              <a:t>hä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nh</a:t>
            </a:r>
            <a:r>
              <a:rPr lang="en-US" sz="3600" b="1" dirty="0">
                <a:latin typeface=".VnAvant" pitchFamily="34" charset="0"/>
              </a:rPr>
              <a:t>µ “</a:t>
            </a:r>
            <a:r>
              <a:rPr lang="en-US" sz="3600" b="1" dirty="0" err="1">
                <a:latin typeface=".VnAvant" pitchFamily="34" charset="0"/>
              </a:rPr>
              <a:t>Trù</a:t>
            </a:r>
            <a:r>
              <a:rPr lang="en-US" sz="3600" b="1" dirty="0">
                <a:latin typeface=".VnAvant" pitchFamily="34" charset="0"/>
              </a:rPr>
              <a:t>”</a:t>
            </a:r>
          </a:p>
          <a:p>
            <a:r>
              <a:rPr lang="en-US" sz="3600" b="1" dirty="0">
                <a:latin typeface=".VnAvant" pitchFamily="34" charset="0"/>
              </a:rPr>
              <a:t>   Lµ to </a:t>
            </a:r>
            <a:r>
              <a:rPr lang="en-US" sz="3600" b="1" dirty="0" err="1" smtClean="0">
                <a:latin typeface=".VnAvant" pitchFamily="34" charset="0"/>
              </a:rPr>
              <a:t>trßn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thÕ</a:t>
            </a:r>
            <a:r>
              <a:rPr lang="en-US" sz="3600" b="1" dirty="0">
                <a:latin typeface=".VnAvant" pitchFamily="34" charset="0"/>
              </a:rPr>
              <a:t>.</a:t>
            </a:r>
          </a:p>
          <a:p>
            <a:r>
              <a:rPr lang="en-US" sz="3600" b="1" dirty="0">
                <a:latin typeface=".VnAvant" pitchFamily="34" charset="0"/>
              </a:rPr>
              <a:t>   </a:t>
            </a:r>
            <a:r>
              <a:rPr lang="en-US" sz="3600" b="1" dirty="0" err="1">
                <a:latin typeface=".VnAvant" pitchFamily="34" charset="0"/>
              </a:rPr>
              <a:t>Ve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vÌ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nghe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kÓ</a:t>
            </a:r>
            <a:endParaRPr lang="en-US" sz="3600" b="1" dirty="0">
              <a:latin typeface=".VnAvant" pitchFamily="34" charset="0"/>
            </a:endParaRPr>
          </a:p>
          <a:p>
            <a:r>
              <a:rPr lang="en-US" sz="3600" b="1" dirty="0">
                <a:latin typeface=".VnAvant" pitchFamily="34" charset="0"/>
              </a:rPr>
              <a:t>   </a:t>
            </a:r>
            <a:r>
              <a:rPr lang="en-US" sz="3600" b="1" dirty="0" err="1">
                <a:latin typeface=".VnAvant" pitchFamily="34" charset="0"/>
              </a:rPr>
              <a:t>Bèn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chó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lîn</a:t>
            </a:r>
            <a:r>
              <a:rPr lang="en-US" sz="3600" b="1" dirty="0">
                <a:latin typeface=".VnAvant" pitchFamily="34" charset="0"/>
              </a:rPr>
              <a:t> con.</a:t>
            </a:r>
          </a:p>
          <a:p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F7876F0-76DF-49E4-A824-8878CDA45D34}"/>
              </a:ext>
            </a:extLst>
          </p:cNvPr>
          <p:cNvSpPr/>
          <p:nvPr/>
        </p:nvSpPr>
        <p:spPr>
          <a:xfrm>
            <a:off x="4093028" y="6402951"/>
            <a:ext cx="232229" cy="157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994BBB1-6C7E-46F8-B8E9-859D58E1FFC1}"/>
              </a:ext>
            </a:extLst>
          </p:cNvPr>
          <p:cNvSpPr/>
          <p:nvPr/>
        </p:nvSpPr>
        <p:spPr>
          <a:xfrm>
            <a:off x="10544628" y="4857180"/>
            <a:ext cx="232229" cy="157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F9B7197-BFCB-45F6-B219-B59DE82F50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17" y="101597"/>
            <a:ext cx="11310510" cy="523965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D0A9E1C-9162-4347-9616-C1FAF3D9AE7C}"/>
              </a:ext>
            </a:extLst>
          </p:cNvPr>
          <p:cNvSpPr/>
          <p:nvPr/>
        </p:nvSpPr>
        <p:spPr>
          <a:xfrm>
            <a:off x="1230581" y="781547"/>
            <a:ext cx="2659248" cy="109079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E02BDFB-F771-4D67-9FD6-F3C352EA18F0}"/>
              </a:ext>
            </a:extLst>
          </p:cNvPr>
          <p:cNvSpPr/>
          <p:nvPr/>
        </p:nvSpPr>
        <p:spPr>
          <a:xfrm>
            <a:off x="723528" y="831153"/>
            <a:ext cx="736016" cy="89394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D09A690-80ED-4D0A-83F9-79DD053A13CF}"/>
              </a:ext>
            </a:extLst>
          </p:cNvPr>
          <p:cNvSpPr txBox="1"/>
          <p:nvPr/>
        </p:nvSpPr>
        <p:spPr>
          <a:xfrm>
            <a:off x="949388" y="5513880"/>
            <a:ext cx="11394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Cón</a:t>
            </a:r>
            <a:r>
              <a:rPr lang="en-US" sz="4400" b="1" dirty="0">
                <a:latin typeface=".VnAvant" panose="020B7200000000000000" pitchFamily="34" charset="0"/>
              </a:rPr>
              <a:t> con </a:t>
            </a:r>
            <a:r>
              <a:rPr lang="en-US" sz="4400" b="1" dirty="0" err="1">
                <a:latin typeface=".VnAvant" panose="020B7200000000000000" pitchFamily="34" charset="0"/>
              </a:rPr>
              <a:t>nh×n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thÊy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dÕ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mÌn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trªn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tµu</a:t>
            </a:r>
            <a:r>
              <a:rPr lang="en-US" sz="4400" b="1" dirty="0">
                <a:latin typeface=".VnAvant" panose="020B7200000000000000" pitchFamily="34" charset="0"/>
              </a:rPr>
              <a:t> l¸.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1384548" y="5507056"/>
            <a:ext cx="102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un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86D8E35-E4F5-4072-9575-7DA7E58B86EB}"/>
              </a:ext>
            </a:extLst>
          </p:cNvPr>
          <p:cNvSpPr txBox="1"/>
          <p:nvPr/>
        </p:nvSpPr>
        <p:spPr>
          <a:xfrm>
            <a:off x="7466755" y="5511150"/>
            <a:ext cx="102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en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86D8E35-E4F5-4072-9575-7DA7E58B86EB}"/>
              </a:ext>
            </a:extLst>
          </p:cNvPr>
          <p:cNvSpPr txBox="1"/>
          <p:nvPr/>
        </p:nvSpPr>
        <p:spPr>
          <a:xfrm>
            <a:off x="8659676" y="5512516"/>
            <a:ext cx="102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ªn</a:t>
            </a:r>
          </a:p>
        </p:txBody>
      </p:sp>
      <p:sp>
        <p:nvSpPr>
          <p:cNvPr id="6" name="Oval 5"/>
          <p:cNvSpPr/>
          <p:nvPr/>
        </p:nvSpPr>
        <p:spPr>
          <a:xfrm>
            <a:off x="4625761" y="6595673"/>
            <a:ext cx="103031" cy="160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09B910A-1AFA-4B89-84F7-C156A351F24F}"/>
              </a:ext>
            </a:extLst>
          </p:cNvPr>
          <p:cNvSpPr txBox="1"/>
          <p:nvPr/>
        </p:nvSpPr>
        <p:spPr>
          <a:xfrm>
            <a:off x="4079735" y="5507055"/>
            <a:ext cx="102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×n</a:t>
            </a:r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9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1203910" y="2336675"/>
            <a:ext cx="112576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en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  ªn    in    un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FF2316-BB7A-4605-9E6D-1F5C9D5A634B}"/>
              </a:ext>
            </a:extLst>
          </p:cNvPr>
          <p:cNvSpPr txBox="1"/>
          <p:nvPr/>
        </p:nvSpPr>
        <p:spPr>
          <a:xfrm>
            <a:off x="1917898" y="2342270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0554A4F-003B-4B4C-87CF-2E41C93FBD4F}"/>
              </a:ext>
            </a:extLst>
          </p:cNvPr>
          <p:cNvSpPr txBox="1"/>
          <p:nvPr/>
        </p:nvSpPr>
        <p:spPr>
          <a:xfrm>
            <a:off x="7062187" y="2350743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37D3B32-28EF-4AF7-9AC3-1B337FBA448F}"/>
              </a:ext>
            </a:extLst>
          </p:cNvPr>
          <p:cNvSpPr txBox="1"/>
          <p:nvPr/>
        </p:nvSpPr>
        <p:spPr>
          <a:xfrm>
            <a:off x="4873283" y="2337996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975BC00-3919-4041-98AC-7AA7A2A9F70D}"/>
              </a:ext>
            </a:extLst>
          </p:cNvPr>
          <p:cNvSpPr txBox="1"/>
          <p:nvPr/>
        </p:nvSpPr>
        <p:spPr>
          <a:xfrm>
            <a:off x="1198100" y="2325897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B05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1AEB533-16EF-4B1A-AD30-63FA3262B49C}"/>
              </a:ext>
            </a:extLst>
          </p:cNvPr>
          <p:cNvSpPr txBox="1"/>
          <p:nvPr/>
        </p:nvSpPr>
        <p:spPr>
          <a:xfrm>
            <a:off x="6790517" y="2339965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endParaRPr lang="en-US" sz="88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820D026-9648-4EE0-B85A-E5703D1E9955}"/>
              </a:ext>
            </a:extLst>
          </p:cNvPr>
          <p:cNvSpPr txBox="1"/>
          <p:nvPr/>
        </p:nvSpPr>
        <p:spPr>
          <a:xfrm>
            <a:off x="4165211" y="234975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7030A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45D82C5-2125-42A4-BC58-D81197788F64}"/>
              </a:ext>
            </a:extLst>
          </p:cNvPr>
          <p:cNvSpPr txBox="1"/>
          <p:nvPr/>
        </p:nvSpPr>
        <p:spPr>
          <a:xfrm>
            <a:off x="9654364" y="2347453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3B22A83-1315-4788-AA4F-A18A1E033FDF}"/>
              </a:ext>
            </a:extLst>
          </p:cNvPr>
          <p:cNvSpPr txBox="1"/>
          <p:nvPr/>
        </p:nvSpPr>
        <p:spPr>
          <a:xfrm>
            <a:off x="8979421" y="2347453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46F0C"/>
                </a:solidFill>
                <a:latin typeface=".VnAvant" panose="020B7200000000000000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0462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10" grpId="0"/>
      <p:bldP spid="12" grpId="0"/>
      <p:bldP spid="13" grpId="0"/>
      <p:bldP spid="14" grpId="0"/>
      <p:bldP spid="15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2265147" y="874203"/>
            <a:ext cx="7661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en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 ªn       in      un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118178"/>
              </p:ext>
            </p:extLst>
          </p:nvPr>
        </p:nvGraphicFramePr>
        <p:xfrm>
          <a:off x="4398808" y="1992018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=""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=""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en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398808" y="2842414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Ìn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769257" y="3935023"/>
            <a:ext cx="11422743" cy="243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khÌn</a:t>
            </a:r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</a:t>
            </a:r>
            <a:r>
              <a:rPr 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sen</a:t>
            </a:r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nÕn</a:t>
            </a:r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nghÓn</a:t>
            </a:r>
            <a:endParaRPr 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chÝn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mÞn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cón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vun</a:t>
            </a:r>
            <a:endParaRPr lang="en-US" sz="5400" b="1" dirty="0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61646" y="152401"/>
            <a:ext cx="1459523" cy="685800"/>
          </a:xfrm>
          <a:prstGeom prst="roundRect">
            <a:avLst/>
          </a:prstGeom>
          <a:solidFill>
            <a:srgbClr val="149C1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</a:t>
            </a:r>
            <a:r>
              <a:rPr lang="en-US" sz="4400" b="1" dirty="0" err="1">
                <a:solidFill>
                  <a:schemeClr val="bg1"/>
                </a:solidFill>
              </a:rPr>
              <a:t>Đọc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46293" y="214534"/>
            <a:ext cx="6096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03684" y="70284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735888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ªn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10600" y="70284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un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983931"/>
              </p:ext>
            </p:extLst>
          </p:nvPr>
        </p:nvGraphicFramePr>
        <p:xfrm>
          <a:off x="4800600" y="1535720"/>
          <a:ext cx="2286000" cy="157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8662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66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m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Ìn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0676" y="3265343"/>
            <a:ext cx="1229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khÌn</a:t>
            </a:r>
            <a:r>
              <a:rPr lang="en-US" sz="3600" b="1" dirty="0">
                <a:latin typeface=".VnAvant" pitchFamily="34" charset="0"/>
              </a:rPr>
              <a:t>     </a:t>
            </a:r>
            <a:r>
              <a:rPr lang="en-US" sz="3600" b="1" dirty="0" err="1">
                <a:latin typeface=".VnAvant" pitchFamily="34" charset="0"/>
              </a:rPr>
              <a:t>sen</a:t>
            </a:r>
            <a:r>
              <a:rPr lang="en-US" sz="3600" b="1" dirty="0">
                <a:latin typeface=".VnAvant" pitchFamily="34" charset="0"/>
              </a:rPr>
              <a:t>     </a:t>
            </a:r>
            <a:r>
              <a:rPr lang="en-US" sz="3600" b="1" dirty="0" err="1">
                <a:latin typeface=".VnAvant" pitchFamily="34" charset="0"/>
              </a:rPr>
              <a:t>nÕn</a:t>
            </a:r>
            <a:r>
              <a:rPr lang="en-US" sz="3600" b="1" dirty="0">
                <a:latin typeface=".VnAvant" pitchFamily="34" charset="0"/>
              </a:rPr>
              <a:t>     </a:t>
            </a:r>
            <a:r>
              <a:rPr lang="en-US" sz="3600" b="1" dirty="0" err="1">
                <a:latin typeface=".VnAvant" pitchFamily="34" charset="0"/>
              </a:rPr>
              <a:t>nghÓn</a:t>
            </a:r>
            <a:r>
              <a:rPr lang="en-US" sz="3600" b="1" dirty="0">
                <a:latin typeface=".VnAvant" pitchFamily="34" charset="0"/>
              </a:rPr>
              <a:t>    </a:t>
            </a:r>
            <a:r>
              <a:rPr lang="en-US" sz="3600" b="1" dirty="0" err="1">
                <a:latin typeface=".VnAvant" pitchFamily="34" charset="0"/>
              </a:rPr>
              <a:t>chÝn</a:t>
            </a:r>
            <a:r>
              <a:rPr lang="en-US" sz="3600" b="1" dirty="0">
                <a:latin typeface=".VnAvant" pitchFamily="34" charset="0"/>
              </a:rPr>
              <a:t>    </a:t>
            </a:r>
            <a:r>
              <a:rPr lang="en-US" sz="3600" b="1" dirty="0" err="1">
                <a:latin typeface=".VnAvant" pitchFamily="34" charset="0"/>
              </a:rPr>
              <a:t>mÞn</a:t>
            </a:r>
            <a:r>
              <a:rPr lang="en-US" sz="3600" b="1" dirty="0">
                <a:latin typeface=".VnAvant" pitchFamily="34" charset="0"/>
              </a:rPr>
              <a:t>      </a:t>
            </a:r>
            <a:r>
              <a:rPr lang="en-US" sz="3600" b="1" dirty="0" err="1">
                <a:latin typeface=".VnAvant" pitchFamily="34" charset="0"/>
              </a:rPr>
              <a:t>cón</a:t>
            </a:r>
            <a:r>
              <a:rPr lang="en-US" sz="3600" b="1" dirty="0">
                <a:latin typeface=".VnAvant" pitchFamily="34" charset="0"/>
              </a:rPr>
              <a:t>    </a:t>
            </a:r>
            <a:r>
              <a:rPr lang="en-US" sz="3600" b="1" dirty="0" err="1">
                <a:latin typeface=".VnAvant" pitchFamily="34" charset="0"/>
              </a:rPr>
              <a:t>vun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5893" y="609600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ngän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nÕn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60960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.VnAvant" pitchFamily="34" charset="0"/>
              </a:rPr>
              <a:t>®</a:t>
            </a:r>
            <a:r>
              <a:rPr lang="en-US" sz="3600" b="1" dirty="0" err="1">
                <a:latin typeface=".VnAvant" pitchFamily="34" charset="0"/>
              </a:rPr>
              <a:t>Ìn</a:t>
            </a:r>
            <a:r>
              <a:rPr lang="en-US" sz="3600" b="1" dirty="0">
                <a:latin typeface=".VnAvant" pitchFamily="34" charset="0"/>
              </a:rPr>
              <a:t> pin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30640" y="6096001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.VnAvant" pitchFamily="34" charset="0"/>
              </a:rPr>
              <a:t>   </a:t>
            </a:r>
            <a:r>
              <a:rPr lang="en-US" sz="3600" b="1" dirty="0" err="1">
                <a:latin typeface=".VnAvant" pitchFamily="34" charset="0"/>
              </a:rPr>
              <a:t>cón</a:t>
            </a:r>
            <a:r>
              <a:rPr lang="en-US" sz="3600" b="1" dirty="0">
                <a:latin typeface=".VnAvant" pitchFamily="34" charset="0"/>
              </a:rPr>
              <a:t> con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6600" y="6858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in</a:t>
            </a:r>
          </a:p>
        </p:txBody>
      </p:sp>
      <p:pic>
        <p:nvPicPr>
          <p:cNvPr id="2" name="Picture 1" descr="A picture containing object&#10;&#10;Description automatically generated">
            <a:extLst>
              <a:ext uri="{FF2B5EF4-FFF2-40B4-BE49-F238E27FC236}">
                <a16:creationId xmlns="" xmlns:a16="http://schemas.microsoft.com/office/drawing/2014/main" id="{24488C72-3ED4-4F81-AB78-1AEDB631E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471066"/>
            <a:ext cx="2823473" cy="1588204"/>
          </a:xfrm>
          <a:prstGeom prst="rect">
            <a:avLst/>
          </a:prstGeom>
        </p:spPr>
      </p:pic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DDB7D013-4AF4-403F-A546-29EE3C4053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99" y="4314200"/>
            <a:ext cx="2474115" cy="1826090"/>
          </a:xfrm>
          <a:prstGeom prst="rect">
            <a:avLst/>
          </a:prstGeom>
        </p:spPr>
      </p:pic>
      <p:pic>
        <p:nvPicPr>
          <p:cNvPr id="20" name="Content Placeholder 4" descr="A dog sitting in the grass&#10;&#10;Description automatically generated">
            <a:extLst>
              <a:ext uri="{FF2B5EF4-FFF2-40B4-BE49-F238E27FC236}">
                <a16:creationId xmlns="" xmlns:a16="http://schemas.microsoft.com/office/drawing/2014/main" id="{61C33DE8-5B30-4928-B4F9-9ACEE5D6C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683" y="4248330"/>
            <a:ext cx="2808615" cy="1876067"/>
          </a:xfrm>
        </p:spPr>
      </p:pic>
    </p:spTree>
    <p:extLst>
      <p:ext uri="{BB962C8B-B14F-4D97-AF65-F5344CB8AC3E}">
        <p14:creationId xmlns:p14="http://schemas.microsoft.com/office/powerpoint/2010/main" val="24022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00669" y="1677266"/>
            <a:ext cx="1808162" cy="3844925"/>
            <a:chOff x="1673399" y="1978088"/>
            <a:chExt cx="1808162" cy="3844925"/>
          </a:xfrm>
        </p:grpSpPr>
        <p:sp>
          <p:nvSpPr>
            <p:cNvPr id="4" name="MH_Other_1"/>
            <p:cNvSpPr/>
            <p:nvPr>
              <p:custDataLst>
                <p:tags r:id="rId9"/>
              </p:custDataLst>
            </p:nvPr>
          </p:nvSpPr>
          <p:spPr>
            <a:xfrm>
              <a:off x="2511599" y="3397313"/>
              <a:ext cx="166687" cy="2425700"/>
            </a:xfrm>
            <a:custGeom>
              <a:avLst/>
              <a:gdLst>
                <a:gd name="connsiteX0" fmla="*/ 28093 w 103593"/>
                <a:gd name="connsiteY0" fmla="*/ 0 h 1447800"/>
                <a:gd name="connsiteX1" fmla="*/ 2693 w 103593"/>
                <a:gd name="connsiteY1" fmla="*/ 190500 h 1447800"/>
                <a:gd name="connsiteX2" fmla="*/ 85243 w 103593"/>
                <a:gd name="connsiteY2" fmla="*/ 466725 h 1447800"/>
                <a:gd name="connsiteX3" fmla="*/ 97943 w 103593"/>
                <a:gd name="connsiteY3" fmla="*/ 806450 h 1447800"/>
                <a:gd name="connsiteX4" fmla="*/ 12218 w 103593"/>
                <a:gd name="connsiteY4" fmla="*/ 1155700 h 1447800"/>
                <a:gd name="connsiteX5" fmla="*/ 15393 w 103593"/>
                <a:gd name="connsiteY5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593" h="1447800">
                  <a:moveTo>
                    <a:pt x="28093" y="0"/>
                  </a:moveTo>
                  <a:cubicBezTo>
                    <a:pt x="10630" y="56356"/>
                    <a:pt x="-6832" y="112713"/>
                    <a:pt x="2693" y="190500"/>
                  </a:cubicBezTo>
                  <a:cubicBezTo>
                    <a:pt x="12218" y="268287"/>
                    <a:pt x="69368" y="364067"/>
                    <a:pt x="85243" y="466725"/>
                  </a:cubicBezTo>
                  <a:cubicBezTo>
                    <a:pt x="101118" y="569383"/>
                    <a:pt x="110114" y="691621"/>
                    <a:pt x="97943" y="806450"/>
                  </a:cubicBezTo>
                  <a:cubicBezTo>
                    <a:pt x="85772" y="921279"/>
                    <a:pt x="25976" y="1048808"/>
                    <a:pt x="12218" y="1155700"/>
                  </a:cubicBezTo>
                  <a:cubicBezTo>
                    <a:pt x="-1540" y="1262592"/>
                    <a:pt x="6926" y="1355196"/>
                    <a:pt x="15393" y="144780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MH_SubTitle_1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673399" y="1978088"/>
              <a:ext cx="1808162" cy="1460500"/>
            </a:xfrm>
            <a:custGeom>
              <a:avLst/>
              <a:gdLst>
                <a:gd name="T0" fmla="*/ 2147483646 w 310"/>
                <a:gd name="T1" fmla="*/ 0 h 250"/>
                <a:gd name="T2" fmla="*/ 2147483646 w 310"/>
                <a:gd name="T3" fmla="*/ 2147483646 h 250"/>
                <a:gd name="T4" fmla="*/ 2147483646 w 310"/>
                <a:gd name="T5" fmla="*/ 2147483646 h 250"/>
                <a:gd name="T6" fmla="*/ 2147483646 w 310"/>
                <a:gd name="T7" fmla="*/ 2147483646 h 250"/>
                <a:gd name="T8" fmla="*/ 2147483646 w 310"/>
                <a:gd name="T9" fmla="*/ 2147483646 h 250"/>
                <a:gd name="T10" fmla="*/ 2147483646 w 310"/>
                <a:gd name="T11" fmla="*/ 2147483646 h 250"/>
                <a:gd name="T12" fmla="*/ 2147483646 w 310"/>
                <a:gd name="T13" fmla="*/ 2147483646 h 250"/>
                <a:gd name="T14" fmla="*/ 2147483646 w 310"/>
                <a:gd name="T15" fmla="*/ 2147483646 h 250"/>
                <a:gd name="T16" fmla="*/ 2147483646 w 310"/>
                <a:gd name="T17" fmla="*/ 2147483646 h 250"/>
                <a:gd name="T18" fmla="*/ 2147483646 w 310"/>
                <a:gd name="T19" fmla="*/ 2147483646 h 250"/>
                <a:gd name="T20" fmla="*/ 2147483646 w 310"/>
                <a:gd name="T21" fmla="*/ 0 h 2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0"/>
                <a:gd name="T34" fmla="*/ 0 h 250"/>
                <a:gd name="T35" fmla="*/ 310 w 310"/>
                <a:gd name="T36" fmla="*/ 250 h 2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0" h="250">
                  <a:moveTo>
                    <a:pt x="97" y="0"/>
                  </a:moveTo>
                  <a:cubicBezTo>
                    <a:pt x="43" y="0"/>
                    <a:pt x="0" y="97"/>
                    <a:pt x="50" y="158"/>
                  </a:cubicBezTo>
                  <a:cubicBezTo>
                    <a:pt x="79" y="194"/>
                    <a:pt x="121" y="216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2" y="249"/>
                    <a:pt x="153" y="248"/>
                    <a:pt x="154" y="247"/>
                  </a:cubicBezTo>
                  <a:cubicBezTo>
                    <a:pt x="154" y="246"/>
                    <a:pt x="155" y="245"/>
                    <a:pt x="155" y="245"/>
                  </a:cubicBezTo>
                  <a:cubicBezTo>
                    <a:pt x="155" y="245"/>
                    <a:pt x="155" y="245"/>
                    <a:pt x="155" y="245"/>
                  </a:cubicBezTo>
                  <a:cubicBezTo>
                    <a:pt x="185" y="211"/>
                    <a:pt x="225" y="187"/>
                    <a:pt x="255" y="153"/>
                  </a:cubicBezTo>
                  <a:cubicBezTo>
                    <a:pt x="310" y="91"/>
                    <a:pt x="261" y="3"/>
                    <a:pt x="205" y="3"/>
                  </a:cubicBezTo>
                  <a:cubicBezTo>
                    <a:pt x="186" y="3"/>
                    <a:pt x="168" y="12"/>
                    <a:pt x="151" y="35"/>
                  </a:cubicBezTo>
                  <a:cubicBezTo>
                    <a:pt x="134" y="10"/>
                    <a:pt x="115" y="0"/>
                    <a:pt x="97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400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sz="24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516893" y="2058265"/>
            <a:ext cx="1695450" cy="3233738"/>
            <a:chOff x="3618086" y="2343213"/>
            <a:chExt cx="1695450" cy="3233738"/>
          </a:xfrm>
        </p:grpSpPr>
        <p:sp>
          <p:nvSpPr>
            <p:cNvPr id="7" name="MH_Other_3"/>
            <p:cNvSpPr/>
            <p:nvPr>
              <p:custDataLst>
                <p:tags r:id="rId7"/>
              </p:custDataLst>
            </p:nvPr>
          </p:nvSpPr>
          <p:spPr>
            <a:xfrm>
              <a:off x="4283249" y="3602101"/>
              <a:ext cx="222250" cy="1974850"/>
            </a:xfrm>
            <a:custGeom>
              <a:avLst/>
              <a:gdLst>
                <a:gd name="connsiteX0" fmla="*/ 41275 w 92720"/>
                <a:gd name="connsiteY0" fmla="*/ 0 h 1181100"/>
                <a:gd name="connsiteX1" fmla="*/ 82550 w 92720"/>
                <a:gd name="connsiteY1" fmla="*/ 127000 h 1181100"/>
                <a:gd name="connsiteX2" fmla="*/ 85725 w 92720"/>
                <a:gd name="connsiteY2" fmla="*/ 273050 h 1181100"/>
                <a:gd name="connsiteX3" fmla="*/ 0 w 92720"/>
                <a:gd name="connsiteY3" fmla="*/ 523875 h 1181100"/>
                <a:gd name="connsiteX4" fmla="*/ 85725 w 92720"/>
                <a:gd name="connsiteY4" fmla="*/ 857250 h 1181100"/>
                <a:gd name="connsiteX5" fmla="*/ 73025 w 92720"/>
                <a:gd name="connsiteY5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0" h="1181100">
                  <a:moveTo>
                    <a:pt x="41275" y="0"/>
                  </a:moveTo>
                  <a:cubicBezTo>
                    <a:pt x="58208" y="40746"/>
                    <a:pt x="75142" y="81492"/>
                    <a:pt x="82550" y="127000"/>
                  </a:cubicBezTo>
                  <a:cubicBezTo>
                    <a:pt x="89958" y="172508"/>
                    <a:pt x="99483" y="206904"/>
                    <a:pt x="85725" y="273050"/>
                  </a:cubicBezTo>
                  <a:cubicBezTo>
                    <a:pt x="71967" y="339196"/>
                    <a:pt x="0" y="426508"/>
                    <a:pt x="0" y="523875"/>
                  </a:cubicBezTo>
                  <a:cubicBezTo>
                    <a:pt x="0" y="621242"/>
                    <a:pt x="73554" y="747713"/>
                    <a:pt x="85725" y="857250"/>
                  </a:cubicBezTo>
                  <a:cubicBezTo>
                    <a:pt x="97896" y="966787"/>
                    <a:pt x="85460" y="1073943"/>
                    <a:pt x="73025" y="1181100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highlight>
                  <a:srgbClr val="FF00FF"/>
                </a:highlight>
              </a:endParaRPr>
            </a:p>
          </p:txBody>
        </p:sp>
        <p:sp>
          <p:nvSpPr>
            <p:cNvPr id="8" name="MH_SubTitle_3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618086" y="2343213"/>
              <a:ext cx="1695450" cy="1373188"/>
            </a:xfrm>
            <a:custGeom>
              <a:avLst/>
              <a:gdLst>
                <a:gd name="T0" fmla="*/ 2147483646 w 250"/>
                <a:gd name="T1" fmla="*/ 0 h 202"/>
                <a:gd name="T2" fmla="*/ 2147483646 w 250"/>
                <a:gd name="T3" fmla="*/ 2147483646 h 202"/>
                <a:gd name="T4" fmla="*/ 2147483646 w 250"/>
                <a:gd name="T5" fmla="*/ 2147483646 h 202"/>
                <a:gd name="T6" fmla="*/ 2147483646 w 250"/>
                <a:gd name="T7" fmla="*/ 2147483646 h 202"/>
                <a:gd name="T8" fmla="*/ 2147483646 w 250"/>
                <a:gd name="T9" fmla="*/ 2147483646 h 202"/>
                <a:gd name="T10" fmla="*/ 2147483646 w 250"/>
                <a:gd name="T11" fmla="*/ 2147483646 h 202"/>
                <a:gd name="T12" fmla="*/ 2147483646 w 250"/>
                <a:gd name="T13" fmla="*/ 2147483646 h 202"/>
                <a:gd name="T14" fmla="*/ 2147483646 w 250"/>
                <a:gd name="T15" fmla="*/ 2147483646 h 202"/>
                <a:gd name="T16" fmla="*/ 2147483646 w 250"/>
                <a:gd name="T17" fmla="*/ 2147483646 h 202"/>
                <a:gd name="T18" fmla="*/ 2147483646 w 250"/>
                <a:gd name="T19" fmla="*/ 2147483646 h 202"/>
                <a:gd name="T20" fmla="*/ 2147483646 w 250"/>
                <a:gd name="T21" fmla="*/ 2147483646 h 202"/>
                <a:gd name="T22" fmla="*/ 2147483646 w 250"/>
                <a:gd name="T23" fmla="*/ 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0"/>
                <a:gd name="T37" fmla="*/ 0 h 202"/>
                <a:gd name="T38" fmla="*/ 250 w 250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0" h="202">
                  <a:moveTo>
                    <a:pt x="78" y="0"/>
                  </a:moveTo>
                  <a:cubicBezTo>
                    <a:pt x="34" y="0"/>
                    <a:pt x="0" y="78"/>
                    <a:pt x="40" y="128"/>
                  </a:cubicBezTo>
                  <a:cubicBezTo>
                    <a:pt x="64" y="156"/>
                    <a:pt x="97" y="174"/>
                    <a:pt x="121" y="202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22" y="202"/>
                    <a:pt x="122" y="201"/>
                    <a:pt x="122" y="201"/>
                  </a:cubicBezTo>
                  <a:cubicBezTo>
                    <a:pt x="122" y="201"/>
                    <a:pt x="122" y="201"/>
                    <a:pt x="122" y="201"/>
                  </a:cubicBezTo>
                  <a:cubicBezTo>
                    <a:pt x="122" y="200"/>
                    <a:pt x="122" y="200"/>
                    <a:pt x="122" y="200"/>
                  </a:cubicBezTo>
                  <a:cubicBezTo>
                    <a:pt x="122" y="200"/>
                    <a:pt x="122" y="200"/>
                    <a:pt x="122" y="201"/>
                  </a:cubicBezTo>
                  <a:cubicBezTo>
                    <a:pt x="147" y="171"/>
                    <a:pt x="181" y="152"/>
                    <a:pt x="206" y="123"/>
                  </a:cubicBezTo>
                  <a:cubicBezTo>
                    <a:pt x="250" y="73"/>
                    <a:pt x="210" y="2"/>
                    <a:pt x="165" y="2"/>
                  </a:cubicBezTo>
                  <a:cubicBezTo>
                    <a:pt x="150" y="2"/>
                    <a:pt x="135" y="10"/>
                    <a:pt x="122" y="28"/>
                  </a:cubicBezTo>
                  <a:cubicBezTo>
                    <a:pt x="108" y="8"/>
                    <a:pt x="93" y="0"/>
                    <a:pt x="78" y="0"/>
                  </a:cubicBezTo>
                </a:path>
              </a:pathLst>
            </a:custGeom>
            <a:solidFill>
              <a:srgbClr val="FF66CC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200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sz="22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614300" y="3056803"/>
            <a:ext cx="1389063" cy="2635250"/>
            <a:chOff x="2770361" y="3341751"/>
            <a:chExt cx="1389063" cy="2635250"/>
          </a:xfrm>
        </p:grpSpPr>
        <p:sp>
          <p:nvSpPr>
            <p:cNvPr id="10" name="MH_Other_2"/>
            <p:cNvSpPr/>
            <p:nvPr>
              <p:custDataLst>
                <p:tags r:id="rId3"/>
              </p:custDataLst>
            </p:nvPr>
          </p:nvSpPr>
          <p:spPr>
            <a:xfrm>
              <a:off x="3418061" y="4368863"/>
              <a:ext cx="177800" cy="1608138"/>
            </a:xfrm>
            <a:custGeom>
              <a:avLst/>
              <a:gdLst>
                <a:gd name="connsiteX0" fmla="*/ 44450 w 114419"/>
                <a:gd name="connsiteY0" fmla="*/ 0 h 1038225"/>
                <a:gd name="connsiteX1" fmla="*/ 6350 w 114419"/>
                <a:gd name="connsiteY1" fmla="*/ 168275 h 1038225"/>
                <a:gd name="connsiteX2" fmla="*/ 57150 w 114419"/>
                <a:gd name="connsiteY2" fmla="*/ 327025 h 1038225"/>
                <a:gd name="connsiteX3" fmla="*/ 114300 w 114419"/>
                <a:gd name="connsiteY3" fmla="*/ 549275 h 1038225"/>
                <a:gd name="connsiteX4" fmla="*/ 41275 w 114419"/>
                <a:gd name="connsiteY4" fmla="*/ 847725 h 1038225"/>
                <a:gd name="connsiteX5" fmla="*/ 0 w 114419"/>
                <a:gd name="connsiteY5" fmla="*/ 1038225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419" h="1038225">
                  <a:moveTo>
                    <a:pt x="44450" y="0"/>
                  </a:moveTo>
                  <a:cubicBezTo>
                    <a:pt x="24341" y="56885"/>
                    <a:pt x="4233" y="113771"/>
                    <a:pt x="6350" y="168275"/>
                  </a:cubicBezTo>
                  <a:cubicBezTo>
                    <a:pt x="8467" y="222779"/>
                    <a:pt x="39158" y="263525"/>
                    <a:pt x="57150" y="327025"/>
                  </a:cubicBezTo>
                  <a:cubicBezTo>
                    <a:pt x="75142" y="390525"/>
                    <a:pt x="116946" y="462492"/>
                    <a:pt x="114300" y="549275"/>
                  </a:cubicBezTo>
                  <a:cubicBezTo>
                    <a:pt x="111654" y="636058"/>
                    <a:pt x="60325" y="766233"/>
                    <a:pt x="41275" y="847725"/>
                  </a:cubicBezTo>
                  <a:cubicBezTo>
                    <a:pt x="22225" y="929217"/>
                    <a:pt x="1587" y="982663"/>
                    <a:pt x="0" y="1038225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MH_Other_4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70361" y="4078351"/>
              <a:ext cx="4763" cy="12700"/>
            </a:xfrm>
            <a:custGeom>
              <a:avLst/>
              <a:gdLst>
                <a:gd name="T0" fmla="*/ 2147483646 w 1"/>
                <a:gd name="T1" fmla="*/ 0 h 2"/>
                <a:gd name="T2" fmla="*/ 0 w 1"/>
                <a:gd name="T3" fmla="*/ 2147483646 h 2"/>
                <a:gd name="T4" fmla="*/ 2147483646 w 1"/>
                <a:gd name="T5" fmla="*/ 0 h 2"/>
                <a:gd name="T6" fmla="*/ 2147483646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1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MH_SubTitle_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17986" y="3341751"/>
              <a:ext cx="1341438" cy="1085850"/>
            </a:xfrm>
            <a:custGeom>
              <a:avLst/>
              <a:gdLst>
                <a:gd name="T0" fmla="*/ 2147483646 w 230"/>
                <a:gd name="T1" fmla="*/ 0 h 186"/>
                <a:gd name="T2" fmla="*/ 2147483646 w 230"/>
                <a:gd name="T3" fmla="*/ 2147483646 h 186"/>
                <a:gd name="T4" fmla="*/ 2147483646 w 230"/>
                <a:gd name="T5" fmla="*/ 2147483646 h 186"/>
                <a:gd name="T6" fmla="*/ 2147483646 w 230"/>
                <a:gd name="T7" fmla="*/ 2147483646 h 186"/>
                <a:gd name="T8" fmla="*/ 2147483646 w 230"/>
                <a:gd name="T9" fmla="*/ 2147483646 h 186"/>
                <a:gd name="T10" fmla="*/ 2147483646 w 230"/>
                <a:gd name="T11" fmla="*/ 2147483646 h 186"/>
                <a:gd name="T12" fmla="*/ 2147483646 w 230"/>
                <a:gd name="T13" fmla="*/ 2147483646 h 186"/>
                <a:gd name="T14" fmla="*/ 2147483646 w 230"/>
                <a:gd name="T15" fmla="*/ 2147483646 h 186"/>
                <a:gd name="T16" fmla="*/ 2147483646 w 23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186"/>
                <a:gd name="T29" fmla="*/ 230 w 230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186">
                  <a:moveTo>
                    <a:pt x="72" y="0"/>
                  </a:moveTo>
                  <a:cubicBezTo>
                    <a:pt x="31" y="0"/>
                    <a:pt x="0" y="72"/>
                    <a:pt x="37" y="118"/>
                  </a:cubicBezTo>
                  <a:cubicBezTo>
                    <a:pt x="59" y="144"/>
                    <a:pt x="89" y="161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35" y="158"/>
                    <a:pt x="166" y="140"/>
                    <a:pt x="190" y="114"/>
                  </a:cubicBezTo>
                  <a:cubicBezTo>
                    <a:pt x="230" y="67"/>
                    <a:pt x="194" y="2"/>
                    <a:pt x="152" y="2"/>
                  </a:cubicBezTo>
                  <a:cubicBezTo>
                    <a:pt x="138" y="2"/>
                    <a:pt x="124" y="9"/>
                    <a:pt x="112" y="26"/>
                  </a:cubicBezTo>
                  <a:cubicBezTo>
                    <a:pt x="99" y="8"/>
                    <a:pt x="85" y="0"/>
                    <a:pt x="72" y="0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MH_Other_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481561" y="49419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48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97013" y="3456853"/>
            <a:ext cx="1187450" cy="2081212"/>
            <a:chOff x="4608686" y="3741801"/>
            <a:chExt cx="1187450" cy="2081212"/>
          </a:xfrm>
        </p:grpSpPr>
        <p:sp>
          <p:nvSpPr>
            <p:cNvPr id="15" name="MH_Other_6"/>
            <p:cNvSpPr/>
            <p:nvPr>
              <p:custDataLst>
                <p:tags r:id="rId1"/>
              </p:custDataLst>
            </p:nvPr>
          </p:nvSpPr>
          <p:spPr>
            <a:xfrm>
              <a:off x="5040486" y="4645088"/>
              <a:ext cx="207963" cy="1177925"/>
            </a:xfrm>
            <a:custGeom>
              <a:avLst/>
              <a:gdLst>
                <a:gd name="connsiteX0" fmla="*/ 85757 w 119298"/>
                <a:gd name="connsiteY0" fmla="*/ 0 h 742950"/>
                <a:gd name="connsiteX1" fmla="*/ 117507 w 119298"/>
                <a:gd name="connsiteY1" fmla="*/ 187325 h 742950"/>
                <a:gd name="connsiteX2" fmla="*/ 38132 w 119298"/>
                <a:gd name="connsiteY2" fmla="*/ 339725 h 742950"/>
                <a:gd name="connsiteX3" fmla="*/ 32 w 119298"/>
                <a:gd name="connsiteY3" fmla="*/ 476250 h 742950"/>
                <a:gd name="connsiteX4" fmla="*/ 31782 w 119298"/>
                <a:gd name="connsiteY4" fmla="*/ 641350 h 742950"/>
                <a:gd name="connsiteX5" fmla="*/ 47657 w 119298"/>
                <a:gd name="connsiteY5" fmla="*/ 742950 h 742950"/>
                <a:gd name="connsiteX0" fmla="*/ 73609 w 118265"/>
                <a:gd name="connsiteY0" fmla="*/ 0 h 696489"/>
                <a:gd name="connsiteX1" fmla="*/ 117507 w 118265"/>
                <a:gd name="connsiteY1" fmla="*/ 140864 h 696489"/>
                <a:gd name="connsiteX2" fmla="*/ 38132 w 118265"/>
                <a:gd name="connsiteY2" fmla="*/ 293264 h 696489"/>
                <a:gd name="connsiteX3" fmla="*/ 32 w 118265"/>
                <a:gd name="connsiteY3" fmla="*/ 429789 h 696489"/>
                <a:gd name="connsiteX4" fmla="*/ 31782 w 118265"/>
                <a:gd name="connsiteY4" fmla="*/ 594889 h 696489"/>
                <a:gd name="connsiteX5" fmla="*/ 47657 w 118265"/>
                <a:gd name="connsiteY5" fmla="*/ 696489 h 6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265" h="696489">
                  <a:moveTo>
                    <a:pt x="73609" y="0"/>
                  </a:moveTo>
                  <a:cubicBezTo>
                    <a:pt x="93452" y="65352"/>
                    <a:pt x="123420" y="91987"/>
                    <a:pt x="117507" y="140864"/>
                  </a:cubicBezTo>
                  <a:cubicBezTo>
                    <a:pt x="111594" y="189741"/>
                    <a:pt x="57711" y="245110"/>
                    <a:pt x="38132" y="293264"/>
                  </a:cubicBezTo>
                  <a:cubicBezTo>
                    <a:pt x="18553" y="341418"/>
                    <a:pt x="1090" y="379518"/>
                    <a:pt x="32" y="429789"/>
                  </a:cubicBezTo>
                  <a:cubicBezTo>
                    <a:pt x="-1026" y="480060"/>
                    <a:pt x="23845" y="550439"/>
                    <a:pt x="31782" y="594889"/>
                  </a:cubicBezTo>
                  <a:cubicBezTo>
                    <a:pt x="39719" y="639339"/>
                    <a:pt x="43688" y="667914"/>
                    <a:pt x="47657" y="696489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MH_SubTitle_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4608686" y="3741801"/>
              <a:ext cx="1187450" cy="962025"/>
            </a:xfrm>
            <a:custGeom>
              <a:avLst/>
              <a:gdLst>
                <a:gd name="T0" fmla="*/ 2147483646 w 131"/>
                <a:gd name="T1" fmla="*/ 0 h 106"/>
                <a:gd name="T2" fmla="*/ 2147483646 w 131"/>
                <a:gd name="T3" fmla="*/ 2147483646 h 106"/>
                <a:gd name="T4" fmla="*/ 2147483646 w 131"/>
                <a:gd name="T5" fmla="*/ 2147483646 h 106"/>
                <a:gd name="T6" fmla="*/ 2147483646 w 131"/>
                <a:gd name="T7" fmla="*/ 2147483646 h 106"/>
                <a:gd name="T8" fmla="*/ 2147483646 w 131"/>
                <a:gd name="T9" fmla="*/ 2147483646 h 106"/>
                <a:gd name="T10" fmla="*/ 2147483646 w 131"/>
                <a:gd name="T11" fmla="*/ 2147483646 h 106"/>
                <a:gd name="T12" fmla="*/ 2147483646 w 131"/>
                <a:gd name="T13" fmla="*/ 2147483646 h 106"/>
                <a:gd name="T14" fmla="*/ 2147483646 w 131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1"/>
                <a:gd name="T25" fmla="*/ 0 h 106"/>
                <a:gd name="T26" fmla="*/ 131 w 131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1" h="106">
                  <a:moveTo>
                    <a:pt x="41" y="0"/>
                  </a:moveTo>
                  <a:cubicBezTo>
                    <a:pt x="18" y="0"/>
                    <a:pt x="0" y="41"/>
                    <a:pt x="21" y="67"/>
                  </a:cubicBezTo>
                  <a:cubicBezTo>
                    <a:pt x="33" y="82"/>
                    <a:pt x="51" y="91"/>
                    <a:pt x="64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77" y="90"/>
                    <a:pt x="94" y="80"/>
                    <a:pt x="108" y="65"/>
                  </a:cubicBezTo>
                  <a:cubicBezTo>
                    <a:pt x="131" y="38"/>
                    <a:pt x="110" y="1"/>
                    <a:pt x="86" y="1"/>
                  </a:cubicBezTo>
                  <a:cubicBezTo>
                    <a:pt x="79" y="1"/>
                    <a:pt x="71" y="5"/>
                    <a:pt x="64" y="15"/>
                  </a:cubicBezTo>
                  <a:cubicBezTo>
                    <a:pt x="56" y="4"/>
                    <a:pt x="48" y="0"/>
                    <a:pt x="41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sz="16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7" b="28470"/>
          <a:stretch/>
        </p:blipFill>
        <p:spPr>
          <a:xfrm>
            <a:off x="1171852" y="4567891"/>
            <a:ext cx="4358095" cy="19403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71" y="1160480"/>
            <a:ext cx="1101505" cy="10335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组合 19"/>
          <p:cNvGrpSpPr/>
          <p:nvPr/>
        </p:nvGrpSpPr>
        <p:grpSpPr>
          <a:xfrm rot="2427509">
            <a:off x="10314371" y="4573467"/>
            <a:ext cx="538433" cy="528532"/>
            <a:chOff x="10646778" y="4753862"/>
            <a:chExt cx="751521" cy="737702"/>
          </a:xfrm>
        </p:grpSpPr>
        <p:sp>
          <p:nvSpPr>
            <p:cNvPr id="21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3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26" name="直接连接符 25"/>
          <p:cNvCxnSpPr/>
          <p:nvPr/>
        </p:nvCxnSpPr>
        <p:spPr>
          <a:xfrm>
            <a:off x="7176121" y="1718938"/>
            <a:ext cx="408334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977171" y="5538065"/>
            <a:ext cx="4083342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hought Bubble: Cloud 18">
            <a:extLst>
              <a:ext uri="{FF2B5EF4-FFF2-40B4-BE49-F238E27FC236}">
                <a16:creationId xmlns="" xmlns:a16="http://schemas.microsoft.com/office/drawing/2014/main" id="{6AB81B41-2D97-4301-9C1C-C33C1081D790}"/>
              </a:ext>
            </a:extLst>
          </p:cNvPr>
          <p:cNvSpPr/>
          <p:nvPr/>
        </p:nvSpPr>
        <p:spPr bwMode="auto">
          <a:xfrm>
            <a:off x="5738009" y="1869389"/>
            <a:ext cx="5647485" cy="3453045"/>
          </a:xfrm>
          <a:prstGeom prst="cloudCallout">
            <a:avLst>
              <a:gd name="adj1" fmla="val -57465"/>
              <a:gd name="adj2" fmla="val 3741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00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1E1D600-0E60-40EC-817F-D8BEB2DD399B}"/>
              </a:ext>
            </a:extLst>
          </p:cNvPr>
          <p:cNvSpPr txBox="1"/>
          <p:nvPr/>
        </p:nvSpPr>
        <p:spPr>
          <a:xfrm>
            <a:off x="6546046" y="2852418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LUYÖN VIÕT</a:t>
            </a:r>
          </a:p>
        </p:txBody>
      </p:sp>
    </p:spTree>
    <p:extLst>
      <p:ext uri="{BB962C8B-B14F-4D97-AF65-F5344CB8AC3E}">
        <p14:creationId xmlns:p14="http://schemas.microsoft.com/office/powerpoint/2010/main" val="24819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9748" y="76201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2" name="e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048000" y="1905000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221</Words>
  <Application>Microsoft Office PowerPoint</Application>
  <PresentationFormat>Custom</PresentationFormat>
  <Paragraphs>78</Paragraphs>
  <Slides>12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9</cp:revision>
  <dcterms:created xsi:type="dcterms:W3CDTF">2020-08-23T08:56:02Z</dcterms:created>
  <dcterms:modified xsi:type="dcterms:W3CDTF">2025-11-07T08:16:59Z</dcterms:modified>
</cp:coreProperties>
</file>