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7" r:id="rId3"/>
    <p:sldId id="260" r:id="rId4"/>
    <p:sldId id="261" r:id="rId5"/>
    <p:sldId id="298" r:id="rId6"/>
    <p:sldId id="262" r:id="rId7"/>
    <p:sldId id="26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71D44-2D24-448D-A280-7E8586B112B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BF52F-5326-4468-BFFE-11F7CE269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21AEF-2FEE-42C0-8BE0-EF59F7CCA1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3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390CD-9516-4BF3-B342-44A46F226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08B672-955F-49B2-93D8-98F1B0AF0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57B109-061A-44DA-8737-34A633F5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8F14BE-8417-443C-A068-AA9672CC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775697-F4B0-422C-8E92-089C7082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BEC65-CEB0-4365-80A6-996ACACA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46D4E9-51F7-4053-B1B8-13D7A70C9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D6E0C1-AEC4-4167-95BC-0720635B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5439D7-1211-447F-B9B1-E917BE6F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A860B-8F79-4EF6-BAFA-E22EBA1C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9EEF041-513D-4DCB-82DF-3BF420FF4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23CB95-95B1-461A-BB85-64A588DD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8AFC7C-36E2-4910-BE2B-6E5AC990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9C7BBA-D4EA-4F64-9DEF-03F59B74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8F479-AE5B-42A9-A9AE-696AFF20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56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30261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ECBA3-8AB1-44EF-BCA0-1455C32D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DA264-3C81-472A-AC95-331AA9910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2F6225-144A-45B2-8AAF-F5BFAF86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61C87-BB18-466A-8C7C-ABC3F108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A68BDE-2217-4BED-88D2-2423C4CF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4FA1D-2F3F-4FD1-80D8-6090893F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9B1F50-B5CB-4B45-8C62-3653EF44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E9252B-A5F8-471A-BD44-2D275744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3A260F-0A61-4461-B480-473090F4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87472D-C840-482F-85C3-FEC54A4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48F46-DCFF-4214-9266-0BE194BF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8C937-01BB-49E7-99C0-217691936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A8B829-B1A5-4341-9963-7ACE058C3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B0F6A1-2258-49E2-8660-6D011AB6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8DBDA-FF75-4A07-8453-B513ABA5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6A1AA3-A567-41D9-879F-4D152650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EF210-DB9C-4B39-8431-ABD9683C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5D0D81-66E1-4787-94D3-DD923F352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DDBB17-A94C-430C-A9D3-D36F1F0F2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2B4B8E-54CA-4270-8A26-97D130A8F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1F8339-0684-482A-B2DC-0BE3D727D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F9264E-4BB6-46E6-85EE-B3E41A33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A9A8CF-94ED-4C51-96E9-C8F2C255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F514EF-B134-46A8-BF27-7B1ED701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EE8B0-D756-4CB1-90D7-D6D07D7A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FE3A64-5254-496A-9C4C-C87D9116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06FD6D-ADA2-442E-B2DB-41ED86C4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288F2E-19A8-4A56-9946-53ED2842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CD79B6D-18F5-47CF-B2D5-AEA59AA5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EE516A-DBFE-477A-BE1A-E5FCA681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4A4A72-41B6-4E3B-84FD-BF38BDEE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B0D8B-12A1-4C73-A7C4-7553A43A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03E9A-04A2-4203-8857-497DD2CE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799741-B4C6-49E5-83A7-C3AC8AC4B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072F2D-4460-49CF-9B74-35CB2895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65F5F2-DA30-49B5-B204-96764659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3DCF2C-A219-47BD-A881-E6634EAF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7B1E9-08C0-4F30-9D8D-361E4F34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3967C4-9841-48E0-917E-9C8E19E9A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8BEEF6-0BB6-415F-99C0-93E4D4BBC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7888D6-B474-4737-BFF3-B415D327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1FCF03-3E40-4D61-91F3-B7D99A4B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3D33A9-0F69-4F8E-B125-A278396A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650991-98FC-4C3B-9CAF-F62FAF21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80637-7A68-4EF9-84A3-A6BFE29C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346755-66A3-407A-A24F-52A809B5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B65E-57CE-48C9-B23F-2AF5348689E3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07F84-6028-4E5C-9C04-4005961AE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6C90F6-7B34-4F10-A0E2-85B4AFD2D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B6C6-B8A8-4871-8691-D07ED6A34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5849">
            <a:off x="19984" y="-345197"/>
            <a:ext cx="1758766" cy="15215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407367" y="297435"/>
            <a:ext cx="10903895" cy="535371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920444">
            <a:off x="856616" y="3020333"/>
            <a:ext cx="577446" cy="566828"/>
            <a:chOff x="10646778" y="4753862"/>
            <a:chExt cx="751521" cy="737702"/>
          </a:xfrm>
        </p:grpSpPr>
        <p:sp>
          <p:nvSpPr>
            <p:cNvPr id="1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矩形 19"/>
          <p:cNvSpPr/>
          <p:nvPr/>
        </p:nvSpPr>
        <p:spPr>
          <a:xfrm rot="21229137">
            <a:off x="4065198" y="3316898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3"/>
                </a:solidFill>
                <a:latin typeface="锐字锐线怒放黑简1.0" pitchFamily="2" charset="-122"/>
                <a:ea typeface="锐字锐线怒放黑简1.0" pitchFamily="2" charset="-122"/>
              </a:rPr>
              <a:t>JIA</a:t>
            </a:r>
            <a:endParaRPr lang="zh-CN" altLang="en-US" sz="2800" dirty="0">
              <a:solidFill>
                <a:schemeClr val="accent3"/>
              </a:solidFill>
              <a:latin typeface="锐字锐线怒放黑简1.0" pitchFamily="2" charset="-122"/>
              <a:ea typeface="锐字锐线怒放黑简1.0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31" y="4293942"/>
            <a:ext cx="10369152" cy="2288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0" y="4532401"/>
            <a:ext cx="12191999" cy="2326243"/>
            <a:chOff x="1" y="4546271"/>
            <a:chExt cx="12191999" cy="2326243"/>
          </a:xfrm>
        </p:grpSpPr>
        <p:sp>
          <p:nvSpPr>
            <p:cNvPr id="23" name="任意多边形 22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175" y="-214182"/>
            <a:ext cx="2591951" cy="2467172"/>
          </a:xfrm>
          <a:prstGeom prst="rect">
            <a:avLst/>
          </a:prstGeom>
        </p:spPr>
      </p:pic>
      <p:sp>
        <p:nvSpPr>
          <p:cNvPr id="31" name="Freeform 6"/>
          <p:cNvSpPr>
            <a:spLocks/>
          </p:cNvSpPr>
          <p:nvPr/>
        </p:nvSpPr>
        <p:spPr bwMode="auto">
          <a:xfrm>
            <a:off x="9247852" y="1196752"/>
            <a:ext cx="2536780" cy="939409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3975817"/>
            <a:ext cx="2052005" cy="253650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"/>
          <a:stretch/>
        </p:blipFill>
        <p:spPr>
          <a:xfrm>
            <a:off x="27849" y="978019"/>
            <a:ext cx="2842187" cy="1828588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 rot="2224307">
            <a:off x="9225757" y="768314"/>
            <a:ext cx="639755" cy="627991"/>
            <a:chOff x="10646778" y="4753862"/>
            <a:chExt cx="751521" cy="737702"/>
          </a:xfrm>
        </p:grpSpPr>
        <p:sp>
          <p:nvSpPr>
            <p:cNvPr id="7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 rot="2427509">
            <a:off x="6330611" y="383995"/>
            <a:ext cx="661032" cy="648877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 rot="610562">
            <a:off x="9695024" y="4089853"/>
            <a:ext cx="477936" cy="469148"/>
            <a:chOff x="10646778" y="4753862"/>
            <a:chExt cx="751521" cy="737702"/>
          </a:xfrm>
        </p:grpSpPr>
        <p:sp>
          <p:nvSpPr>
            <p:cNvPr id="8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FF5B7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8114" b="7145"/>
          <a:stretch/>
        </p:blipFill>
        <p:spPr>
          <a:xfrm>
            <a:off x="1614892" y="149995"/>
            <a:ext cx="2047599" cy="1656048"/>
          </a:xfrm>
          <a:prstGeom prst="rect">
            <a:avLst/>
          </a:prstGeom>
        </p:spPr>
      </p:pic>
      <p:pic>
        <p:nvPicPr>
          <p:cNvPr id="91" name="忧伤与快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588382" y="-760366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37EA8E-498E-429B-97C3-D76F85B2F2E7}"/>
              </a:ext>
            </a:extLst>
          </p:cNvPr>
          <p:cNvSpPr txBox="1"/>
          <p:nvPr/>
        </p:nvSpPr>
        <p:spPr>
          <a:xfrm>
            <a:off x="4077561" y="1607109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A862C0-9C49-4061-96C9-4847D5600C41}"/>
              </a:ext>
            </a:extLst>
          </p:cNvPr>
          <p:cNvSpPr txBox="1"/>
          <p:nvPr/>
        </p:nvSpPr>
        <p:spPr>
          <a:xfrm>
            <a:off x="2285034" y="2759520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32: 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on    «n     ¬n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4708183-7AF1-492A-B649-1A0527C8FE81}"/>
              </a:ext>
            </a:extLst>
          </p:cNvPr>
          <p:cNvSpPr/>
          <p:nvPr/>
        </p:nvSpPr>
        <p:spPr bwMode="auto">
          <a:xfrm>
            <a:off x="6634652" y="2678719"/>
            <a:ext cx="211002" cy="2621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9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158255" y="95307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添加本张幻灯片标题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00669" y="1677266"/>
            <a:ext cx="1808162" cy="3844925"/>
            <a:chOff x="1673399" y="1978088"/>
            <a:chExt cx="1808162" cy="3844925"/>
          </a:xfrm>
        </p:grpSpPr>
        <p:sp>
          <p:nvSpPr>
            <p:cNvPr id="4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MH_SubTitle_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16893" y="2058265"/>
            <a:ext cx="1695450" cy="3233738"/>
            <a:chOff x="3618086" y="2343213"/>
            <a:chExt cx="1695450" cy="3233738"/>
          </a:xfrm>
        </p:grpSpPr>
        <p:sp>
          <p:nvSpPr>
            <p:cNvPr id="7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highlight>
                  <a:srgbClr val="FF00FF"/>
                </a:highlight>
              </a:endParaRPr>
            </a:p>
          </p:txBody>
        </p:sp>
        <p:sp>
          <p:nvSpPr>
            <p:cNvPr id="8" name="MH_SubTitle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2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2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14300" y="3056803"/>
            <a:ext cx="1389063" cy="2635250"/>
            <a:chOff x="2770361" y="3341751"/>
            <a:chExt cx="1389063" cy="2635250"/>
          </a:xfrm>
        </p:grpSpPr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MH_Other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MH_SubTitle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Other_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7013" y="3456853"/>
            <a:ext cx="1187450" cy="2081212"/>
            <a:chOff x="4608686" y="3741801"/>
            <a:chExt cx="1187450" cy="2081212"/>
          </a:xfrm>
        </p:grpSpPr>
        <p:sp>
          <p:nvSpPr>
            <p:cNvPr id="15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" fmla="*/ 73609 w 118265"/>
                <a:gd name="connsiteY0" fmla="*/ 0 h 696489"/>
                <a:gd name="connsiteX1" fmla="*/ 117507 w 118265"/>
                <a:gd name="connsiteY1" fmla="*/ 140864 h 696489"/>
                <a:gd name="connsiteX2" fmla="*/ 38132 w 118265"/>
                <a:gd name="connsiteY2" fmla="*/ 293264 h 696489"/>
                <a:gd name="connsiteX3" fmla="*/ 32 w 118265"/>
                <a:gd name="connsiteY3" fmla="*/ 429789 h 696489"/>
                <a:gd name="connsiteX4" fmla="*/ 31782 w 118265"/>
                <a:gd name="connsiteY4" fmla="*/ 594889 h 696489"/>
                <a:gd name="connsiteX5" fmla="*/ 47657 w 118265"/>
                <a:gd name="connsiteY5" fmla="*/ 696489 h 6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</a:rPr>
                <a:t>关键文本</a:t>
              </a:r>
              <a:endParaRPr lang="en-US" altLang="zh-CN" sz="16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 b="28470"/>
          <a:stretch/>
        </p:blipFill>
        <p:spPr>
          <a:xfrm>
            <a:off x="1171852" y="4567891"/>
            <a:ext cx="4358095" cy="1940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71" y="1160480"/>
            <a:ext cx="1101505" cy="1033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 rot="2427509">
            <a:off x="10314371" y="4573467"/>
            <a:ext cx="538433" cy="528532"/>
            <a:chOff x="10646778" y="4753862"/>
            <a:chExt cx="751521" cy="737702"/>
          </a:xfrm>
        </p:grpSpPr>
        <p:sp>
          <p:nvSpPr>
            <p:cNvPr id="2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7176121" y="1718938"/>
            <a:ext cx="408334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977171" y="5538065"/>
            <a:ext cx="40833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6AB81B41-2D97-4301-9C1C-C33C1081D790}"/>
              </a:ext>
            </a:extLst>
          </p:cNvPr>
          <p:cNvSpPr/>
          <p:nvPr/>
        </p:nvSpPr>
        <p:spPr bwMode="auto">
          <a:xfrm>
            <a:off x="5738009" y="1869389"/>
            <a:ext cx="5647485" cy="3453045"/>
          </a:xfrm>
          <a:prstGeom prst="cloudCallout">
            <a:avLst>
              <a:gd name="adj1" fmla="val -57465"/>
              <a:gd name="adj2" fmla="val 3741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E1D600-0E60-40EC-817F-D8BEB2DD399B}"/>
              </a:ext>
            </a:extLst>
          </p:cNvPr>
          <p:cNvSpPr txBox="1"/>
          <p:nvPr/>
        </p:nvSpPr>
        <p:spPr>
          <a:xfrm>
            <a:off x="7023043" y="2829168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  <p:extLst>
      <p:ext uri="{BB962C8B-B14F-4D97-AF65-F5344CB8AC3E}">
        <p14:creationId xmlns:p14="http://schemas.microsoft.com/office/powerpoint/2010/main" val="11654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C2C170-E2C0-4ACD-BB94-60096273C4B8}"/>
              </a:ext>
            </a:extLst>
          </p:cNvPr>
          <p:cNvSpPr txBox="1"/>
          <p:nvPr/>
        </p:nvSpPr>
        <p:spPr>
          <a:xfrm>
            <a:off x="1076141" y="1625337"/>
            <a:ext cx="231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b¶n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A62D4-A4D4-4F25-B1F5-0092D6BC86CE}"/>
              </a:ext>
            </a:extLst>
          </p:cNvPr>
          <p:cNvSpPr txBox="1"/>
          <p:nvPr/>
        </p:nvSpPr>
        <p:spPr>
          <a:xfrm>
            <a:off x="496252" y="3629498"/>
            <a:ext cx="11499436" cy="301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   §µn gµ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cø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tha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thÈn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gÇn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ch©n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. §·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mÑ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che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ch¾n, c¶ ®µn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¶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sî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g×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lò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qu¹ d÷.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390734" y="402097"/>
            <a:ext cx="5710472" cy="793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70D21A-E3DD-4F7D-8F52-3825F7EBEADF}"/>
              </a:ext>
            </a:extLst>
          </p:cNvPr>
          <p:cNvSpPr txBox="1"/>
          <p:nvPr/>
        </p:nvSpPr>
        <p:spPr>
          <a:xfrm>
            <a:off x="1433940" y="2732294"/>
            <a:ext cx="307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b¹n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th©n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771084-2843-4267-97CB-B6936498DB9C}"/>
              </a:ext>
            </a:extLst>
          </p:cNvPr>
          <p:cNvSpPr txBox="1"/>
          <p:nvPr/>
        </p:nvSpPr>
        <p:spPr>
          <a:xfrm>
            <a:off x="5380225" y="2752417"/>
            <a:ext cx="3270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kh¨n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r»n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DF30AB-961B-45AE-AF65-E151D24A78CA}"/>
              </a:ext>
            </a:extLst>
          </p:cNvPr>
          <p:cNvSpPr txBox="1"/>
          <p:nvPr/>
        </p:nvSpPr>
        <p:spPr>
          <a:xfrm>
            <a:off x="2972476" y="1625336"/>
            <a:ext cx="240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nh·n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81C02D-A8C8-4332-A2C6-ABCDC7471C3C}"/>
              </a:ext>
            </a:extLst>
          </p:cNvPr>
          <p:cNvSpPr txBox="1"/>
          <p:nvPr/>
        </p:nvSpPr>
        <p:spPr>
          <a:xfrm>
            <a:off x="5173958" y="1626784"/>
            <a:ext cx="240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g¾n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F3942F-DC32-4B3E-9CC3-E563A0A1EF33}"/>
              </a:ext>
            </a:extLst>
          </p:cNvPr>
          <p:cNvSpPr txBox="1"/>
          <p:nvPr/>
        </p:nvSpPr>
        <p:spPr>
          <a:xfrm>
            <a:off x="8754272" y="2717704"/>
            <a:ext cx="307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mËn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07D6ED-C41B-4ABB-90D0-4BE10F18161F}"/>
              </a:ext>
            </a:extLst>
          </p:cNvPr>
          <p:cNvSpPr txBox="1"/>
          <p:nvPr/>
        </p:nvSpPr>
        <p:spPr>
          <a:xfrm>
            <a:off x="7003585" y="1622514"/>
            <a:ext cx="231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lÆn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EB4D67-37DF-40E6-A819-30F7BF0B0ABB}"/>
              </a:ext>
            </a:extLst>
          </p:cNvPr>
          <p:cNvSpPr txBox="1"/>
          <p:nvPr/>
        </p:nvSpPr>
        <p:spPr>
          <a:xfrm>
            <a:off x="8650579" y="1618244"/>
            <a:ext cx="240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bËn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F730777-57F9-4384-A867-3624074792F3}"/>
              </a:ext>
            </a:extLst>
          </p:cNvPr>
          <p:cNvSpPr txBox="1"/>
          <p:nvPr/>
        </p:nvSpPr>
        <p:spPr>
          <a:xfrm>
            <a:off x="10636559" y="1625335"/>
            <a:ext cx="240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gÇn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2" grpId="0"/>
      <p:bldP spid="14" grpId="0"/>
      <p:bldP spid="12" grpId="0"/>
      <p:bldP spid="11" grpId="0"/>
      <p:bldP spid="18" grpId="0"/>
      <p:bldP spid="1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FF69BD-EA93-48ED-A14C-9715DF223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42" y="-274833"/>
            <a:ext cx="12233942" cy="555377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137126" y="636405"/>
            <a:ext cx="2917896" cy="907366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630073" y="729554"/>
            <a:ext cx="807604" cy="7436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630073" y="5513883"/>
            <a:ext cx="11394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S¬n</a:t>
            </a:r>
            <a:r>
              <a:rPr lang="en-US" sz="4400" b="1" dirty="0">
                <a:latin typeface=".VnAvant" panose="020B7200000000000000" pitchFamily="34" charset="0"/>
              </a:rPr>
              <a:t> ca </a:t>
            </a:r>
            <a:r>
              <a:rPr lang="en-US" sz="4400" b="1" dirty="0" err="1">
                <a:latin typeface=".VnAvant" panose="020B7200000000000000" pitchFamily="34" charset="0"/>
              </a:rPr>
              <a:t>vÐo</a:t>
            </a:r>
            <a:r>
              <a:rPr lang="en-US" sz="4400" b="1" dirty="0">
                <a:latin typeface=".VnAvant" panose="020B7200000000000000" pitchFamily="34" charset="0"/>
              </a:rPr>
              <a:t> von: MÑ ¬</a:t>
            </a:r>
            <a:r>
              <a:rPr lang="en-US" sz="4400" b="1" dirty="0" err="1">
                <a:latin typeface=".VnAvant" panose="020B7200000000000000" pitchFamily="34" charset="0"/>
              </a:rPr>
              <a:t>i</a:t>
            </a:r>
            <a:r>
              <a:rPr lang="en-US" sz="4400" b="1" dirty="0">
                <a:latin typeface=".VnAvant" panose="020B7200000000000000" pitchFamily="34" charset="0"/>
              </a:rPr>
              <a:t> con ®· </a:t>
            </a:r>
            <a:r>
              <a:rPr lang="en-US" sz="4400" b="1" dirty="0" err="1">
                <a:latin typeface=".VnAvant" panose="020B7200000000000000" pitchFamily="34" charset="0"/>
              </a:rPr>
              <a:t>lín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kh«n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4148477" y="5513882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9039969" y="5513880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10546534" y="5513881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«n</a:t>
            </a:r>
          </a:p>
        </p:txBody>
      </p:sp>
      <p:sp>
        <p:nvSpPr>
          <p:cNvPr id="6" name="Oval 5"/>
          <p:cNvSpPr/>
          <p:nvPr/>
        </p:nvSpPr>
        <p:spPr>
          <a:xfrm>
            <a:off x="4625761" y="6595673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1995362" y="2311829"/>
            <a:ext cx="10440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on       «n     ¬n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FF2316-BB7A-4605-9E6D-1F5C9D5A634B}"/>
              </a:ext>
            </a:extLst>
          </p:cNvPr>
          <p:cNvSpPr txBox="1"/>
          <p:nvPr/>
        </p:nvSpPr>
        <p:spPr>
          <a:xfrm>
            <a:off x="2715064" y="231182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554A4F-003B-4B4C-87CF-2E41C93FBD4F}"/>
              </a:ext>
            </a:extLst>
          </p:cNvPr>
          <p:cNvSpPr txBox="1"/>
          <p:nvPr/>
        </p:nvSpPr>
        <p:spPr>
          <a:xfrm>
            <a:off x="9227231" y="231182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7D3B32-28EF-4AF7-9AC3-1B337FBA448F}"/>
              </a:ext>
            </a:extLst>
          </p:cNvPr>
          <p:cNvSpPr txBox="1"/>
          <p:nvPr/>
        </p:nvSpPr>
        <p:spPr>
          <a:xfrm>
            <a:off x="6285914" y="231182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75BC00-3919-4041-98AC-7AA7A2A9F70D}"/>
              </a:ext>
            </a:extLst>
          </p:cNvPr>
          <p:cNvSpPr txBox="1"/>
          <p:nvPr/>
        </p:nvSpPr>
        <p:spPr>
          <a:xfrm>
            <a:off x="2003477" y="232589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AEB533-16EF-4B1A-AD30-63FA3262B49C}"/>
              </a:ext>
            </a:extLst>
          </p:cNvPr>
          <p:cNvSpPr txBox="1"/>
          <p:nvPr/>
        </p:nvSpPr>
        <p:spPr>
          <a:xfrm>
            <a:off x="8526192" y="232589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20D026-9648-4EE0-B85A-E5703D1E9955}"/>
              </a:ext>
            </a:extLst>
          </p:cNvPr>
          <p:cNvSpPr txBox="1"/>
          <p:nvPr/>
        </p:nvSpPr>
        <p:spPr>
          <a:xfrm>
            <a:off x="5574327" y="232589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4378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267552" y="822627"/>
            <a:ext cx="663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on         «n       ¬n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19798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126367" y="3935023"/>
            <a:ext cx="10065633" cy="24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gißn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ngon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bèn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nhén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gîn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lín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89208"/>
            <a:ext cx="10660126" cy="4344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ãn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l¸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on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ån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                                                                           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¬n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ca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1282" y="188818"/>
            <a:ext cx="1600200" cy="685800"/>
          </a:xfrm>
          <a:prstGeom prst="roundRect">
            <a:avLst/>
          </a:prstGeom>
          <a:solidFill>
            <a:srgbClr val="139D2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Đọc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14213" y="228602"/>
            <a:ext cx="634139" cy="58029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83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84512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«n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83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¬n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47803"/>
              </p:ext>
            </p:extLst>
          </p:nvPr>
        </p:nvGraphicFramePr>
        <p:xfrm>
          <a:off x="4800600" y="1920854"/>
          <a:ext cx="2514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78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8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c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1186" y="3475331"/>
            <a:ext cx="1166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itchFamily="34" charset="0"/>
              </a:rPr>
              <a:t>gißn</a:t>
            </a:r>
            <a:r>
              <a:rPr lang="en-US" sz="4000" b="1" dirty="0">
                <a:latin typeface=".VnAvant" pitchFamily="34" charset="0"/>
              </a:rPr>
              <a:t>       </a:t>
            </a:r>
            <a:r>
              <a:rPr lang="en-US" sz="4000" b="1" dirty="0" err="1">
                <a:latin typeface=".VnAvant" pitchFamily="34" charset="0"/>
              </a:rPr>
              <a:t>ngon</a:t>
            </a:r>
            <a:r>
              <a:rPr lang="en-US" sz="4000" b="1" dirty="0">
                <a:latin typeface=".VnAvant" pitchFamily="34" charset="0"/>
              </a:rPr>
              <a:t>       </a:t>
            </a:r>
            <a:r>
              <a:rPr lang="en-US" sz="4000" b="1" dirty="0" err="1">
                <a:latin typeface=".VnAvant" pitchFamily="34" charset="0"/>
              </a:rPr>
              <a:t>bèn</a:t>
            </a:r>
            <a:r>
              <a:rPr lang="en-US" sz="4000" b="1" dirty="0">
                <a:latin typeface=".VnAvant" pitchFamily="34" charset="0"/>
              </a:rPr>
              <a:t>       </a:t>
            </a:r>
            <a:r>
              <a:rPr lang="en-US" sz="4000" b="1" dirty="0" err="1">
                <a:latin typeface=".VnAvant" pitchFamily="34" charset="0"/>
              </a:rPr>
              <a:t>nhén</a:t>
            </a:r>
            <a:r>
              <a:rPr lang="en-US" sz="4000" b="1" dirty="0">
                <a:latin typeface=".VnAvant" pitchFamily="34" charset="0"/>
              </a:rPr>
              <a:t>       </a:t>
            </a:r>
            <a:r>
              <a:rPr lang="en-US" sz="4000" b="1" dirty="0" err="1">
                <a:latin typeface=".VnAvant" pitchFamily="34" charset="0"/>
              </a:rPr>
              <a:t>gîn</a:t>
            </a:r>
            <a:r>
              <a:rPr lang="en-US" sz="4000" b="1" dirty="0">
                <a:latin typeface=".VnAvant" pitchFamily="34" charset="0"/>
              </a:rPr>
              <a:t>     </a:t>
            </a:r>
            <a:r>
              <a:rPr lang="en-US" sz="4000" b="1" dirty="0" err="1">
                <a:latin typeface=".VnAvant" pitchFamily="34" charset="0"/>
              </a:rPr>
              <a:t>lín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300" y="604868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itchFamily="34" charset="0"/>
              </a:rPr>
              <a:t>nãn</a:t>
            </a:r>
            <a:r>
              <a:rPr lang="en-US" sz="4000" b="1" dirty="0">
                <a:latin typeface=".VnAvant" pitchFamily="34" charset="0"/>
              </a:rPr>
              <a:t> l¸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2021" y="605494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itchFamily="34" charset="0"/>
              </a:rPr>
              <a:t>con </a:t>
            </a:r>
            <a:r>
              <a:rPr lang="en-US" sz="4000" b="1" dirty="0" err="1">
                <a:latin typeface=".VnAvant" pitchFamily="34" charset="0"/>
              </a:rPr>
              <a:t>chån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4680" y="601613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itchFamily="34" charset="0"/>
              </a:rPr>
              <a:t>s¬n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ca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17" name="Picture 16" descr="A picture containing sitting, wooden, hat, cutting&#10;&#10;Description automatically generated">
            <a:extLst>
              <a:ext uri="{FF2B5EF4-FFF2-40B4-BE49-F238E27FC236}">
                <a16:creationId xmlns:a16="http://schemas.microsoft.com/office/drawing/2014/main" xmlns="" id="{27E0FFBC-3093-4D6D-AE18-059612770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2" y="4515190"/>
            <a:ext cx="2137475" cy="1504610"/>
          </a:xfrm>
          <a:prstGeom prst="rect">
            <a:avLst/>
          </a:prstGeom>
        </p:spPr>
      </p:pic>
      <p:pic>
        <p:nvPicPr>
          <p:cNvPr id="3" name="Picture 2" descr="A small brown animal&#10;&#10;Description automatically generated">
            <a:extLst>
              <a:ext uri="{FF2B5EF4-FFF2-40B4-BE49-F238E27FC236}">
                <a16:creationId xmlns:a16="http://schemas.microsoft.com/office/drawing/2014/main" xmlns="" id="{19D1E41B-EE5E-4ACA-A880-3B007981A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51" y="4486970"/>
            <a:ext cx="2293749" cy="1529166"/>
          </a:xfrm>
          <a:prstGeom prst="rect">
            <a:avLst/>
          </a:prstGeom>
        </p:spPr>
      </p:pic>
      <p:pic>
        <p:nvPicPr>
          <p:cNvPr id="19" name="Content Placeholder 6" descr="A bird that is standing in the grass&#10;&#10;Description automatically generated">
            <a:extLst>
              <a:ext uri="{FF2B5EF4-FFF2-40B4-BE49-F238E27FC236}">
                <a16:creationId xmlns:a16="http://schemas.microsoft.com/office/drawing/2014/main" xmlns="" id="{01A9AB17-45A7-47E8-83C8-649497442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22" y="4486970"/>
            <a:ext cx="2137475" cy="1529166"/>
          </a:xfrm>
        </p:spPr>
      </p:pic>
    </p:spTree>
    <p:extLst>
      <p:ext uri="{BB962C8B-B14F-4D97-AF65-F5344CB8AC3E}">
        <p14:creationId xmlns:p14="http://schemas.microsoft.com/office/powerpoint/2010/main" val="37787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174</Words>
  <Application>Microsoft Office PowerPoint</Application>
  <PresentationFormat>Custom</PresentationFormat>
  <Paragraphs>58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13</cp:revision>
  <dcterms:created xsi:type="dcterms:W3CDTF">2020-08-23T08:12:31Z</dcterms:created>
  <dcterms:modified xsi:type="dcterms:W3CDTF">2025-11-07T08:15:02Z</dcterms:modified>
</cp:coreProperties>
</file>