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99"/>
    <a:srgbClr val="CCECFF"/>
    <a:srgbClr val="FF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914116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err="1" smtClean="0">
                  <a:solidFill>
                    <a:schemeClr val="tx1"/>
                  </a:solidFill>
                </a:rPr>
                <a:t>Bài</a:t>
              </a:r>
              <a:r>
                <a:rPr lang="en-US" sz="4800" dirty="0" smtClean="0">
                  <a:solidFill>
                    <a:schemeClr val="tx1"/>
                  </a:solidFill>
                </a:rPr>
                <a:t> 10</a:t>
              </a:r>
            </a:p>
            <a:p>
              <a:pPr algn="ctr"/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PHÉP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CỘNG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TRONG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PHẠM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VI 10</a:t>
              </a:r>
              <a:endParaRPr lang="vi-VN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4000" b="1" cap="none" spc="0" dirty="0" err="1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4000" b="1" cap="none" spc="0" dirty="0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4000" b="1" cap="none" spc="0" dirty="0" err="1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4000" b="1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43000" y="533400"/>
            <a:ext cx="93166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 smtClean="0"/>
              <a:t>3</a:t>
            </a:r>
            <a:endParaRPr lang="vi-VN" sz="11500" b="1" dirty="0"/>
          </a:p>
        </p:txBody>
      </p:sp>
      <p:sp>
        <p:nvSpPr>
          <p:cNvPr id="11" name="Rectangle 10"/>
          <p:cNvSpPr/>
          <p:nvPr/>
        </p:nvSpPr>
        <p:spPr>
          <a:xfrm>
            <a:off x="3145550" y="457200"/>
            <a:ext cx="560993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PHÉP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CỘNG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PHÉP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TRỪ</a:t>
            </a:r>
            <a:endParaRPr lang="en-US" sz="4400" b="1" dirty="0" smtClean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44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TRONG</a:t>
            </a:r>
            <a:r>
              <a:rPr lang="en-US" sz="4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PHẠM</a:t>
            </a:r>
            <a:r>
              <a:rPr lang="en-US" sz="4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VI 10</a:t>
            </a:r>
            <a:endParaRPr lang="vi-VN" sz="4400" b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50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2438400"/>
            <a:ext cx="8305800" cy="3886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62200" y="1600200"/>
            <a:ext cx="4876800" cy="685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76600" y="4219546"/>
            <a:ext cx="5418936" cy="2015714"/>
            <a:chOff x="3276600" y="4219546"/>
            <a:chExt cx="5418936" cy="2015714"/>
          </a:xfrm>
        </p:grpSpPr>
        <p:sp>
          <p:nvSpPr>
            <p:cNvPr id="14" name="Rounded Rectangle 13"/>
            <p:cNvSpPr/>
            <p:nvPr/>
          </p:nvSpPr>
          <p:spPr>
            <a:xfrm>
              <a:off x="3276600" y="4219546"/>
              <a:ext cx="5418936" cy="2015714"/>
            </a:xfrm>
            <a:prstGeom prst="roundRect">
              <a:avLst/>
            </a:prstGeom>
            <a:solidFill>
              <a:srgbClr val="FFCC99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114800" y="4343400"/>
              <a:ext cx="3728185" cy="762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6385" y="4548172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66450" y="4548173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6780" y="4548173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2326" y="4546487"/>
            <a:ext cx="4857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0028" y="4525221"/>
            <a:ext cx="4857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5081968" y="5105400"/>
            <a:ext cx="1699832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+ 2 = 5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442136" y="5636170"/>
            <a:ext cx="3374631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676698" y="5630912"/>
            <a:ext cx="2050370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29000"/>
            <a:ext cx="2362200" cy="246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ular Callout 9"/>
          <p:cNvSpPr/>
          <p:nvPr/>
        </p:nvSpPr>
        <p:spPr>
          <a:xfrm>
            <a:off x="2823310" y="2283370"/>
            <a:ext cx="4349605" cy="990600"/>
          </a:xfrm>
          <a:prstGeom prst="wedgeRoundRectCallout">
            <a:avLst>
              <a:gd name="adj1" fmla="val -43583"/>
              <a:gd name="adj2" fmla="val 76824"/>
              <a:gd name="adj3" fmla="val 16667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vi-VN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-82801" y="2743200"/>
            <a:ext cx="844801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66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  <p:bldP spid="34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2819400"/>
            <a:ext cx="8305800" cy="2362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62200" y="1600200"/>
            <a:ext cx="4876800" cy="685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018199" y="3505200"/>
            <a:ext cx="2309432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+ 3 = 4</a:t>
            </a:r>
            <a:endParaRPr lang="vi-VN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410200" y="4017840"/>
            <a:ext cx="3374631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bốn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-82801" y="2667000"/>
            <a:ext cx="844801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4648200" cy="18666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3775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46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444391" y="1882350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7391" y="18943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92261"/>
            <a:ext cx="1744358" cy="627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24116"/>
            <a:ext cx="1744358" cy="60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4876801"/>
            <a:ext cx="1710156" cy="855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64400" y="4888202"/>
            <a:ext cx="1721557" cy="84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1676400" y="2969043"/>
            <a:ext cx="2608567" cy="914400"/>
            <a:chOff x="1066800" y="4816366"/>
            <a:chExt cx="2608567" cy="914400"/>
          </a:xfrm>
        </p:grpSpPr>
        <p:sp>
          <p:nvSpPr>
            <p:cNvPr id="1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75301" y="2971800"/>
            <a:ext cx="2608567" cy="914400"/>
            <a:chOff x="1066800" y="4816366"/>
            <a:chExt cx="2608567" cy="914400"/>
          </a:xfrm>
        </p:grpSpPr>
        <p:sp>
          <p:nvSpPr>
            <p:cNvPr id="17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4861034"/>
            <a:ext cx="2608567" cy="914400"/>
            <a:chOff x="1066800" y="4816366"/>
            <a:chExt cx="2608567" cy="914400"/>
          </a:xfrm>
        </p:grpSpPr>
        <p:sp>
          <p:nvSpPr>
            <p:cNvPr id="20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75301" y="4863791"/>
            <a:ext cx="2608567" cy="914400"/>
            <a:chOff x="1066800" y="4816366"/>
            <a:chExt cx="2608567" cy="914400"/>
          </a:xfrm>
        </p:grpSpPr>
        <p:sp>
          <p:nvSpPr>
            <p:cNvPr id="2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+ 4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-55065" y="3125648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25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-66285" y="5079707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c)</a:t>
            </a:r>
            <a:endParaRPr lang="vi-VN" sz="25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603868" y="3124200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25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592648" y="5078259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d)</a:t>
            </a:r>
            <a:endParaRPr lang="vi-VN" sz="25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779613" y="314827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73891" y="314682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79613" y="5037504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69350" y="504399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965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3810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087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5207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3294" y="1219200"/>
            <a:ext cx="597217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4391" y="4038600"/>
            <a:ext cx="615315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115439" y="3124201"/>
            <a:ext cx="2833025" cy="560673"/>
            <a:chOff x="2881975" y="4343400"/>
            <a:chExt cx="2833025" cy="560673"/>
          </a:xfrm>
        </p:grpSpPr>
        <p:sp>
          <p:nvSpPr>
            <p:cNvPr id="10" name="TextBox 9"/>
            <p:cNvSpPr txBox="1"/>
            <p:nvPr/>
          </p:nvSpPr>
          <p:spPr>
            <a:xfrm>
              <a:off x="3200400" y="4343400"/>
              <a:ext cx="2514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+        = </a:t>
              </a:r>
              <a:endParaRPr lang="vi-VN" sz="3000" b="1" dirty="0">
                <a:solidFill>
                  <a:srgbClr val="00206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091775" y="4350373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81975" y="4357048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95407" y="4343400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306122" y="313435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06230" y="3148006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108434" y="6172200"/>
            <a:ext cx="2833025" cy="560673"/>
            <a:chOff x="2881975" y="4343400"/>
            <a:chExt cx="2833025" cy="560673"/>
          </a:xfrm>
        </p:grpSpPr>
        <p:sp>
          <p:nvSpPr>
            <p:cNvPr id="17" name="TextBox 16"/>
            <p:cNvSpPr txBox="1"/>
            <p:nvPr/>
          </p:nvSpPr>
          <p:spPr>
            <a:xfrm>
              <a:off x="3200400" y="4343400"/>
              <a:ext cx="2514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+        = </a:t>
              </a:r>
              <a:endParaRPr lang="vi-VN" sz="3000" b="1" dirty="0">
                <a:solidFill>
                  <a:srgbClr val="002060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091775" y="4350373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881975" y="4357048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995407" y="4343400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299117" y="6182357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9225" y="6196005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1447801"/>
            <a:ext cx="70884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 </a:t>
            </a:r>
            <a:endParaRPr lang="vi-VN" sz="35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13009" y="4038600"/>
            <a:ext cx="73289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 </a:t>
            </a:r>
            <a:endParaRPr lang="vi-VN" sz="3500" b="1" dirty="0"/>
          </a:p>
        </p:txBody>
      </p:sp>
    </p:spTree>
    <p:extLst>
      <p:ext uri="{BB962C8B-B14F-4D97-AF65-F5344CB8AC3E}">
        <p14:creationId xmlns:p14="http://schemas.microsoft.com/office/powerpoint/2010/main" xmlns="" val="183619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3810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087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325" y="1862799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5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084568" y="2317530"/>
            <a:ext cx="762000" cy="533400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91235" y="2317530"/>
            <a:ext cx="762000" cy="5334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8703" y="1752600"/>
            <a:ext cx="762000" cy="5334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57200" y="2850930"/>
            <a:ext cx="2608567" cy="914400"/>
            <a:chOff x="1066800" y="4816366"/>
            <a:chExt cx="2608567" cy="914400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+ 3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547033" y="303223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200400" y="1768366"/>
            <a:ext cx="2608567" cy="2012730"/>
            <a:chOff x="3200400" y="1768366"/>
            <a:chExt cx="2608567" cy="2012730"/>
          </a:xfrm>
        </p:grpSpPr>
        <p:sp>
          <p:nvSpPr>
            <p:cNvPr id="14" name="Rounded Rectangle 13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 + 2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6230633" y="1768366"/>
            <a:ext cx="2608567" cy="2012730"/>
            <a:chOff x="3200400" y="1768366"/>
            <a:chExt cx="2608567" cy="2012730"/>
          </a:xfrm>
        </p:grpSpPr>
        <p:sp>
          <p:nvSpPr>
            <p:cNvPr id="23" name="Rounded Rectangle 22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28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+ 2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168166" y="4330103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5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078409" y="4784834"/>
            <a:ext cx="762000" cy="5334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885076" y="4784834"/>
            <a:ext cx="762000" cy="5334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472544" y="4219904"/>
            <a:ext cx="762000" cy="53340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51041" y="5318234"/>
            <a:ext cx="2608567" cy="914400"/>
            <a:chOff x="1066800" y="4816366"/>
            <a:chExt cx="2608567" cy="91440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94241" y="4235670"/>
            <a:ext cx="2608567" cy="2012730"/>
            <a:chOff x="3200400" y="1768366"/>
            <a:chExt cx="2608567" cy="2012730"/>
          </a:xfrm>
        </p:grpSpPr>
        <p:sp>
          <p:nvSpPr>
            <p:cNvPr id="39" name="Rounded Rectangle 38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44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 + 1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6224474" y="4235670"/>
            <a:ext cx="2608567" cy="2012730"/>
            <a:chOff x="3200400" y="1768366"/>
            <a:chExt cx="2608567" cy="2012730"/>
          </a:xfrm>
        </p:grpSpPr>
        <p:sp>
          <p:nvSpPr>
            <p:cNvPr id="47" name="Rounded Rectangle 46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52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+ 1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4" name="TextBox 53"/>
          <p:cNvSpPr txBox="1"/>
          <p:nvPr/>
        </p:nvSpPr>
        <p:spPr>
          <a:xfrm>
            <a:off x="5301368" y="305207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321566" y="305207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45032" y="549325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32238" y="4246603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414068" y="4260861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01368" y="5514201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447829" y="4235670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304700" y="551938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379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30" grpId="0"/>
      <p:bldP spid="31" grpId="0" animBg="1"/>
      <p:bldP spid="32" grpId="0" animBg="1"/>
      <p:bldP spid="3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197</Words>
  <Application>Microsoft Office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Gộp lại thì được mấy?</vt:lpstr>
      <vt:lpstr>Gộp lại thì được mấy?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13</cp:revision>
  <dcterms:created xsi:type="dcterms:W3CDTF">2006-08-16T00:00:00Z</dcterms:created>
  <dcterms:modified xsi:type="dcterms:W3CDTF">2020-11-05T01:20:06Z</dcterms:modified>
</cp:coreProperties>
</file>