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8" r:id="rId3"/>
    <p:sldId id="260" r:id="rId4"/>
    <p:sldId id="261" r:id="rId5"/>
    <p:sldId id="308" r:id="rId6"/>
    <p:sldId id="262" r:id="rId7"/>
    <p:sldId id="263" r:id="rId8"/>
    <p:sldId id="264" r:id="rId9"/>
    <p:sldId id="287" r:id="rId10"/>
    <p:sldId id="265" r:id="rId11"/>
    <p:sldId id="267" r:id="rId12"/>
    <p:sldId id="268" r:id="rId13"/>
    <p:sldId id="311" r:id="rId14"/>
    <p:sldId id="434" r:id="rId15"/>
    <p:sldId id="435" r:id="rId16"/>
    <p:sldId id="436" r:id="rId17"/>
    <p:sldId id="44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=""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139475" y="-382627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=""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658112" y="1320284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Bµi</a:t>
            </a:r>
            <a:r>
              <a:rPr lang="en-US" sz="4000" b="1" dirty="0">
                <a:latin typeface=".VnAvant" panose="020B7200000000000000" pitchFamily="34" charset="0"/>
              </a:rPr>
              <a:t> 47 :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«c     </a:t>
            </a:r>
            <a:r>
              <a:rPr lang="en-US" sz="5400" b="1" err="1">
                <a:solidFill>
                  <a:srgbClr val="FF0000"/>
                </a:solidFill>
                <a:latin typeface=".VnAvant" panose="020B7200000000000000" pitchFamily="34" charset="0"/>
              </a:rPr>
              <a:t>uc</a:t>
            </a:r>
            <a:r>
              <a:rPr lang="en-US" sz="5400" b="1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EF4830-1797-4D08-A0B5-B3470C1C9398}"/>
              </a:ext>
            </a:extLst>
          </p:cNvPr>
          <p:cNvSpPr/>
          <p:nvPr/>
        </p:nvSpPr>
        <p:spPr>
          <a:xfrm>
            <a:off x="9466308" y="2200701"/>
            <a:ext cx="225083" cy="190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343969" y="540485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con </a:t>
            </a:r>
            <a:r>
              <a:rPr lang="en-US" sz="6600" b="1" dirty="0" err="1">
                <a:latin typeface=".VnAvant" panose="020B7200000000000000" pitchFamily="34" charset="0"/>
              </a:rPr>
              <a:t>mùc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6937158" y="5404853"/>
            <a:ext cx="1707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ùc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9E93A53-6E87-4287-BAB2-69F30BFFEF5A}"/>
              </a:ext>
            </a:extLst>
          </p:cNvPr>
          <p:cNvSpPr/>
          <p:nvPr/>
        </p:nvSpPr>
        <p:spPr>
          <a:xfrm>
            <a:off x="5432026" y="6487503"/>
            <a:ext cx="249443" cy="22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9E93A53-6E87-4287-BAB2-69F30BFFEF5A}"/>
              </a:ext>
            </a:extLst>
          </p:cNvPr>
          <p:cNvSpPr/>
          <p:nvPr/>
        </p:nvSpPr>
        <p:spPr>
          <a:xfrm>
            <a:off x="7126509" y="6461953"/>
            <a:ext cx="249443" cy="22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able, small&#10;&#10;Description automatically generated">
            <a:extLst>
              <a:ext uri="{FF2B5EF4-FFF2-40B4-BE49-F238E27FC236}">
                <a16:creationId xmlns="" xmlns:a16="http://schemas.microsoft.com/office/drawing/2014/main" id="{E52BAA56-95A2-44E8-8CD9-5913C9E29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7" y="147900"/>
            <a:ext cx="7943385" cy="52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90" y="1055462"/>
            <a:ext cx="12538418" cy="4344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 con </a:t>
            </a:r>
            <a:r>
              <a:rPr lang="en-US" sz="8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ãc</a:t>
            </a:r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8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c¸i</a:t>
            </a:r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èc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8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m¸y</a:t>
            </a:r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x</a:t>
            </a:r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óc</a:t>
            </a:r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con </a:t>
            </a:r>
            <a:r>
              <a:rPr lang="en-US" sz="8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ùc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034619" y="385064"/>
            <a:ext cx="865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«c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ùc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="" xmlns:a16="http://schemas.microsoft.com/office/drawing/2014/main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54310"/>
              </p:ext>
            </p:extLst>
          </p:nvPr>
        </p:nvGraphicFramePr>
        <p:xfrm>
          <a:off x="4347650" y="1648654"/>
          <a:ext cx="285906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g</a:t>
                      </a:r>
                    </a:p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oc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BEDF17-6D76-44BA-A89E-A736E9AC7E35}"/>
              </a:ext>
            </a:extLst>
          </p:cNvPr>
          <p:cNvSpPr/>
          <p:nvPr/>
        </p:nvSpPr>
        <p:spPr>
          <a:xfrm>
            <a:off x="4347650" y="2353034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ãc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93766" y="3156393"/>
            <a:ext cx="12098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häc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sãc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cèc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léc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chôc</a:t>
            </a:r>
            <a:r>
              <a:rPr lang="en-US" sz="4400" b="1" dirty="0">
                <a:latin typeface=".VnAvant" panose="020B7200000000000000" pitchFamily="34" charset="0"/>
              </a:rPr>
              <a:t>  </a:t>
            </a:r>
            <a:r>
              <a:rPr lang="en-US" sz="4400" b="1" dirty="0" err="1">
                <a:latin typeface=".VnAvant" panose="020B7200000000000000" pitchFamily="34" charset="0"/>
              </a:rPr>
              <a:t>cóc</a:t>
            </a:r>
            <a:r>
              <a:rPr lang="en-US" sz="4400" b="1" dirty="0">
                <a:latin typeface=".VnAvant" panose="020B7200000000000000" pitchFamily="34" charset="0"/>
              </a:rPr>
              <a:t>   ®</a:t>
            </a:r>
            <a:r>
              <a:rPr lang="en-US" sz="4400" b="1" dirty="0" err="1">
                <a:latin typeface=".VnAvant" panose="020B7200000000000000" pitchFamily="34" charset="0"/>
              </a:rPr>
              <a:t>øc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mùc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E969F5D-705B-4D09-9EB4-FF4005943ECD}"/>
              </a:ext>
            </a:extLst>
          </p:cNvPr>
          <p:cNvSpPr txBox="1"/>
          <p:nvPr/>
        </p:nvSpPr>
        <p:spPr>
          <a:xfrm>
            <a:off x="205797" y="5889185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con </a:t>
            </a:r>
            <a:r>
              <a:rPr lang="en-US" sz="4400" b="1" dirty="0" err="1">
                <a:latin typeface=".VnAvant" panose="020B7200000000000000" pitchFamily="34" charset="0"/>
              </a:rPr>
              <a:t>sãc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c¸i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cèc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m¸y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xóc</a:t>
            </a:r>
            <a:r>
              <a:rPr lang="en-US" sz="4400" b="1" dirty="0">
                <a:latin typeface=".VnAvant" panose="020B7200000000000000" pitchFamily="34" charset="0"/>
              </a:rPr>
              <a:t>     con </a:t>
            </a:r>
            <a:r>
              <a:rPr lang="en-US" sz="4400" b="1" dirty="0" err="1">
                <a:latin typeface=".VnAvant" panose="020B7200000000000000" pitchFamily="34" charset="0"/>
              </a:rPr>
              <a:t>mùc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0805" y="1120462"/>
            <a:ext cx="283335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00822" y="6568225"/>
            <a:ext cx="244699" cy="16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34187" y="1120462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52789" y="1150308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46584" y="2925752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60857" y="3771174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40665" y="3754538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6" y="4209543"/>
            <a:ext cx="2549896" cy="1629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65" y="4138824"/>
            <a:ext cx="2112970" cy="17007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41" y="4001815"/>
            <a:ext cx="2818328" cy="1870982"/>
          </a:xfrm>
          <a:prstGeom prst="rect">
            <a:avLst/>
          </a:prstGeom>
        </p:spPr>
      </p:pic>
      <p:pic>
        <p:nvPicPr>
          <p:cNvPr id="7" name="Picture 6" descr="A picture containing table, small&#10;&#10;Description automatically generated">
            <a:extLst>
              <a:ext uri="{FF2B5EF4-FFF2-40B4-BE49-F238E27FC236}">
                <a16:creationId xmlns="" xmlns:a16="http://schemas.microsoft.com/office/drawing/2014/main" id="{CC1E3AE6-7875-401D-82E1-C080F138C3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41" y="4220344"/>
            <a:ext cx="2656562" cy="17658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93" y="1496364"/>
            <a:ext cx="8707199" cy="38652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F999600-0E16-4316-919D-23DA17D26128}"/>
              </a:ext>
            </a:extLst>
          </p:cNvPr>
          <p:cNvSpPr/>
          <p:nvPr/>
        </p:nvSpPr>
        <p:spPr>
          <a:xfrm>
            <a:off x="956603" y="159302"/>
            <a:ext cx="1474857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CB64B3A-B993-443A-BC72-8965289190EC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o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8337" y="1442719"/>
            <a:ext cx="10986868" cy="397256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8DC3E17-F564-45E7-A799-0AC5F8D56B32}"/>
              </a:ext>
            </a:extLst>
          </p:cNvPr>
          <p:cNvSpPr/>
          <p:nvPr/>
        </p:nvSpPr>
        <p:spPr>
          <a:xfrm>
            <a:off x="956603" y="159302"/>
            <a:ext cx="1474857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AD21C46-0805-4A0B-A4CA-AD16AB1BF00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6620" y="1366427"/>
            <a:ext cx="8049065" cy="412514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B20D732-6444-4321-98CF-F7F0DDB07D4D}"/>
              </a:ext>
            </a:extLst>
          </p:cNvPr>
          <p:cNvSpPr/>
          <p:nvPr/>
        </p:nvSpPr>
        <p:spPr>
          <a:xfrm>
            <a:off x="956603" y="159302"/>
            <a:ext cx="1474857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FA55B4A-106F-4D19-9D19-CB7E1BFF3204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w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9972" y="1104314"/>
            <a:ext cx="9213165" cy="475561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7EC8CC7-F9B0-4485-A74E-F19C85C12C19}"/>
              </a:ext>
            </a:extLst>
          </p:cNvPr>
          <p:cNvSpPr/>
          <p:nvPr/>
        </p:nvSpPr>
        <p:spPr>
          <a:xfrm>
            <a:off x="956603" y="159302"/>
            <a:ext cx="1474857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EFED0AC-A9F7-4F12-8580-D1A595C0829F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15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3C2C170-E2C0-4ACD-BB94-60096273C4B8}"/>
              </a:ext>
            </a:extLst>
          </p:cNvPr>
          <p:cNvSpPr txBox="1"/>
          <p:nvPr/>
        </p:nvSpPr>
        <p:spPr>
          <a:xfrm>
            <a:off x="1943521" y="2876292"/>
            <a:ext cx="1206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b¸c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sÜ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m¾c ¸o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gÊc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611217" y="353451"/>
            <a:ext cx="5661571" cy="707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72788" y="2073499"/>
            <a:ext cx="296214" cy="19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1217" y="3696236"/>
            <a:ext cx="265324" cy="14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15DACC-1F3A-4915-AE5C-BA28F979CF97}"/>
              </a:ext>
            </a:extLst>
          </p:cNvPr>
          <p:cNvSpPr txBox="1"/>
          <p:nvPr/>
        </p:nvSpPr>
        <p:spPr>
          <a:xfrm>
            <a:off x="3381212" y="1216171"/>
            <a:ext cx="692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ac     ¨c     ©c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574F67-A623-47C8-BC11-3EF0E81B2679}"/>
              </a:ext>
            </a:extLst>
          </p:cNvPr>
          <p:cNvSpPr txBox="1"/>
          <p:nvPr/>
        </p:nvSpPr>
        <p:spPr>
          <a:xfrm>
            <a:off x="1535558" y="1952418"/>
            <a:ext cx="1123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l¹c    nh¹c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mÆc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nh¾c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gÊc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giÊc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7D58F1-29D3-4E3D-8EB6-8760AD4D1E64}"/>
              </a:ext>
            </a:extLst>
          </p:cNvPr>
          <p:cNvSpPr txBox="1"/>
          <p:nvPr/>
        </p:nvSpPr>
        <p:spPr>
          <a:xfrm>
            <a:off x="208533" y="4069188"/>
            <a:ext cx="12055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  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NÕu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lªn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T©y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B¾c, b¹n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h·y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Õn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Sa Pa. 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Vµo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mïa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hÌ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mçi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ngµy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ë ®©</a:t>
            </a:r>
            <a:r>
              <a:rPr lang="en-US" sz="3600">
                <a:solidFill>
                  <a:srgbClr val="C00000"/>
                </a:solidFill>
                <a:latin typeface=".VnAvant" panose="020B7200000000000000" pitchFamily="34" charset="0"/>
              </a:rPr>
              <a:t>y </a:t>
            </a:r>
            <a:r>
              <a:rPr lang="en-US" sz="3600" smtClean="0">
                <a:solidFill>
                  <a:srgbClr val="C00000"/>
                </a:solidFill>
                <a:latin typeface=".VnAvant" panose="020B7200000000000000" pitchFamily="34" charset="0"/>
              </a:rPr>
              <a:t>nhù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bèn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mïa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.  Sa Pa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Th¸c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B¹c,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CÇu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M©y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c¸c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b¶n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T¶ Van, T¶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Ph×n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SÝn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Ch¶i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A6E00CE-B86C-482D-87B0-A838E195254D}"/>
              </a:ext>
            </a:extLst>
          </p:cNvPr>
          <p:cNvSpPr/>
          <p:nvPr/>
        </p:nvSpPr>
        <p:spPr>
          <a:xfrm>
            <a:off x="5365092" y="5138703"/>
            <a:ext cx="237360" cy="158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876A41-E240-4745-A65F-D5C3AB358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72" y="64364"/>
            <a:ext cx="11619073" cy="479834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711179" y="1180590"/>
            <a:ext cx="2383288" cy="1012874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1180874" y="1315217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88296" y="5062687"/>
            <a:ext cx="1272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>
                <a:latin typeface=".VnAvantH" panose="020B7200000000000000" pitchFamily="34" charset="0"/>
              </a:rPr>
              <a:t>ë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gãc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vùên</a:t>
            </a:r>
            <a:r>
              <a:rPr lang="en-US" sz="4000" b="1" dirty="0">
                <a:latin typeface=".VnAvant" panose="020B7200000000000000" pitchFamily="34" charset="0"/>
              </a:rPr>
              <a:t>, c¹nh </a:t>
            </a:r>
            <a:r>
              <a:rPr lang="en-US" sz="4000" b="1" dirty="0" err="1">
                <a:latin typeface=".VnAvant" panose="020B7200000000000000" pitchFamily="34" charset="0"/>
              </a:rPr>
              <a:t>gèc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cau</a:t>
            </a:r>
            <a:r>
              <a:rPr lang="en-US" sz="4000" b="1" dirty="0"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latin typeface=".VnAvant" panose="020B7200000000000000" pitchFamily="34" charset="0"/>
              </a:rPr>
              <a:t>khãm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cóc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në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hoa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vµng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rùc</a:t>
            </a:r>
            <a:r>
              <a:rPr lang="en-US" sz="40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1408345" y="5053609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oc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EBD4BA-3210-4D8C-BC6D-EBA15662393B}"/>
              </a:ext>
            </a:extLst>
          </p:cNvPr>
          <p:cNvSpPr/>
          <p:nvPr/>
        </p:nvSpPr>
        <p:spPr>
          <a:xfrm>
            <a:off x="8979319" y="5892281"/>
            <a:ext cx="174172" cy="243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5451979" y="5062687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«c</a:t>
            </a:r>
          </a:p>
        </p:txBody>
      </p:sp>
      <p:sp>
        <p:nvSpPr>
          <p:cNvPr id="6" name="Oval 5"/>
          <p:cNvSpPr/>
          <p:nvPr/>
        </p:nvSpPr>
        <p:spPr>
          <a:xfrm>
            <a:off x="5177307" y="6697271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425279" y="5940692"/>
            <a:ext cx="280590" cy="228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1647495" y="5674240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ùc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9384505" y="5062687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uc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830A93-72D9-4CDB-AF09-49581AFE9700}"/>
              </a:ext>
            </a:extLst>
          </p:cNvPr>
          <p:cNvSpPr/>
          <p:nvPr/>
        </p:nvSpPr>
        <p:spPr>
          <a:xfrm>
            <a:off x="2676956" y="5602927"/>
            <a:ext cx="239150" cy="16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539130"/>
            <a:ext cx="1427967" cy="584415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576708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FECE058-7493-47FD-9AD2-1D0CA803E779}"/>
              </a:ext>
            </a:extLst>
          </p:cNvPr>
          <p:cNvGrpSpPr/>
          <p:nvPr/>
        </p:nvGrpSpPr>
        <p:grpSpPr>
          <a:xfrm>
            <a:off x="272936" y="2225650"/>
            <a:ext cx="11220368" cy="1711499"/>
            <a:chOff x="172286" y="4214485"/>
            <a:chExt cx="11220368" cy="171149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840A979-90FF-4CD2-A5D1-DB79442D639E}"/>
                </a:ext>
              </a:extLst>
            </p:cNvPr>
            <p:cNvSpPr txBox="1"/>
            <p:nvPr/>
          </p:nvSpPr>
          <p:spPr>
            <a:xfrm>
              <a:off x="172286" y="4214485"/>
              <a:ext cx="112203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</a:t>
              </a:r>
              <a:r>
                <a:rPr lang="en-US" sz="88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oc</a:t>
              </a:r>
              <a:r>
                <a:rPr lang="en-US" sz="8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  «c    </a:t>
              </a:r>
              <a:r>
                <a:rPr lang="en-US" sz="88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uc</a:t>
              </a:r>
              <a:r>
                <a:rPr lang="en-US" sz="8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  </a:t>
              </a:r>
              <a:r>
                <a:rPr lang="en-US" sz="88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ùc</a:t>
              </a:r>
              <a:r>
                <a:rPr lang="en-US" sz="8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      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E02F70B1-F71E-48E5-B9EC-DDDA72E59D18}"/>
                </a:ext>
              </a:extLst>
            </p:cNvPr>
            <p:cNvSpPr/>
            <p:nvPr/>
          </p:nvSpPr>
          <p:spPr>
            <a:xfrm>
              <a:off x="9943682" y="5627078"/>
              <a:ext cx="396072" cy="2989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75BC00-3919-4041-98AC-7AA7A2A9F70D}"/>
              </a:ext>
            </a:extLst>
          </p:cNvPr>
          <p:cNvSpPr txBox="1"/>
          <p:nvPr/>
        </p:nvSpPr>
        <p:spPr>
          <a:xfrm>
            <a:off x="1219247" y="223884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FF2316-BB7A-4605-9E6D-1F5C9D5A634B}"/>
              </a:ext>
            </a:extLst>
          </p:cNvPr>
          <p:cNvSpPr txBox="1"/>
          <p:nvPr/>
        </p:nvSpPr>
        <p:spPr>
          <a:xfrm>
            <a:off x="1923377" y="223884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2ED4293-9247-47EC-8D96-7C8FFABD575B}"/>
              </a:ext>
            </a:extLst>
          </p:cNvPr>
          <p:cNvSpPr txBox="1"/>
          <p:nvPr/>
        </p:nvSpPr>
        <p:spPr>
          <a:xfrm>
            <a:off x="4923614" y="221378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CA5EDC8-7DF9-4EBB-BC37-11AEE8B6C20B}"/>
              </a:ext>
            </a:extLst>
          </p:cNvPr>
          <p:cNvSpPr txBox="1"/>
          <p:nvPr/>
        </p:nvSpPr>
        <p:spPr>
          <a:xfrm>
            <a:off x="7559886" y="2219957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20D026-9648-4EE0-B85A-E5703D1E9955}"/>
              </a:ext>
            </a:extLst>
          </p:cNvPr>
          <p:cNvSpPr txBox="1"/>
          <p:nvPr/>
        </p:nvSpPr>
        <p:spPr>
          <a:xfrm>
            <a:off x="6877604" y="221378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1AEB533-16EF-4B1A-AD30-63FA3262B49C}"/>
              </a:ext>
            </a:extLst>
          </p:cNvPr>
          <p:cNvSpPr txBox="1"/>
          <p:nvPr/>
        </p:nvSpPr>
        <p:spPr>
          <a:xfrm>
            <a:off x="4219490" y="221687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9267743-BFF7-46CC-9154-2FF6672571B3}"/>
              </a:ext>
            </a:extLst>
          </p:cNvPr>
          <p:cNvSpPr txBox="1"/>
          <p:nvPr/>
        </p:nvSpPr>
        <p:spPr>
          <a:xfrm>
            <a:off x="10510100" y="222477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CD7770D-A2DD-4572-94C7-1794A23BBBC9}"/>
              </a:ext>
            </a:extLst>
          </p:cNvPr>
          <p:cNvSpPr txBox="1"/>
          <p:nvPr/>
        </p:nvSpPr>
        <p:spPr>
          <a:xfrm>
            <a:off x="9827818" y="223267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latin typeface=".VnAvant" panose="020B7200000000000000" pitchFamily="34" charset="0"/>
              </a:rPr>
              <a:t>ù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F1AB7EE-90C8-40EC-A581-05D70B311D7D}"/>
              </a:ext>
            </a:extLst>
          </p:cNvPr>
          <p:cNvSpPr/>
          <p:nvPr/>
        </p:nvSpPr>
        <p:spPr>
          <a:xfrm>
            <a:off x="10044332" y="3429000"/>
            <a:ext cx="515791" cy="298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7" grpId="0"/>
      <p:bldP spid="16" grpId="0"/>
      <p:bldP spid="17" grpId="0"/>
      <p:bldP spid="15" grpId="0"/>
      <p:bldP spid="14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2846842" y="785096"/>
            <a:ext cx="7830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«c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ùc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96735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oc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ãc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717476" y="3809180"/>
            <a:ext cx="113124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häc</a:t>
            </a:r>
            <a:r>
              <a:rPr lang="en-US" sz="5400" b="1" dirty="0">
                <a:latin typeface=".VnAvant" panose="020B7200000000000000" pitchFamily="34" charset="0"/>
              </a:rPr>
              <a:t>      </a:t>
            </a:r>
            <a:r>
              <a:rPr lang="en-US" sz="5400" b="1" dirty="0" err="1">
                <a:latin typeface=".VnAvant" panose="020B7200000000000000" pitchFamily="34" charset="0"/>
              </a:rPr>
              <a:t>sãc</a:t>
            </a:r>
            <a:r>
              <a:rPr lang="en-US" sz="5400" b="1" dirty="0"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latin typeface=".VnAvant" panose="020B7200000000000000" pitchFamily="34" charset="0"/>
              </a:rPr>
              <a:t>cèc</a:t>
            </a:r>
            <a:r>
              <a:rPr lang="en-US" sz="5400" b="1" dirty="0">
                <a:latin typeface=".VnAvant" panose="020B7200000000000000" pitchFamily="34" charset="0"/>
              </a:rPr>
              <a:t>       </a:t>
            </a:r>
            <a:r>
              <a:rPr lang="en-US" sz="5400" b="1" dirty="0" err="1">
                <a:latin typeface=".VnAvant" panose="020B7200000000000000" pitchFamily="34" charset="0"/>
              </a:rPr>
              <a:t>léc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chôc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cóc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®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øc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mùc</a:t>
            </a:r>
            <a:endParaRPr 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6792956" y="1525139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8876072" y="1554681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5461401" y="6074978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2567873" y="6082341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460604" y="5703927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latin typeface=".VnAvant" panose="020B7200000000000000" pitchFamily="34" charset="0"/>
              </a:rPr>
              <a:t>con </a:t>
            </a:r>
            <a:r>
              <a:rPr lang="en-US" sz="6600" b="1" dirty="0" err="1">
                <a:latin typeface=".VnAvant" panose="020B7200000000000000" pitchFamily="34" charset="0"/>
              </a:rPr>
              <a:t>sãc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6650519" y="5703927"/>
            <a:ext cx="1715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oc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0" y="0"/>
            <a:ext cx="9517488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=""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4420269" y="5561843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c¸i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cèc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6481695" y="5561843"/>
            <a:ext cx="1667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«c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4" y="-294468"/>
            <a:ext cx="6233375" cy="56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751" y="5532437"/>
            <a:ext cx="441638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m¸y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xóc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06815" y="5532437"/>
            <a:ext cx="1481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uc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5452" y="6478073"/>
            <a:ext cx="309093" cy="20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03" y="0"/>
            <a:ext cx="8598794" cy="53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222</Words>
  <Application>Microsoft Office PowerPoint</Application>
  <PresentationFormat>Custom</PresentationFormat>
  <Paragraphs>64</Paragraphs>
  <Slides>17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m¸y xóc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67</cp:revision>
  <dcterms:created xsi:type="dcterms:W3CDTF">2020-08-21T17:28:42Z</dcterms:created>
  <dcterms:modified xsi:type="dcterms:W3CDTF">2025-11-10T05:15:21Z</dcterms:modified>
</cp:coreProperties>
</file>